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5"/>
  </p:notesMasterIdLst>
  <p:handoutMasterIdLst>
    <p:handoutMasterId r:id="rId26"/>
  </p:handoutMasterIdLst>
  <p:sldIdLst>
    <p:sldId id="2235" r:id="rId2"/>
    <p:sldId id="2234" r:id="rId3"/>
    <p:sldId id="2228" r:id="rId4"/>
    <p:sldId id="2218" r:id="rId5"/>
    <p:sldId id="2240" r:id="rId6"/>
    <p:sldId id="2241" r:id="rId7"/>
    <p:sldId id="2242" r:id="rId8"/>
    <p:sldId id="2237" r:id="rId9"/>
    <p:sldId id="2243" r:id="rId10"/>
    <p:sldId id="2244" r:id="rId11"/>
    <p:sldId id="2245" r:id="rId12"/>
    <p:sldId id="2246" r:id="rId13"/>
    <p:sldId id="2238" r:id="rId14"/>
    <p:sldId id="2247" r:id="rId15"/>
    <p:sldId id="2248" r:id="rId16"/>
    <p:sldId id="2249" r:id="rId17"/>
    <p:sldId id="2256" r:id="rId18"/>
    <p:sldId id="2239" r:id="rId19"/>
    <p:sldId id="2251" r:id="rId20"/>
    <p:sldId id="2252" r:id="rId21"/>
    <p:sldId id="2250" r:id="rId22"/>
    <p:sldId id="2254" r:id="rId23"/>
    <p:sldId id="2255" r:id="rId24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200"/>
    <a:srgbClr val="FFCC00"/>
    <a:srgbClr val="27A0DC"/>
    <a:srgbClr val="E9D001"/>
    <a:srgbClr val="111D29"/>
    <a:srgbClr val="01C0F6"/>
    <a:srgbClr val="F9BC5A"/>
    <a:srgbClr val="FFFFFF"/>
    <a:srgbClr val="0061A7"/>
    <a:srgbClr val="2190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2" autoAdjust="0"/>
    <p:restoredTop sz="96115" autoAdjust="0"/>
  </p:normalViewPr>
  <p:slideViewPr>
    <p:cSldViewPr snapToGrid="0" showGuides="1">
      <p:cViewPr varScale="1">
        <p:scale>
          <a:sx n="102" d="100"/>
          <a:sy n="102" d="100"/>
        </p:scale>
        <p:origin x="10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10"/>
    </p:cViewPr>
  </p:sorterViewPr>
  <p:notesViewPr>
    <p:cSldViewPr snapToGrid="0" showGuides="1">
      <p:cViewPr varScale="1">
        <p:scale>
          <a:sx n="114" d="100"/>
          <a:sy n="114" d="100"/>
        </p:scale>
        <p:origin x="40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5-4BB1-BC49-4DA3F510F3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5-4BB1-BC49-4DA3F510F37D}"/>
              </c:ext>
            </c:extLst>
          </c:dPt>
          <c:cat>
            <c:strRef>
              <c:f>Sheet1!$A$2:$A$3</c:f>
              <c:strCache>
                <c:ptCount val="2"/>
                <c:pt idx="0">
                  <c:v>一</c:v>
                </c:pt>
                <c:pt idx="1">
                  <c:v>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</c:v>
                </c:pt>
                <c:pt idx="1">
                  <c:v>0.58000000000000007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35-4BB1-BC49-4DA3F510F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3-4528-BA88-E6FFFACBBC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3-4528-BA88-E6FFFACBBC21}"/>
              </c:ext>
            </c:extLst>
          </c:dPt>
          <c:cat>
            <c:strRef>
              <c:f>Sheet1!$A$2:$A$3</c:f>
              <c:strCache>
                <c:ptCount val="2"/>
                <c:pt idx="0">
                  <c:v>一</c:v>
                </c:pt>
                <c:pt idx="1">
                  <c:v>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3-4528-BA88-E6FFFACBB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占比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D2-44E7-A41D-27ED952F80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D2-44E7-A41D-27ED952F8048}"/>
              </c:ext>
            </c:extLst>
          </c:dPt>
          <c:cat>
            <c:strRef>
              <c:f>Sheet1!$A$2:$A$3</c:f>
              <c:strCache>
                <c:ptCount val="2"/>
                <c:pt idx="0">
                  <c:v>一</c:v>
                </c:pt>
                <c:pt idx="1">
                  <c:v>二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D2-44E7-A41D-27ED952F80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201AD86-87C1-F34F-A570-94653B2133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983CAC2-274D-AA49-9273-0BB99AAEE7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D4BB7-ADC9-E64E-AAAA-DB1E10F7C241}" type="datetimeFigureOut">
              <a:rPr kumimoji="1" lang="zh-CN" altLang="en-US" smtClean="0"/>
              <a:t>2023/6/28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5DFFCAF-3164-5B4A-A7AA-1F95C1C808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173253-261F-124A-8FD0-6B2BCD6EBC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D9CB6-B921-3743-B681-02986F8A822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7726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30C6B-F34A-4F02-BACE-D18C28E3B70A}" type="datetimeFigureOut">
              <a:rPr lang="zh-CN" altLang="en-US" smtClean="0"/>
              <a:t>2023/6/28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D2B1-1A58-4FDB-AD54-64407EF7A1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71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FF554-DDC4-4E1A-BDF1-E8D4884C8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625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195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226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067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9357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94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036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013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445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976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396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011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9008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5686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4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9FF554-DDC4-4E1A-BDF1-E8D4884C8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66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8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235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337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93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944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A86F22-33AE-49C3-A136-11A981D184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4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0BF49-76BF-493F-81B1-DBFD8C49920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45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人拿着笔记本电脑&#10;&#10;描述已自动生成">
            <a:extLst>
              <a:ext uri="{FF2B5EF4-FFF2-40B4-BE49-F238E27FC236}">
                <a16:creationId xmlns:a16="http://schemas.microsoft.com/office/drawing/2014/main" id="{BCDDE2F0-CEFC-028E-F445-B921682A7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67" t="1170" r="6820" b="1829"/>
          <a:stretch/>
        </p:blipFill>
        <p:spPr>
          <a:xfrm>
            <a:off x="6502611" y="14515"/>
            <a:ext cx="5689389" cy="5941785"/>
          </a:xfrm>
          <a:custGeom>
            <a:avLst/>
            <a:gdLst>
              <a:gd name="connsiteX0" fmla="*/ 1130127 w 5689389"/>
              <a:gd name="connsiteY0" fmla="*/ 0 h 5941785"/>
              <a:gd name="connsiteX1" fmla="*/ 5689389 w 5689389"/>
              <a:gd name="connsiteY1" fmla="*/ 0 h 5941785"/>
              <a:gd name="connsiteX2" fmla="*/ 5689389 w 5689389"/>
              <a:gd name="connsiteY2" fmla="*/ 5941785 h 5941785"/>
              <a:gd name="connsiteX3" fmla="*/ 0 w 5689389"/>
              <a:gd name="connsiteY3" fmla="*/ 3498249 h 5941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9389" h="5941785">
                <a:moveTo>
                  <a:pt x="1130127" y="0"/>
                </a:moveTo>
                <a:lnTo>
                  <a:pt x="5689389" y="0"/>
                </a:lnTo>
                <a:lnTo>
                  <a:pt x="5689389" y="5941785"/>
                </a:lnTo>
                <a:lnTo>
                  <a:pt x="0" y="3498249"/>
                </a:lnTo>
                <a:close/>
              </a:path>
            </a:pathLst>
          </a:cu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A8720648-948F-46E2-8D57-8E4C5EB99EAE}"/>
              </a:ext>
            </a:extLst>
          </p:cNvPr>
          <p:cNvSpPr/>
          <p:nvPr userDrawn="1"/>
        </p:nvSpPr>
        <p:spPr>
          <a:xfrm>
            <a:off x="0" y="751173"/>
            <a:ext cx="12192000" cy="5659383"/>
          </a:xfrm>
          <a:custGeom>
            <a:avLst/>
            <a:gdLst>
              <a:gd name="connsiteX0" fmla="*/ 0 w 12192000"/>
              <a:gd name="connsiteY0" fmla="*/ 0 h 5659383"/>
              <a:gd name="connsiteX1" fmla="*/ 12192000 w 12192000"/>
              <a:gd name="connsiteY1" fmla="*/ 5191178 h 5659383"/>
              <a:gd name="connsiteX2" fmla="*/ 12192000 w 12192000"/>
              <a:gd name="connsiteY2" fmla="*/ 5659383 h 5659383"/>
              <a:gd name="connsiteX3" fmla="*/ 0 w 12192000"/>
              <a:gd name="connsiteY3" fmla="*/ 1995120 h 56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659383">
                <a:moveTo>
                  <a:pt x="0" y="0"/>
                </a:moveTo>
                <a:lnTo>
                  <a:pt x="12192000" y="5191178"/>
                </a:lnTo>
                <a:lnTo>
                  <a:pt x="12192000" y="5659383"/>
                </a:lnTo>
                <a:lnTo>
                  <a:pt x="0" y="19951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Sans" panose="00000500000000000000" pitchFamily="2" charset="-122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903A86D-D746-AF5D-9C65-0758BA13F967}"/>
              </a:ext>
            </a:extLst>
          </p:cNvPr>
          <p:cNvSpPr/>
          <p:nvPr userDrawn="1"/>
        </p:nvSpPr>
        <p:spPr>
          <a:xfrm>
            <a:off x="1" y="14514"/>
            <a:ext cx="7663543" cy="6843486"/>
          </a:xfrm>
          <a:custGeom>
            <a:avLst/>
            <a:gdLst>
              <a:gd name="connsiteX0" fmla="*/ 7663543 w 7663543"/>
              <a:gd name="connsiteY0" fmla="*/ 0 h 6843486"/>
              <a:gd name="connsiteX1" fmla="*/ 5433487 w 7663543"/>
              <a:gd name="connsiteY1" fmla="*/ 6843486 h 6843486"/>
              <a:gd name="connsiteX2" fmla="*/ 0 w 7663543"/>
              <a:gd name="connsiteY2" fmla="*/ 6843486 h 6843486"/>
              <a:gd name="connsiteX3" fmla="*/ 0 w 7663543"/>
              <a:gd name="connsiteY3" fmla="*/ 1272647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3543" h="6843486">
                <a:moveTo>
                  <a:pt x="7663543" y="0"/>
                </a:moveTo>
                <a:lnTo>
                  <a:pt x="5433487" y="6843486"/>
                </a:lnTo>
                <a:lnTo>
                  <a:pt x="0" y="6843486"/>
                </a:lnTo>
                <a:lnTo>
                  <a:pt x="0" y="1272647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Sans" panose="00000500000000000000" pitchFamily="2" charset="-122"/>
              <a:cs typeface="+mn-cs"/>
            </a:endParaRPr>
          </a:p>
        </p:txBody>
      </p:sp>
      <p:grpSp>
        <p:nvGrpSpPr>
          <p:cNvPr id="5" name="爱设计-2">
            <a:extLst>
              <a:ext uri="{FF2B5EF4-FFF2-40B4-BE49-F238E27FC236}">
                <a16:creationId xmlns:a16="http://schemas.microsoft.com/office/drawing/2014/main" id="{457F4224-8754-9C06-28E2-E96C2F89AFF2}"/>
              </a:ext>
            </a:extLst>
          </p:cNvPr>
          <p:cNvGrpSpPr/>
          <p:nvPr userDrawn="1"/>
        </p:nvGrpSpPr>
        <p:grpSpPr>
          <a:xfrm flipH="1">
            <a:off x="694270" y="507593"/>
            <a:ext cx="584092" cy="170653"/>
            <a:chOff x="10346364" y="649036"/>
            <a:chExt cx="1378223" cy="402673"/>
          </a:xfrm>
          <a:solidFill>
            <a:schemeClr val="accent1"/>
          </a:solidFill>
        </p:grpSpPr>
        <p:sp>
          <p:nvSpPr>
            <p:cNvPr id="6" name="爱设计-2-1">
              <a:extLst>
                <a:ext uri="{FF2B5EF4-FFF2-40B4-BE49-F238E27FC236}">
                  <a16:creationId xmlns:a16="http://schemas.microsoft.com/office/drawing/2014/main" id="{0C8BD717-9CD6-B4AA-2D8B-AE64DB6D21D6}"/>
                </a:ext>
              </a:extLst>
            </p:cNvPr>
            <p:cNvSpPr/>
            <p:nvPr/>
          </p:nvSpPr>
          <p:spPr>
            <a:xfrm rot="16200000">
              <a:off x="11349684" y="676807"/>
              <a:ext cx="402673" cy="3471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pitchFamily="2" charset="-122"/>
                <a:cs typeface="+mn-cs"/>
              </a:endParaRPr>
            </a:p>
          </p:txBody>
        </p:sp>
        <p:sp>
          <p:nvSpPr>
            <p:cNvPr id="7" name="爱设计-2-2">
              <a:extLst>
                <a:ext uri="{FF2B5EF4-FFF2-40B4-BE49-F238E27FC236}">
                  <a16:creationId xmlns:a16="http://schemas.microsoft.com/office/drawing/2014/main" id="{88F61E13-E5ED-9EB1-E24D-43611492829C}"/>
                </a:ext>
              </a:extLst>
            </p:cNvPr>
            <p:cNvSpPr/>
            <p:nvPr/>
          </p:nvSpPr>
          <p:spPr>
            <a:xfrm rot="16200000">
              <a:off x="11012005" y="676807"/>
              <a:ext cx="402673" cy="3471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pitchFamily="2" charset="-122"/>
                <a:cs typeface="+mn-cs"/>
              </a:endParaRPr>
            </a:p>
          </p:txBody>
        </p:sp>
        <p:sp>
          <p:nvSpPr>
            <p:cNvPr id="8" name="爱设计-2-3">
              <a:extLst>
                <a:ext uri="{FF2B5EF4-FFF2-40B4-BE49-F238E27FC236}">
                  <a16:creationId xmlns:a16="http://schemas.microsoft.com/office/drawing/2014/main" id="{D473A792-2352-81FE-E571-FC40E61BFA79}"/>
                </a:ext>
              </a:extLst>
            </p:cNvPr>
            <p:cNvSpPr/>
            <p:nvPr/>
          </p:nvSpPr>
          <p:spPr>
            <a:xfrm rot="16200000">
              <a:off x="10736755" y="732376"/>
              <a:ext cx="402673" cy="2359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pitchFamily="2" charset="-122"/>
                <a:cs typeface="+mn-cs"/>
              </a:endParaRPr>
            </a:p>
          </p:txBody>
        </p:sp>
        <p:sp>
          <p:nvSpPr>
            <p:cNvPr id="9" name="爱设计-2-4">
              <a:extLst>
                <a:ext uri="{FF2B5EF4-FFF2-40B4-BE49-F238E27FC236}">
                  <a16:creationId xmlns:a16="http://schemas.microsoft.com/office/drawing/2014/main" id="{9715D0B3-8A6A-2F48-C69E-02829145FDBD}"/>
                </a:ext>
              </a:extLst>
            </p:cNvPr>
            <p:cNvSpPr/>
            <p:nvPr/>
          </p:nvSpPr>
          <p:spPr>
            <a:xfrm rot="16200000">
              <a:off x="10499599" y="732376"/>
              <a:ext cx="402673" cy="2359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pitchFamily="2" charset="-122"/>
                <a:cs typeface="+mn-cs"/>
              </a:endParaRPr>
            </a:p>
          </p:txBody>
        </p:sp>
        <p:sp>
          <p:nvSpPr>
            <p:cNvPr id="10" name="爱设计-2-5">
              <a:extLst>
                <a:ext uri="{FF2B5EF4-FFF2-40B4-BE49-F238E27FC236}">
                  <a16:creationId xmlns:a16="http://schemas.microsoft.com/office/drawing/2014/main" id="{BC8E6AE4-84E4-303C-27C5-696B151A08E7}"/>
                </a:ext>
              </a:extLst>
            </p:cNvPr>
            <p:cNvSpPr/>
            <p:nvPr/>
          </p:nvSpPr>
          <p:spPr>
            <a:xfrm rot="16200000">
              <a:off x="10263024" y="732376"/>
              <a:ext cx="402673" cy="2359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pitchFamily="2" charset="-122"/>
                <a:cs typeface="+mn-cs"/>
              </a:endParaRPr>
            </a:p>
          </p:txBody>
        </p:sp>
      </p:grp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C6EC3F03-70EF-15D3-7FBA-4E579C27E50F}"/>
              </a:ext>
            </a:extLst>
          </p:cNvPr>
          <p:cNvSpPr/>
          <p:nvPr userDrawn="1"/>
        </p:nvSpPr>
        <p:spPr>
          <a:xfrm rot="5400000">
            <a:off x="10965859" y="5774386"/>
            <a:ext cx="337013" cy="726732"/>
          </a:xfrm>
          <a:custGeom>
            <a:avLst/>
            <a:gdLst>
              <a:gd name="connsiteX0" fmla="*/ 263367 w 286227"/>
              <a:gd name="connsiteY0" fmla="*/ 571500 h 617220"/>
              <a:gd name="connsiteX1" fmla="*/ 286227 w 286227"/>
              <a:gd name="connsiteY1" fmla="*/ 594360 h 617220"/>
              <a:gd name="connsiteX2" fmla="*/ 263367 w 286227"/>
              <a:gd name="connsiteY2" fmla="*/ 617220 h 617220"/>
              <a:gd name="connsiteX3" fmla="*/ 240507 w 286227"/>
              <a:gd name="connsiteY3" fmla="*/ 594360 h 617220"/>
              <a:gd name="connsiteX4" fmla="*/ 263367 w 286227"/>
              <a:gd name="connsiteY4" fmla="*/ 571500 h 617220"/>
              <a:gd name="connsiteX5" fmla="*/ 143114 w 286227"/>
              <a:gd name="connsiteY5" fmla="*/ 571500 h 617220"/>
              <a:gd name="connsiteX6" fmla="*/ 165974 w 286227"/>
              <a:gd name="connsiteY6" fmla="*/ 594360 h 617220"/>
              <a:gd name="connsiteX7" fmla="*/ 143114 w 286227"/>
              <a:gd name="connsiteY7" fmla="*/ 617220 h 617220"/>
              <a:gd name="connsiteX8" fmla="*/ 120254 w 286227"/>
              <a:gd name="connsiteY8" fmla="*/ 594360 h 617220"/>
              <a:gd name="connsiteX9" fmla="*/ 143114 w 286227"/>
              <a:gd name="connsiteY9" fmla="*/ 571500 h 617220"/>
              <a:gd name="connsiteX10" fmla="*/ 22860 w 286227"/>
              <a:gd name="connsiteY10" fmla="*/ 571500 h 617220"/>
              <a:gd name="connsiteX11" fmla="*/ 45720 w 286227"/>
              <a:gd name="connsiteY11" fmla="*/ 594360 h 617220"/>
              <a:gd name="connsiteX12" fmla="*/ 22860 w 286227"/>
              <a:gd name="connsiteY12" fmla="*/ 617220 h 617220"/>
              <a:gd name="connsiteX13" fmla="*/ 0 w 286227"/>
              <a:gd name="connsiteY13" fmla="*/ 594360 h 617220"/>
              <a:gd name="connsiteX14" fmla="*/ 22860 w 286227"/>
              <a:gd name="connsiteY14" fmla="*/ 571500 h 617220"/>
              <a:gd name="connsiteX15" fmla="*/ 263367 w 286227"/>
              <a:gd name="connsiteY15" fmla="*/ 428625 h 617220"/>
              <a:gd name="connsiteX16" fmla="*/ 286227 w 286227"/>
              <a:gd name="connsiteY16" fmla="*/ 451485 h 617220"/>
              <a:gd name="connsiteX17" fmla="*/ 263367 w 286227"/>
              <a:gd name="connsiteY17" fmla="*/ 474345 h 617220"/>
              <a:gd name="connsiteX18" fmla="*/ 240507 w 286227"/>
              <a:gd name="connsiteY18" fmla="*/ 451485 h 617220"/>
              <a:gd name="connsiteX19" fmla="*/ 263367 w 286227"/>
              <a:gd name="connsiteY19" fmla="*/ 428625 h 617220"/>
              <a:gd name="connsiteX20" fmla="*/ 143114 w 286227"/>
              <a:gd name="connsiteY20" fmla="*/ 428625 h 617220"/>
              <a:gd name="connsiteX21" fmla="*/ 165974 w 286227"/>
              <a:gd name="connsiteY21" fmla="*/ 451485 h 617220"/>
              <a:gd name="connsiteX22" fmla="*/ 143114 w 286227"/>
              <a:gd name="connsiteY22" fmla="*/ 474345 h 617220"/>
              <a:gd name="connsiteX23" fmla="*/ 120254 w 286227"/>
              <a:gd name="connsiteY23" fmla="*/ 451485 h 617220"/>
              <a:gd name="connsiteX24" fmla="*/ 143114 w 286227"/>
              <a:gd name="connsiteY24" fmla="*/ 428625 h 617220"/>
              <a:gd name="connsiteX25" fmla="*/ 22860 w 286227"/>
              <a:gd name="connsiteY25" fmla="*/ 428625 h 617220"/>
              <a:gd name="connsiteX26" fmla="*/ 45720 w 286227"/>
              <a:gd name="connsiteY26" fmla="*/ 451485 h 617220"/>
              <a:gd name="connsiteX27" fmla="*/ 22860 w 286227"/>
              <a:gd name="connsiteY27" fmla="*/ 474345 h 617220"/>
              <a:gd name="connsiteX28" fmla="*/ 0 w 286227"/>
              <a:gd name="connsiteY28" fmla="*/ 451485 h 617220"/>
              <a:gd name="connsiteX29" fmla="*/ 22860 w 286227"/>
              <a:gd name="connsiteY29" fmla="*/ 428625 h 617220"/>
              <a:gd name="connsiteX30" fmla="*/ 263367 w 286227"/>
              <a:gd name="connsiteY30" fmla="*/ 285750 h 617220"/>
              <a:gd name="connsiteX31" fmla="*/ 286227 w 286227"/>
              <a:gd name="connsiteY31" fmla="*/ 308610 h 617220"/>
              <a:gd name="connsiteX32" fmla="*/ 263367 w 286227"/>
              <a:gd name="connsiteY32" fmla="*/ 331470 h 617220"/>
              <a:gd name="connsiteX33" fmla="*/ 240507 w 286227"/>
              <a:gd name="connsiteY33" fmla="*/ 308610 h 617220"/>
              <a:gd name="connsiteX34" fmla="*/ 263367 w 286227"/>
              <a:gd name="connsiteY34" fmla="*/ 285750 h 617220"/>
              <a:gd name="connsiteX35" fmla="*/ 143114 w 286227"/>
              <a:gd name="connsiteY35" fmla="*/ 285750 h 617220"/>
              <a:gd name="connsiteX36" fmla="*/ 165974 w 286227"/>
              <a:gd name="connsiteY36" fmla="*/ 308610 h 617220"/>
              <a:gd name="connsiteX37" fmla="*/ 143114 w 286227"/>
              <a:gd name="connsiteY37" fmla="*/ 331470 h 617220"/>
              <a:gd name="connsiteX38" fmla="*/ 120254 w 286227"/>
              <a:gd name="connsiteY38" fmla="*/ 308610 h 617220"/>
              <a:gd name="connsiteX39" fmla="*/ 143114 w 286227"/>
              <a:gd name="connsiteY39" fmla="*/ 285750 h 617220"/>
              <a:gd name="connsiteX40" fmla="*/ 22860 w 286227"/>
              <a:gd name="connsiteY40" fmla="*/ 285750 h 617220"/>
              <a:gd name="connsiteX41" fmla="*/ 45720 w 286227"/>
              <a:gd name="connsiteY41" fmla="*/ 308610 h 617220"/>
              <a:gd name="connsiteX42" fmla="*/ 22860 w 286227"/>
              <a:gd name="connsiteY42" fmla="*/ 331470 h 617220"/>
              <a:gd name="connsiteX43" fmla="*/ 0 w 286227"/>
              <a:gd name="connsiteY43" fmla="*/ 308610 h 617220"/>
              <a:gd name="connsiteX44" fmla="*/ 22860 w 286227"/>
              <a:gd name="connsiteY44" fmla="*/ 285750 h 617220"/>
              <a:gd name="connsiteX45" fmla="*/ 263367 w 286227"/>
              <a:gd name="connsiteY45" fmla="*/ 142875 h 617220"/>
              <a:gd name="connsiteX46" fmla="*/ 286227 w 286227"/>
              <a:gd name="connsiteY46" fmla="*/ 165735 h 617220"/>
              <a:gd name="connsiteX47" fmla="*/ 263367 w 286227"/>
              <a:gd name="connsiteY47" fmla="*/ 188595 h 617220"/>
              <a:gd name="connsiteX48" fmla="*/ 240507 w 286227"/>
              <a:gd name="connsiteY48" fmla="*/ 165735 h 617220"/>
              <a:gd name="connsiteX49" fmla="*/ 263367 w 286227"/>
              <a:gd name="connsiteY49" fmla="*/ 142875 h 617220"/>
              <a:gd name="connsiteX50" fmla="*/ 143114 w 286227"/>
              <a:gd name="connsiteY50" fmla="*/ 142875 h 617220"/>
              <a:gd name="connsiteX51" fmla="*/ 165974 w 286227"/>
              <a:gd name="connsiteY51" fmla="*/ 165735 h 617220"/>
              <a:gd name="connsiteX52" fmla="*/ 143114 w 286227"/>
              <a:gd name="connsiteY52" fmla="*/ 188595 h 617220"/>
              <a:gd name="connsiteX53" fmla="*/ 120254 w 286227"/>
              <a:gd name="connsiteY53" fmla="*/ 165735 h 617220"/>
              <a:gd name="connsiteX54" fmla="*/ 143114 w 286227"/>
              <a:gd name="connsiteY54" fmla="*/ 142875 h 617220"/>
              <a:gd name="connsiteX55" fmla="*/ 22860 w 286227"/>
              <a:gd name="connsiteY55" fmla="*/ 142875 h 617220"/>
              <a:gd name="connsiteX56" fmla="*/ 45720 w 286227"/>
              <a:gd name="connsiteY56" fmla="*/ 165735 h 617220"/>
              <a:gd name="connsiteX57" fmla="*/ 22860 w 286227"/>
              <a:gd name="connsiteY57" fmla="*/ 188595 h 617220"/>
              <a:gd name="connsiteX58" fmla="*/ 0 w 286227"/>
              <a:gd name="connsiteY58" fmla="*/ 165735 h 617220"/>
              <a:gd name="connsiteX59" fmla="*/ 22860 w 286227"/>
              <a:gd name="connsiteY59" fmla="*/ 142875 h 617220"/>
              <a:gd name="connsiteX60" fmla="*/ 263367 w 286227"/>
              <a:gd name="connsiteY60" fmla="*/ 0 h 617220"/>
              <a:gd name="connsiteX61" fmla="*/ 286227 w 286227"/>
              <a:gd name="connsiteY61" fmla="*/ 22860 h 617220"/>
              <a:gd name="connsiteX62" fmla="*/ 263367 w 286227"/>
              <a:gd name="connsiteY62" fmla="*/ 45720 h 617220"/>
              <a:gd name="connsiteX63" fmla="*/ 240507 w 286227"/>
              <a:gd name="connsiteY63" fmla="*/ 22860 h 617220"/>
              <a:gd name="connsiteX64" fmla="*/ 263367 w 286227"/>
              <a:gd name="connsiteY64" fmla="*/ 0 h 617220"/>
              <a:gd name="connsiteX65" fmla="*/ 143114 w 286227"/>
              <a:gd name="connsiteY65" fmla="*/ 0 h 617220"/>
              <a:gd name="connsiteX66" fmla="*/ 165974 w 286227"/>
              <a:gd name="connsiteY66" fmla="*/ 22860 h 617220"/>
              <a:gd name="connsiteX67" fmla="*/ 143114 w 286227"/>
              <a:gd name="connsiteY67" fmla="*/ 45720 h 617220"/>
              <a:gd name="connsiteX68" fmla="*/ 120254 w 286227"/>
              <a:gd name="connsiteY68" fmla="*/ 22860 h 617220"/>
              <a:gd name="connsiteX69" fmla="*/ 143114 w 286227"/>
              <a:gd name="connsiteY69" fmla="*/ 0 h 617220"/>
              <a:gd name="connsiteX70" fmla="*/ 22860 w 286227"/>
              <a:gd name="connsiteY70" fmla="*/ 0 h 617220"/>
              <a:gd name="connsiteX71" fmla="*/ 45720 w 286227"/>
              <a:gd name="connsiteY71" fmla="*/ 22860 h 617220"/>
              <a:gd name="connsiteX72" fmla="*/ 22860 w 286227"/>
              <a:gd name="connsiteY72" fmla="*/ 45720 h 617220"/>
              <a:gd name="connsiteX73" fmla="*/ 0 w 286227"/>
              <a:gd name="connsiteY73" fmla="*/ 22860 h 617220"/>
              <a:gd name="connsiteX74" fmla="*/ 22860 w 286227"/>
              <a:gd name="connsiteY7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86227" h="617220">
                <a:moveTo>
                  <a:pt x="263367" y="571500"/>
                </a:moveTo>
                <a:cubicBezTo>
                  <a:pt x="275992" y="571500"/>
                  <a:pt x="286227" y="581735"/>
                  <a:pt x="286227" y="594360"/>
                </a:cubicBezTo>
                <a:cubicBezTo>
                  <a:pt x="286227" y="606985"/>
                  <a:pt x="275992" y="617220"/>
                  <a:pt x="263367" y="617220"/>
                </a:cubicBezTo>
                <a:cubicBezTo>
                  <a:pt x="250742" y="617220"/>
                  <a:pt x="240507" y="606985"/>
                  <a:pt x="240507" y="594360"/>
                </a:cubicBezTo>
                <a:cubicBezTo>
                  <a:pt x="240507" y="581735"/>
                  <a:pt x="250742" y="571500"/>
                  <a:pt x="263367" y="571500"/>
                </a:cubicBezTo>
                <a:close/>
                <a:moveTo>
                  <a:pt x="143114" y="571500"/>
                </a:moveTo>
                <a:cubicBezTo>
                  <a:pt x="155739" y="571500"/>
                  <a:pt x="165974" y="581735"/>
                  <a:pt x="165974" y="594360"/>
                </a:cubicBezTo>
                <a:cubicBezTo>
                  <a:pt x="165974" y="606985"/>
                  <a:pt x="155739" y="617220"/>
                  <a:pt x="143114" y="617220"/>
                </a:cubicBezTo>
                <a:cubicBezTo>
                  <a:pt x="130489" y="617220"/>
                  <a:pt x="120254" y="606985"/>
                  <a:pt x="120254" y="594360"/>
                </a:cubicBezTo>
                <a:cubicBezTo>
                  <a:pt x="120254" y="581735"/>
                  <a:pt x="130489" y="571500"/>
                  <a:pt x="143114" y="571500"/>
                </a:cubicBezTo>
                <a:close/>
                <a:moveTo>
                  <a:pt x="22860" y="571500"/>
                </a:moveTo>
                <a:cubicBezTo>
                  <a:pt x="35485" y="571500"/>
                  <a:pt x="45720" y="581735"/>
                  <a:pt x="45720" y="594360"/>
                </a:cubicBezTo>
                <a:cubicBezTo>
                  <a:pt x="45720" y="606985"/>
                  <a:pt x="35485" y="617220"/>
                  <a:pt x="22860" y="617220"/>
                </a:cubicBezTo>
                <a:cubicBezTo>
                  <a:pt x="10235" y="617220"/>
                  <a:pt x="0" y="606985"/>
                  <a:pt x="0" y="594360"/>
                </a:cubicBezTo>
                <a:cubicBezTo>
                  <a:pt x="0" y="581735"/>
                  <a:pt x="10235" y="571500"/>
                  <a:pt x="22860" y="571500"/>
                </a:cubicBezTo>
                <a:close/>
                <a:moveTo>
                  <a:pt x="263367" y="428625"/>
                </a:moveTo>
                <a:cubicBezTo>
                  <a:pt x="275992" y="428625"/>
                  <a:pt x="286227" y="438860"/>
                  <a:pt x="286227" y="451485"/>
                </a:cubicBezTo>
                <a:cubicBezTo>
                  <a:pt x="286227" y="464110"/>
                  <a:pt x="275992" y="474345"/>
                  <a:pt x="263367" y="474345"/>
                </a:cubicBezTo>
                <a:cubicBezTo>
                  <a:pt x="250742" y="474345"/>
                  <a:pt x="240507" y="464110"/>
                  <a:pt x="240507" y="451485"/>
                </a:cubicBezTo>
                <a:cubicBezTo>
                  <a:pt x="240507" y="438860"/>
                  <a:pt x="250742" y="428625"/>
                  <a:pt x="263367" y="428625"/>
                </a:cubicBezTo>
                <a:close/>
                <a:moveTo>
                  <a:pt x="143114" y="428625"/>
                </a:moveTo>
                <a:cubicBezTo>
                  <a:pt x="155739" y="428625"/>
                  <a:pt x="165974" y="438860"/>
                  <a:pt x="165974" y="451485"/>
                </a:cubicBezTo>
                <a:cubicBezTo>
                  <a:pt x="165974" y="464110"/>
                  <a:pt x="155739" y="474345"/>
                  <a:pt x="143114" y="474345"/>
                </a:cubicBezTo>
                <a:cubicBezTo>
                  <a:pt x="130489" y="474345"/>
                  <a:pt x="120254" y="464110"/>
                  <a:pt x="120254" y="451485"/>
                </a:cubicBezTo>
                <a:cubicBezTo>
                  <a:pt x="120254" y="438860"/>
                  <a:pt x="130489" y="428625"/>
                  <a:pt x="143114" y="428625"/>
                </a:cubicBezTo>
                <a:close/>
                <a:moveTo>
                  <a:pt x="22860" y="428625"/>
                </a:moveTo>
                <a:cubicBezTo>
                  <a:pt x="35485" y="428625"/>
                  <a:pt x="45720" y="438860"/>
                  <a:pt x="45720" y="451485"/>
                </a:cubicBezTo>
                <a:cubicBezTo>
                  <a:pt x="45720" y="464110"/>
                  <a:pt x="35485" y="474345"/>
                  <a:pt x="22860" y="474345"/>
                </a:cubicBezTo>
                <a:cubicBezTo>
                  <a:pt x="10235" y="474345"/>
                  <a:pt x="0" y="464110"/>
                  <a:pt x="0" y="451485"/>
                </a:cubicBezTo>
                <a:cubicBezTo>
                  <a:pt x="0" y="438860"/>
                  <a:pt x="10235" y="428625"/>
                  <a:pt x="22860" y="428625"/>
                </a:cubicBezTo>
                <a:close/>
                <a:moveTo>
                  <a:pt x="263367" y="285750"/>
                </a:moveTo>
                <a:cubicBezTo>
                  <a:pt x="275992" y="285750"/>
                  <a:pt x="286227" y="295985"/>
                  <a:pt x="286227" y="308610"/>
                </a:cubicBezTo>
                <a:cubicBezTo>
                  <a:pt x="286227" y="321235"/>
                  <a:pt x="275992" y="331470"/>
                  <a:pt x="263367" y="331470"/>
                </a:cubicBezTo>
                <a:cubicBezTo>
                  <a:pt x="250742" y="331470"/>
                  <a:pt x="240507" y="321235"/>
                  <a:pt x="240507" y="308610"/>
                </a:cubicBezTo>
                <a:cubicBezTo>
                  <a:pt x="240507" y="295985"/>
                  <a:pt x="250742" y="285750"/>
                  <a:pt x="263367" y="285750"/>
                </a:cubicBezTo>
                <a:close/>
                <a:moveTo>
                  <a:pt x="143114" y="285750"/>
                </a:moveTo>
                <a:cubicBezTo>
                  <a:pt x="155739" y="285750"/>
                  <a:pt x="165974" y="295985"/>
                  <a:pt x="165974" y="308610"/>
                </a:cubicBezTo>
                <a:cubicBezTo>
                  <a:pt x="165974" y="321235"/>
                  <a:pt x="155739" y="331470"/>
                  <a:pt x="143114" y="331470"/>
                </a:cubicBezTo>
                <a:cubicBezTo>
                  <a:pt x="130489" y="331470"/>
                  <a:pt x="120254" y="321235"/>
                  <a:pt x="120254" y="308610"/>
                </a:cubicBezTo>
                <a:cubicBezTo>
                  <a:pt x="120254" y="295985"/>
                  <a:pt x="130489" y="285750"/>
                  <a:pt x="143114" y="285750"/>
                </a:cubicBezTo>
                <a:close/>
                <a:moveTo>
                  <a:pt x="22860" y="285750"/>
                </a:moveTo>
                <a:cubicBezTo>
                  <a:pt x="35485" y="285750"/>
                  <a:pt x="45720" y="295985"/>
                  <a:pt x="45720" y="308610"/>
                </a:cubicBezTo>
                <a:cubicBezTo>
                  <a:pt x="45720" y="321235"/>
                  <a:pt x="35485" y="331470"/>
                  <a:pt x="22860" y="331470"/>
                </a:cubicBezTo>
                <a:cubicBezTo>
                  <a:pt x="10235" y="331470"/>
                  <a:pt x="0" y="321235"/>
                  <a:pt x="0" y="308610"/>
                </a:cubicBezTo>
                <a:cubicBezTo>
                  <a:pt x="0" y="295985"/>
                  <a:pt x="10235" y="285750"/>
                  <a:pt x="22860" y="285750"/>
                </a:cubicBezTo>
                <a:close/>
                <a:moveTo>
                  <a:pt x="263367" y="142875"/>
                </a:moveTo>
                <a:cubicBezTo>
                  <a:pt x="275992" y="142875"/>
                  <a:pt x="286227" y="153110"/>
                  <a:pt x="286227" y="165735"/>
                </a:cubicBezTo>
                <a:cubicBezTo>
                  <a:pt x="286227" y="178360"/>
                  <a:pt x="275992" y="188595"/>
                  <a:pt x="263367" y="188595"/>
                </a:cubicBezTo>
                <a:cubicBezTo>
                  <a:pt x="250742" y="188595"/>
                  <a:pt x="240507" y="178360"/>
                  <a:pt x="240507" y="165735"/>
                </a:cubicBezTo>
                <a:cubicBezTo>
                  <a:pt x="240507" y="153110"/>
                  <a:pt x="250742" y="142875"/>
                  <a:pt x="263367" y="142875"/>
                </a:cubicBezTo>
                <a:close/>
                <a:moveTo>
                  <a:pt x="143114" y="142875"/>
                </a:moveTo>
                <a:cubicBezTo>
                  <a:pt x="155739" y="142875"/>
                  <a:pt x="165974" y="153110"/>
                  <a:pt x="165974" y="165735"/>
                </a:cubicBezTo>
                <a:cubicBezTo>
                  <a:pt x="165974" y="178360"/>
                  <a:pt x="155739" y="188595"/>
                  <a:pt x="143114" y="188595"/>
                </a:cubicBezTo>
                <a:cubicBezTo>
                  <a:pt x="130489" y="188595"/>
                  <a:pt x="120254" y="178360"/>
                  <a:pt x="120254" y="165735"/>
                </a:cubicBezTo>
                <a:cubicBezTo>
                  <a:pt x="120254" y="153110"/>
                  <a:pt x="130489" y="142875"/>
                  <a:pt x="143114" y="142875"/>
                </a:cubicBezTo>
                <a:close/>
                <a:moveTo>
                  <a:pt x="22860" y="142875"/>
                </a:moveTo>
                <a:cubicBezTo>
                  <a:pt x="35485" y="142875"/>
                  <a:pt x="45720" y="153110"/>
                  <a:pt x="45720" y="165735"/>
                </a:cubicBezTo>
                <a:cubicBezTo>
                  <a:pt x="45720" y="178360"/>
                  <a:pt x="35485" y="188595"/>
                  <a:pt x="22860" y="188595"/>
                </a:cubicBezTo>
                <a:cubicBezTo>
                  <a:pt x="10235" y="188595"/>
                  <a:pt x="0" y="178360"/>
                  <a:pt x="0" y="165735"/>
                </a:cubicBezTo>
                <a:cubicBezTo>
                  <a:pt x="0" y="153110"/>
                  <a:pt x="10235" y="142875"/>
                  <a:pt x="22860" y="142875"/>
                </a:cubicBezTo>
                <a:close/>
                <a:moveTo>
                  <a:pt x="263367" y="0"/>
                </a:moveTo>
                <a:cubicBezTo>
                  <a:pt x="275992" y="0"/>
                  <a:pt x="286227" y="10235"/>
                  <a:pt x="286227" y="22860"/>
                </a:cubicBezTo>
                <a:cubicBezTo>
                  <a:pt x="286227" y="35485"/>
                  <a:pt x="275992" y="45720"/>
                  <a:pt x="263367" y="45720"/>
                </a:cubicBezTo>
                <a:cubicBezTo>
                  <a:pt x="250742" y="45720"/>
                  <a:pt x="240507" y="35485"/>
                  <a:pt x="240507" y="22860"/>
                </a:cubicBezTo>
                <a:cubicBezTo>
                  <a:pt x="240507" y="10235"/>
                  <a:pt x="250742" y="0"/>
                  <a:pt x="263367" y="0"/>
                </a:cubicBezTo>
                <a:close/>
                <a:moveTo>
                  <a:pt x="143114" y="0"/>
                </a:moveTo>
                <a:cubicBezTo>
                  <a:pt x="155739" y="0"/>
                  <a:pt x="165974" y="10235"/>
                  <a:pt x="165974" y="22860"/>
                </a:cubicBezTo>
                <a:cubicBezTo>
                  <a:pt x="165974" y="35485"/>
                  <a:pt x="155739" y="45720"/>
                  <a:pt x="143114" y="45720"/>
                </a:cubicBezTo>
                <a:cubicBezTo>
                  <a:pt x="130489" y="45720"/>
                  <a:pt x="120254" y="35485"/>
                  <a:pt x="120254" y="22860"/>
                </a:cubicBezTo>
                <a:cubicBezTo>
                  <a:pt x="120254" y="10235"/>
                  <a:pt x="130489" y="0"/>
                  <a:pt x="143114" y="0"/>
                </a:cubicBezTo>
                <a:close/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06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B62CF124-435F-10C8-C611-83621D911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26400" b="3578"/>
          <a:stretch/>
        </p:blipFill>
        <p:spPr>
          <a:xfrm>
            <a:off x="0" y="4063486"/>
            <a:ext cx="6923474" cy="2794515"/>
          </a:xfrm>
          <a:custGeom>
            <a:avLst/>
            <a:gdLst>
              <a:gd name="connsiteX0" fmla="*/ 6923474 w 6923474"/>
              <a:gd name="connsiteY0" fmla="*/ 0 h 2794515"/>
              <a:gd name="connsiteX1" fmla="*/ 6923474 w 6923474"/>
              <a:gd name="connsiteY1" fmla="*/ 2794515 h 2794515"/>
              <a:gd name="connsiteX2" fmla="*/ 0 w 6923474"/>
              <a:gd name="connsiteY2" fmla="*/ 2794515 h 2794515"/>
              <a:gd name="connsiteX3" fmla="*/ 0 w 6923474"/>
              <a:gd name="connsiteY3" fmla="*/ 2080827 h 279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3474" h="2794515">
                <a:moveTo>
                  <a:pt x="6923474" y="0"/>
                </a:moveTo>
                <a:lnTo>
                  <a:pt x="6923474" y="2794515"/>
                </a:lnTo>
                <a:lnTo>
                  <a:pt x="0" y="2794515"/>
                </a:lnTo>
                <a:lnTo>
                  <a:pt x="0" y="2080827"/>
                </a:lnTo>
                <a:close/>
              </a:path>
            </a:pathLst>
          </a:cu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83A4EBE-E1C6-736E-E810-6A9E587E365D}"/>
              </a:ext>
            </a:extLst>
          </p:cNvPr>
          <p:cNvSpPr/>
          <p:nvPr userDrawn="1"/>
        </p:nvSpPr>
        <p:spPr>
          <a:xfrm flipH="1">
            <a:off x="0" y="751173"/>
            <a:ext cx="12192000" cy="5659383"/>
          </a:xfrm>
          <a:custGeom>
            <a:avLst/>
            <a:gdLst>
              <a:gd name="connsiteX0" fmla="*/ 0 w 12192000"/>
              <a:gd name="connsiteY0" fmla="*/ 0 h 5659383"/>
              <a:gd name="connsiteX1" fmla="*/ 12192000 w 12192000"/>
              <a:gd name="connsiteY1" fmla="*/ 5191178 h 5659383"/>
              <a:gd name="connsiteX2" fmla="*/ 12192000 w 12192000"/>
              <a:gd name="connsiteY2" fmla="*/ 5659383 h 5659383"/>
              <a:gd name="connsiteX3" fmla="*/ 0 w 12192000"/>
              <a:gd name="connsiteY3" fmla="*/ 1995120 h 56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659383">
                <a:moveTo>
                  <a:pt x="0" y="0"/>
                </a:moveTo>
                <a:lnTo>
                  <a:pt x="12192000" y="5191178"/>
                </a:lnTo>
                <a:lnTo>
                  <a:pt x="12192000" y="5659383"/>
                </a:lnTo>
                <a:lnTo>
                  <a:pt x="0" y="199512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Sans" panose="00000500000000000000" pitchFamily="2" charset="-122"/>
              <a:cs typeface="+mn-cs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B294A52D-5050-2BDC-1AEF-6E637692E097}"/>
              </a:ext>
            </a:extLst>
          </p:cNvPr>
          <p:cNvSpPr/>
          <p:nvPr userDrawn="1"/>
        </p:nvSpPr>
        <p:spPr>
          <a:xfrm flipH="1">
            <a:off x="4528457" y="14514"/>
            <a:ext cx="7663543" cy="6843486"/>
          </a:xfrm>
          <a:custGeom>
            <a:avLst/>
            <a:gdLst>
              <a:gd name="connsiteX0" fmla="*/ 7663543 w 7663543"/>
              <a:gd name="connsiteY0" fmla="*/ 0 h 6843486"/>
              <a:gd name="connsiteX1" fmla="*/ 5433487 w 7663543"/>
              <a:gd name="connsiteY1" fmla="*/ 6843486 h 6843486"/>
              <a:gd name="connsiteX2" fmla="*/ 0 w 7663543"/>
              <a:gd name="connsiteY2" fmla="*/ 6843486 h 6843486"/>
              <a:gd name="connsiteX3" fmla="*/ 0 w 7663543"/>
              <a:gd name="connsiteY3" fmla="*/ 1272647 h 684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63543" h="6843486">
                <a:moveTo>
                  <a:pt x="7663543" y="0"/>
                </a:moveTo>
                <a:lnTo>
                  <a:pt x="5433487" y="6843486"/>
                </a:lnTo>
                <a:lnTo>
                  <a:pt x="0" y="6843486"/>
                </a:lnTo>
                <a:lnTo>
                  <a:pt x="0" y="1272647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Sans" panose="00000500000000000000" pitchFamily="2" charset="-122"/>
              <a:cs typeface="+mn-cs"/>
            </a:endParaRPr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CC53F2E3-2ADF-3B83-021B-05522638C20D}"/>
              </a:ext>
            </a:extLst>
          </p:cNvPr>
          <p:cNvSpPr/>
          <p:nvPr userDrawn="1"/>
        </p:nvSpPr>
        <p:spPr>
          <a:xfrm rot="5400000">
            <a:off x="897596" y="5774387"/>
            <a:ext cx="337013" cy="726732"/>
          </a:xfrm>
          <a:custGeom>
            <a:avLst/>
            <a:gdLst>
              <a:gd name="connsiteX0" fmla="*/ 263367 w 286227"/>
              <a:gd name="connsiteY0" fmla="*/ 571500 h 617220"/>
              <a:gd name="connsiteX1" fmla="*/ 286227 w 286227"/>
              <a:gd name="connsiteY1" fmla="*/ 594360 h 617220"/>
              <a:gd name="connsiteX2" fmla="*/ 263367 w 286227"/>
              <a:gd name="connsiteY2" fmla="*/ 617220 h 617220"/>
              <a:gd name="connsiteX3" fmla="*/ 240507 w 286227"/>
              <a:gd name="connsiteY3" fmla="*/ 594360 h 617220"/>
              <a:gd name="connsiteX4" fmla="*/ 263367 w 286227"/>
              <a:gd name="connsiteY4" fmla="*/ 571500 h 617220"/>
              <a:gd name="connsiteX5" fmla="*/ 143114 w 286227"/>
              <a:gd name="connsiteY5" fmla="*/ 571500 h 617220"/>
              <a:gd name="connsiteX6" fmla="*/ 165974 w 286227"/>
              <a:gd name="connsiteY6" fmla="*/ 594360 h 617220"/>
              <a:gd name="connsiteX7" fmla="*/ 143114 w 286227"/>
              <a:gd name="connsiteY7" fmla="*/ 617220 h 617220"/>
              <a:gd name="connsiteX8" fmla="*/ 120254 w 286227"/>
              <a:gd name="connsiteY8" fmla="*/ 594360 h 617220"/>
              <a:gd name="connsiteX9" fmla="*/ 143114 w 286227"/>
              <a:gd name="connsiteY9" fmla="*/ 571500 h 617220"/>
              <a:gd name="connsiteX10" fmla="*/ 22860 w 286227"/>
              <a:gd name="connsiteY10" fmla="*/ 571500 h 617220"/>
              <a:gd name="connsiteX11" fmla="*/ 45720 w 286227"/>
              <a:gd name="connsiteY11" fmla="*/ 594360 h 617220"/>
              <a:gd name="connsiteX12" fmla="*/ 22860 w 286227"/>
              <a:gd name="connsiteY12" fmla="*/ 617220 h 617220"/>
              <a:gd name="connsiteX13" fmla="*/ 0 w 286227"/>
              <a:gd name="connsiteY13" fmla="*/ 594360 h 617220"/>
              <a:gd name="connsiteX14" fmla="*/ 22860 w 286227"/>
              <a:gd name="connsiteY14" fmla="*/ 571500 h 617220"/>
              <a:gd name="connsiteX15" fmla="*/ 263367 w 286227"/>
              <a:gd name="connsiteY15" fmla="*/ 428625 h 617220"/>
              <a:gd name="connsiteX16" fmla="*/ 286227 w 286227"/>
              <a:gd name="connsiteY16" fmla="*/ 451485 h 617220"/>
              <a:gd name="connsiteX17" fmla="*/ 263367 w 286227"/>
              <a:gd name="connsiteY17" fmla="*/ 474345 h 617220"/>
              <a:gd name="connsiteX18" fmla="*/ 240507 w 286227"/>
              <a:gd name="connsiteY18" fmla="*/ 451485 h 617220"/>
              <a:gd name="connsiteX19" fmla="*/ 263367 w 286227"/>
              <a:gd name="connsiteY19" fmla="*/ 428625 h 617220"/>
              <a:gd name="connsiteX20" fmla="*/ 143114 w 286227"/>
              <a:gd name="connsiteY20" fmla="*/ 428625 h 617220"/>
              <a:gd name="connsiteX21" fmla="*/ 165974 w 286227"/>
              <a:gd name="connsiteY21" fmla="*/ 451485 h 617220"/>
              <a:gd name="connsiteX22" fmla="*/ 143114 w 286227"/>
              <a:gd name="connsiteY22" fmla="*/ 474345 h 617220"/>
              <a:gd name="connsiteX23" fmla="*/ 120254 w 286227"/>
              <a:gd name="connsiteY23" fmla="*/ 451485 h 617220"/>
              <a:gd name="connsiteX24" fmla="*/ 143114 w 286227"/>
              <a:gd name="connsiteY24" fmla="*/ 428625 h 617220"/>
              <a:gd name="connsiteX25" fmla="*/ 22860 w 286227"/>
              <a:gd name="connsiteY25" fmla="*/ 428625 h 617220"/>
              <a:gd name="connsiteX26" fmla="*/ 45720 w 286227"/>
              <a:gd name="connsiteY26" fmla="*/ 451485 h 617220"/>
              <a:gd name="connsiteX27" fmla="*/ 22860 w 286227"/>
              <a:gd name="connsiteY27" fmla="*/ 474345 h 617220"/>
              <a:gd name="connsiteX28" fmla="*/ 0 w 286227"/>
              <a:gd name="connsiteY28" fmla="*/ 451485 h 617220"/>
              <a:gd name="connsiteX29" fmla="*/ 22860 w 286227"/>
              <a:gd name="connsiteY29" fmla="*/ 428625 h 617220"/>
              <a:gd name="connsiteX30" fmla="*/ 263367 w 286227"/>
              <a:gd name="connsiteY30" fmla="*/ 285750 h 617220"/>
              <a:gd name="connsiteX31" fmla="*/ 286227 w 286227"/>
              <a:gd name="connsiteY31" fmla="*/ 308610 h 617220"/>
              <a:gd name="connsiteX32" fmla="*/ 263367 w 286227"/>
              <a:gd name="connsiteY32" fmla="*/ 331470 h 617220"/>
              <a:gd name="connsiteX33" fmla="*/ 240507 w 286227"/>
              <a:gd name="connsiteY33" fmla="*/ 308610 h 617220"/>
              <a:gd name="connsiteX34" fmla="*/ 263367 w 286227"/>
              <a:gd name="connsiteY34" fmla="*/ 285750 h 617220"/>
              <a:gd name="connsiteX35" fmla="*/ 143114 w 286227"/>
              <a:gd name="connsiteY35" fmla="*/ 285750 h 617220"/>
              <a:gd name="connsiteX36" fmla="*/ 165974 w 286227"/>
              <a:gd name="connsiteY36" fmla="*/ 308610 h 617220"/>
              <a:gd name="connsiteX37" fmla="*/ 143114 w 286227"/>
              <a:gd name="connsiteY37" fmla="*/ 331470 h 617220"/>
              <a:gd name="connsiteX38" fmla="*/ 120254 w 286227"/>
              <a:gd name="connsiteY38" fmla="*/ 308610 h 617220"/>
              <a:gd name="connsiteX39" fmla="*/ 143114 w 286227"/>
              <a:gd name="connsiteY39" fmla="*/ 285750 h 617220"/>
              <a:gd name="connsiteX40" fmla="*/ 22860 w 286227"/>
              <a:gd name="connsiteY40" fmla="*/ 285750 h 617220"/>
              <a:gd name="connsiteX41" fmla="*/ 45720 w 286227"/>
              <a:gd name="connsiteY41" fmla="*/ 308610 h 617220"/>
              <a:gd name="connsiteX42" fmla="*/ 22860 w 286227"/>
              <a:gd name="connsiteY42" fmla="*/ 331470 h 617220"/>
              <a:gd name="connsiteX43" fmla="*/ 0 w 286227"/>
              <a:gd name="connsiteY43" fmla="*/ 308610 h 617220"/>
              <a:gd name="connsiteX44" fmla="*/ 22860 w 286227"/>
              <a:gd name="connsiteY44" fmla="*/ 285750 h 617220"/>
              <a:gd name="connsiteX45" fmla="*/ 263367 w 286227"/>
              <a:gd name="connsiteY45" fmla="*/ 142875 h 617220"/>
              <a:gd name="connsiteX46" fmla="*/ 286227 w 286227"/>
              <a:gd name="connsiteY46" fmla="*/ 165735 h 617220"/>
              <a:gd name="connsiteX47" fmla="*/ 263367 w 286227"/>
              <a:gd name="connsiteY47" fmla="*/ 188595 h 617220"/>
              <a:gd name="connsiteX48" fmla="*/ 240507 w 286227"/>
              <a:gd name="connsiteY48" fmla="*/ 165735 h 617220"/>
              <a:gd name="connsiteX49" fmla="*/ 263367 w 286227"/>
              <a:gd name="connsiteY49" fmla="*/ 142875 h 617220"/>
              <a:gd name="connsiteX50" fmla="*/ 143114 w 286227"/>
              <a:gd name="connsiteY50" fmla="*/ 142875 h 617220"/>
              <a:gd name="connsiteX51" fmla="*/ 165974 w 286227"/>
              <a:gd name="connsiteY51" fmla="*/ 165735 h 617220"/>
              <a:gd name="connsiteX52" fmla="*/ 143114 w 286227"/>
              <a:gd name="connsiteY52" fmla="*/ 188595 h 617220"/>
              <a:gd name="connsiteX53" fmla="*/ 120254 w 286227"/>
              <a:gd name="connsiteY53" fmla="*/ 165735 h 617220"/>
              <a:gd name="connsiteX54" fmla="*/ 143114 w 286227"/>
              <a:gd name="connsiteY54" fmla="*/ 142875 h 617220"/>
              <a:gd name="connsiteX55" fmla="*/ 22860 w 286227"/>
              <a:gd name="connsiteY55" fmla="*/ 142875 h 617220"/>
              <a:gd name="connsiteX56" fmla="*/ 45720 w 286227"/>
              <a:gd name="connsiteY56" fmla="*/ 165735 h 617220"/>
              <a:gd name="connsiteX57" fmla="*/ 22860 w 286227"/>
              <a:gd name="connsiteY57" fmla="*/ 188595 h 617220"/>
              <a:gd name="connsiteX58" fmla="*/ 0 w 286227"/>
              <a:gd name="connsiteY58" fmla="*/ 165735 h 617220"/>
              <a:gd name="connsiteX59" fmla="*/ 22860 w 286227"/>
              <a:gd name="connsiteY59" fmla="*/ 142875 h 617220"/>
              <a:gd name="connsiteX60" fmla="*/ 263367 w 286227"/>
              <a:gd name="connsiteY60" fmla="*/ 0 h 617220"/>
              <a:gd name="connsiteX61" fmla="*/ 286227 w 286227"/>
              <a:gd name="connsiteY61" fmla="*/ 22860 h 617220"/>
              <a:gd name="connsiteX62" fmla="*/ 263367 w 286227"/>
              <a:gd name="connsiteY62" fmla="*/ 45720 h 617220"/>
              <a:gd name="connsiteX63" fmla="*/ 240507 w 286227"/>
              <a:gd name="connsiteY63" fmla="*/ 22860 h 617220"/>
              <a:gd name="connsiteX64" fmla="*/ 263367 w 286227"/>
              <a:gd name="connsiteY64" fmla="*/ 0 h 617220"/>
              <a:gd name="connsiteX65" fmla="*/ 143114 w 286227"/>
              <a:gd name="connsiteY65" fmla="*/ 0 h 617220"/>
              <a:gd name="connsiteX66" fmla="*/ 165974 w 286227"/>
              <a:gd name="connsiteY66" fmla="*/ 22860 h 617220"/>
              <a:gd name="connsiteX67" fmla="*/ 143114 w 286227"/>
              <a:gd name="connsiteY67" fmla="*/ 45720 h 617220"/>
              <a:gd name="connsiteX68" fmla="*/ 120254 w 286227"/>
              <a:gd name="connsiteY68" fmla="*/ 22860 h 617220"/>
              <a:gd name="connsiteX69" fmla="*/ 143114 w 286227"/>
              <a:gd name="connsiteY69" fmla="*/ 0 h 617220"/>
              <a:gd name="connsiteX70" fmla="*/ 22860 w 286227"/>
              <a:gd name="connsiteY70" fmla="*/ 0 h 617220"/>
              <a:gd name="connsiteX71" fmla="*/ 45720 w 286227"/>
              <a:gd name="connsiteY71" fmla="*/ 22860 h 617220"/>
              <a:gd name="connsiteX72" fmla="*/ 22860 w 286227"/>
              <a:gd name="connsiteY72" fmla="*/ 45720 h 617220"/>
              <a:gd name="connsiteX73" fmla="*/ 0 w 286227"/>
              <a:gd name="connsiteY73" fmla="*/ 22860 h 617220"/>
              <a:gd name="connsiteX74" fmla="*/ 22860 w 286227"/>
              <a:gd name="connsiteY7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86227" h="617220">
                <a:moveTo>
                  <a:pt x="263367" y="571500"/>
                </a:moveTo>
                <a:cubicBezTo>
                  <a:pt x="275992" y="571500"/>
                  <a:pt x="286227" y="581735"/>
                  <a:pt x="286227" y="594360"/>
                </a:cubicBezTo>
                <a:cubicBezTo>
                  <a:pt x="286227" y="606985"/>
                  <a:pt x="275992" y="617220"/>
                  <a:pt x="263367" y="617220"/>
                </a:cubicBezTo>
                <a:cubicBezTo>
                  <a:pt x="250742" y="617220"/>
                  <a:pt x="240507" y="606985"/>
                  <a:pt x="240507" y="594360"/>
                </a:cubicBezTo>
                <a:cubicBezTo>
                  <a:pt x="240507" y="581735"/>
                  <a:pt x="250742" y="571500"/>
                  <a:pt x="263367" y="571500"/>
                </a:cubicBezTo>
                <a:close/>
                <a:moveTo>
                  <a:pt x="143114" y="571500"/>
                </a:moveTo>
                <a:cubicBezTo>
                  <a:pt x="155739" y="571500"/>
                  <a:pt x="165974" y="581735"/>
                  <a:pt x="165974" y="594360"/>
                </a:cubicBezTo>
                <a:cubicBezTo>
                  <a:pt x="165974" y="606985"/>
                  <a:pt x="155739" y="617220"/>
                  <a:pt x="143114" y="617220"/>
                </a:cubicBezTo>
                <a:cubicBezTo>
                  <a:pt x="130489" y="617220"/>
                  <a:pt x="120254" y="606985"/>
                  <a:pt x="120254" y="594360"/>
                </a:cubicBezTo>
                <a:cubicBezTo>
                  <a:pt x="120254" y="581735"/>
                  <a:pt x="130489" y="571500"/>
                  <a:pt x="143114" y="571500"/>
                </a:cubicBezTo>
                <a:close/>
                <a:moveTo>
                  <a:pt x="22860" y="571500"/>
                </a:moveTo>
                <a:cubicBezTo>
                  <a:pt x="35485" y="571500"/>
                  <a:pt x="45720" y="581735"/>
                  <a:pt x="45720" y="594360"/>
                </a:cubicBezTo>
                <a:cubicBezTo>
                  <a:pt x="45720" y="606985"/>
                  <a:pt x="35485" y="617220"/>
                  <a:pt x="22860" y="617220"/>
                </a:cubicBezTo>
                <a:cubicBezTo>
                  <a:pt x="10235" y="617220"/>
                  <a:pt x="0" y="606985"/>
                  <a:pt x="0" y="594360"/>
                </a:cubicBezTo>
                <a:cubicBezTo>
                  <a:pt x="0" y="581735"/>
                  <a:pt x="10235" y="571500"/>
                  <a:pt x="22860" y="571500"/>
                </a:cubicBezTo>
                <a:close/>
                <a:moveTo>
                  <a:pt x="263367" y="428625"/>
                </a:moveTo>
                <a:cubicBezTo>
                  <a:pt x="275992" y="428625"/>
                  <a:pt x="286227" y="438860"/>
                  <a:pt x="286227" y="451485"/>
                </a:cubicBezTo>
                <a:cubicBezTo>
                  <a:pt x="286227" y="464110"/>
                  <a:pt x="275992" y="474345"/>
                  <a:pt x="263367" y="474345"/>
                </a:cubicBezTo>
                <a:cubicBezTo>
                  <a:pt x="250742" y="474345"/>
                  <a:pt x="240507" y="464110"/>
                  <a:pt x="240507" y="451485"/>
                </a:cubicBezTo>
                <a:cubicBezTo>
                  <a:pt x="240507" y="438860"/>
                  <a:pt x="250742" y="428625"/>
                  <a:pt x="263367" y="428625"/>
                </a:cubicBezTo>
                <a:close/>
                <a:moveTo>
                  <a:pt x="143114" y="428625"/>
                </a:moveTo>
                <a:cubicBezTo>
                  <a:pt x="155739" y="428625"/>
                  <a:pt x="165974" y="438860"/>
                  <a:pt x="165974" y="451485"/>
                </a:cubicBezTo>
                <a:cubicBezTo>
                  <a:pt x="165974" y="464110"/>
                  <a:pt x="155739" y="474345"/>
                  <a:pt x="143114" y="474345"/>
                </a:cubicBezTo>
                <a:cubicBezTo>
                  <a:pt x="130489" y="474345"/>
                  <a:pt x="120254" y="464110"/>
                  <a:pt x="120254" y="451485"/>
                </a:cubicBezTo>
                <a:cubicBezTo>
                  <a:pt x="120254" y="438860"/>
                  <a:pt x="130489" y="428625"/>
                  <a:pt x="143114" y="428625"/>
                </a:cubicBezTo>
                <a:close/>
                <a:moveTo>
                  <a:pt x="22860" y="428625"/>
                </a:moveTo>
                <a:cubicBezTo>
                  <a:pt x="35485" y="428625"/>
                  <a:pt x="45720" y="438860"/>
                  <a:pt x="45720" y="451485"/>
                </a:cubicBezTo>
                <a:cubicBezTo>
                  <a:pt x="45720" y="464110"/>
                  <a:pt x="35485" y="474345"/>
                  <a:pt x="22860" y="474345"/>
                </a:cubicBezTo>
                <a:cubicBezTo>
                  <a:pt x="10235" y="474345"/>
                  <a:pt x="0" y="464110"/>
                  <a:pt x="0" y="451485"/>
                </a:cubicBezTo>
                <a:cubicBezTo>
                  <a:pt x="0" y="438860"/>
                  <a:pt x="10235" y="428625"/>
                  <a:pt x="22860" y="428625"/>
                </a:cubicBezTo>
                <a:close/>
                <a:moveTo>
                  <a:pt x="263367" y="285750"/>
                </a:moveTo>
                <a:cubicBezTo>
                  <a:pt x="275992" y="285750"/>
                  <a:pt x="286227" y="295985"/>
                  <a:pt x="286227" y="308610"/>
                </a:cubicBezTo>
                <a:cubicBezTo>
                  <a:pt x="286227" y="321235"/>
                  <a:pt x="275992" y="331470"/>
                  <a:pt x="263367" y="331470"/>
                </a:cubicBezTo>
                <a:cubicBezTo>
                  <a:pt x="250742" y="331470"/>
                  <a:pt x="240507" y="321235"/>
                  <a:pt x="240507" y="308610"/>
                </a:cubicBezTo>
                <a:cubicBezTo>
                  <a:pt x="240507" y="295985"/>
                  <a:pt x="250742" y="285750"/>
                  <a:pt x="263367" y="285750"/>
                </a:cubicBezTo>
                <a:close/>
                <a:moveTo>
                  <a:pt x="143114" y="285750"/>
                </a:moveTo>
                <a:cubicBezTo>
                  <a:pt x="155739" y="285750"/>
                  <a:pt x="165974" y="295985"/>
                  <a:pt x="165974" y="308610"/>
                </a:cubicBezTo>
                <a:cubicBezTo>
                  <a:pt x="165974" y="321235"/>
                  <a:pt x="155739" y="331470"/>
                  <a:pt x="143114" y="331470"/>
                </a:cubicBezTo>
                <a:cubicBezTo>
                  <a:pt x="130489" y="331470"/>
                  <a:pt x="120254" y="321235"/>
                  <a:pt x="120254" y="308610"/>
                </a:cubicBezTo>
                <a:cubicBezTo>
                  <a:pt x="120254" y="295985"/>
                  <a:pt x="130489" y="285750"/>
                  <a:pt x="143114" y="285750"/>
                </a:cubicBezTo>
                <a:close/>
                <a:moveTo>
                  <a:pt x="22860" y="285750"/>
                </a:moveTo>
                <a:cubicBezTo>
                  <a:pt x="35485" y="285750"/>
                  <a:pt x="45720" y="295985"/>
                  <a:pt x="45720" y="308610"/>
                </a:cubicBezTo>
                <a:cubicBezTo>
                  <a:pt x="45720" y="321235"/>
                  <a:pt x="35485" y="331470"/>
                  <a:pt x="22860" y="331470"/>
                </a:cubicBezTo>
                <a:cubicBezTo>
                  <a:pt x="10235" y="331470"/>
                  <a:pt x="0" y="321235"/>
                  <a:pt x="0" y="308610"/>
                </a:cubicBezTo>
                <a:cubicBezTo>
                  <a:pt x="0" y="295985"/>
                  <a:pt x="10235" y="285750"/>
                  <a:pt x="22860" y="285750"/>
                </a:cubicBezTo>
                <a:close/>
                <a:moveTo>
                  <a:pt x="263367" y="142875"/>
                </a:moveTo>
                <a:cubicBezTo>
                  <a:pt x="275992" y="142875"/>
                  <a:pt x="286227" y="153110"/>
                  <a:pt x="286227" y="165735"/>
                </a:cubicBezTo>
                <a:cubicBezTo>
                  <a:pt x="286227" y="178360"/>
                  <a:pt x="275992" y="188595"/>
                  <a:pt x="263367" y="188595"/>
                </a:cubicBezTo>
                <a:cubicBezTo>
                  <a:pt x="250742" y="188595"/>
                  <a:pt x="240507" y="178360"/>
                  <a:pt x="240507" y="165735"/>
                </a:cubicBezTo>
                <a:cubicBezTo>
                  <a:pt x="240507" y="153110"/>
                  <a:pt x="250742" y="142875"/>
                  <a:pt x="263367" y="142875"/>
                </a:cubicBezTo>
                <a:close/>
                <a:moveTo>
                  <a:pt x="143114" y="142875"/>
                </a:moveTo>
                <a:cubicBezTo>
                  <a:pt x="155739" y="142875"/>
                  <a:pt x="165974" y="153110"/>
                  <a:pt x="165974" y="165735"/>
                </a:cubicBezTo>
                <a:cubicBezTo>
                  <a:pt x="165974" y="178360"/>
                  <a:pt x="155739" y="188595"/>
                  <a:pt x="143114" y="188595"/>
                </a:cubicBezTo>
                <a:cubicBezTo>
                  <a:pt x="130489" y="188595"/>
                  <a:pt x="120254" y="178360"/>
                  <a:pt x="120254" y="165735"/>
                </a:cubicBezTo>
                <a:cubicBezTo>
                  <a:pt x="120254" y="153110"/>
                  <a:pt x="130489" y="142875"/>
                  <a:pt x="143114" y="142875"/>
                </a:cubicBezTo>
                <a:close/>
                <a:moveTo>
                  <a:pt x="22860" y="142875"/>
                </a:moveTo>
                <a:cubicBezTo>
                  <a:pt x="35485" y="142875"/>
                  <a:pt x="45720" y="153110"/>
                  <a:pt x="45720" y="165735"/>
                </a:cubicBezTo>
                <a:cubicBezTo>
                  <a:pt x="45720" y="178360"/>
                  <a:pt x="35485" y="188595"/>
                  <a:pt x="22860" y="188595"/>
                </a:cubicBezTo>
                <a:cubicBezTo>
                  <a:pt x="10235" y="188595"/>
                  <a:pt x="0" y="178360"/>
                  <a:pt x="0" y="165735"/>
                </a:cubicBezTo>
                <a:cubicBezTo>
                  <a:pt x="0" y="153110"/>
                  <a:pt x="10235" y="142875"/>
                  <a:pt x="22860" y="142875"/>
                </a:cubicBezTo>
                <a:close/>
                <a:moveTo>
                  <a:pt x="263367" y="0"/>
                </a:moveTo>
                <a:cubicBezTo>
                  <a:pt x="275992" y="0"/>
                  <a:pt x="286227" y="10235"/>
                  <a:pt x="286227" y="22860"/>
                </a:cubicBezTo>
                <a:cubicBezTo>
                  <a:pt x="286227" y="35485"/>
                  <a:pt x="275992" y="45720"/>
                  <a:pt x="263367" y="45720"/>
                </a:cubicBezTo>
                <a:cubicBezTo>
                  <a:pt x="250742" y="45720"/>
                  <a:pt x="240507" y="35485"/>
                  <a:pt x="240507" y="22860"/>
                </a:cubicBezTo>
                <a:cubicBezTo>
                  <a:pt x="240507" y="10235"/>
                  <a:pt x="250742" y="0"/>
                  <a:pt x="263367" y="0"/>
                </a:cubicBezTo>
                <a:close/>
                <a:moveTo>
                  <a:pt x="143114" y="0"/>
                </a:moveTo>
                <a:cubicBezTo>
                  <a:pt x="155739" y="0"/>
                  <a:pt x="165974" y="10235"/>
                  <a:pt x="165974" y="22860"/>
                </a:cubicBezTo>
                <a:cubicBezTo>
                  <a:pt x="165974" y="35485"/>
                  <a:pt x="155739" y="45720"/>
                  <a:pt x="143114" y="45720"/>
                </a:cubicBezTo>
                <a:cubicBezTo>
                  <a:pt x="130489" y="45720"/>
                  <a:pt x="120254" y="35485"/>
                  <a:pt x="120254" y="22860"/>
                </a:cubicBezTo>
                <a:cubicBezTo>
                  <a:pt x="120254" y="10235"/>
                  <a:pt x="130489" y="0"/>
                  <a:pt x="143114" y="0"/>
                </a:cubicBezTo>
                <a:close/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74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过渡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60D12194-CFFC-F663-A0A8-5369EDB6C030}"/>
              </a:ext>
            </a:extLst>
          </p:cNvPr>
          <p:cNvSpPr/>
          <p:nvPr userDrawn="1"/>
        </p:nvSpPr>
        <p:spPr>
          <a:xfrm flipV="1">
            <a:off x="0" y="0"/>
            <a:ext cx="5441679" cy="6858000"/>
          </a:xfrm>
          <a:custGeom>
            <a:avLst/>
            <a:gdLst>
              <a:gd name="connsiteX0" fmla="*/ 0 w 5441679"/>
              <a:gd name="connsiteY0" fmla="*/ 6858000 h 6858000"/>
              <a:gd name="connsiteX1" fmla="*/ 3206894 w 5441679"/>
              <a:gd name="connsiteY1" fmla="*/ 6858000 h 6858000"/>
              <a:gd name="connsiteX2" fmla="*/ 5441679 w 5441679"/>
              <a:gd name="connsiteY2" fmla="*/ 0 h 6858000"/>
              <a:gd name="connsiteX3" fmla="*/ 0 w 5441679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679" h="6858000">
                <a:moveTo>
                  <a:pt x="0" y="6858000"/>
                </a:moveTo>
                <a:lnTo>
                  <a:pt x="3206894" y="6858000"/>
                </a:lnTo>
                <a:lnTo>
                  <a:pt x="54416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Sans" panose="00000500000000000000" pitchFamily="2" charset="-122"/>
              <a:cs typeface="+mn-cs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A12CBDB1-F59B-4AD9-ECF3-B32AAF2EE681}"/>
              </a:ext>
            </a:extLst>
          </p:cNvPr>
          <p:cNvSpPr/>
          <p:nvPr userDrawn="1"/>
        </p:nvSpPr>
        <p:spPr>
          <a:xfrm flipV="1">
            <a:off x="0" y="0"/>
            <a:ext cx="3693804" cy="6858000"/>
          </a:xfrm>
          <a:custGeom>
            <a:avLst/>
            <a:gdLst>
              <a:gd name="connsiteX0" fmla="*/ 0 w 3693804"/>
              <a:gd name="connsiteY0" fmla="*/ 6858000 h 6858000"/>
              <a:gd name="connsiteX1" fmla="*/ 1459019 w 3693804"/>
              <a:gd name="connsiteY1" fmla="*/ 6858000 h 6858000"/>
              <a:gd name="connsiteX2" fmla="*/ 3693804 w 3693804"/>
              <a:gd name="connsiteY2" fmla="*/ 0 h 6858000"/>
              <a:gd name="connsiteX3" fmla="*/ 0 w 3693804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3804" h="6858000">
                <a:moveTo>
                  <a:pt x="0" y="6858000"/>
                </a:moveTo>
                <a:lnTo>
                  <a:pt x="1459019" y="6858000"/>
                </a:lnTo>
                <a:lnTo>
                  <a:pt x="369380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Sans" panose="00000500000000000000" pitchFamily="2" charset="-122"/>
              <a:cs typeface="+mn-cs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DFE5ABF5-9AD4-8A1C-C5D0-23A7EE00E769}"/>
              </a:ext>
            </a:extLst>
          </p:cNvPr>
          <p:cNvSpPr/>
          <p:nvPr userDrawn="1"/>
        </p:nvSpPr>
        <p:spPr>
          <a:xfrm flipV="1">
            <a:off x="0" y="0"/>
            <a:ext cx="3091113" cy="6858000"/>
          </a:xfrm>
          <a:custGeom>
            <a:avLst/>
            <a:gdLst>
              <a:gd name="connsiteX0" fmla="*/ 0 w 3091113"/>
              <a:gd name="connsiteY0" fmla="*/ 6858000 h 6858000"/>
              <a:gd name="connsiteX1" fmla="*/ 856328 w 3091113"/>
              <a:gd name="connsiteY1" fmla="*/ 6858000 h 6858000"/>
              <a:gd name="connsiteX2" fmla="*/ 3091113 w 3091113"/>
              <a:gd name="connsiteY2" fmla="*/ 0 h 6858000"/>
              <a:gd name="connsiteX3" fmla="*/ 0 w 3091113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1113" h="6858000">
                <a:moveTo>
                  <a:pt x="0" y="6858000"/>
                </a:moveTo>
                <a:lnTo>
                  <a:pt x="856328" y="6858000"/>
                </a:lnTo>
                <a:lnTo>
                  <a:pt x="309111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Sans" panose="00000500000000000000" pitchFamily="2" charset="-122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5227758E-56C0-C287-41FC-B86554F8C10D}"/>
              </a:ext>
            </a:extLst>
          </p:cNvPr>
          <p:cNvSpPr/>
          <p:nvPr userDrawn="1"/>
        </p:nvSpPr>
        <p:spPr>
          <a:xfrm rot="5400000" flipH="1">
            <a:off x="-1963725" y="1982030"/>
            <a:ext cx="6839695" cy="2912244"/>
          </a:xfrm>
          <a:custGeom>
            <a:avLst/>
            <a:gdLst>
              <a:gd name="connsiteX0" fmla="*/ 6839695 w 6839695"/>
              <a:gd name="connsiteY0" fmla="*/ 2912244 h 2912244"/>
              <a:gd name="connsiteX1" fmla="*/ 0 w 6839695"/>
              <a:gd name="connsiteY1" fmla="*/ 0 h 2912244"/>
              <a:gd name="connsiteX2" fmla="*/ 0 w 6839695"/>
              <a:gd name="connsiteY2" fmla="*/ 1802648 h 2912244"/>
              <a:gd name="connsiteX3" fmla="*/ 3691929 w 6839695"/>
              <a:gd name="connsiteY3" fmla="*/ 2912244 h 291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9695" h="2912244">
                <a:moveTo>
                  <a:pt x="6839695" y="2912244"/>
                </a:moveTo>
                <a:lnTo>
                  <a:pt x="0" y="0"/>
                </a:lnTo>
                <a:lnTo>
                  <a:pt x="0" y="1802648"/>
                </a:lnTo>
                <a:lnTo>
                  <a:pt x="3691929" y="29122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Sans" panose="00000500000000000000" pitchFamily="2" charset="-122"/>
              <a:cs typeface="+mn-cs"/>
            </a:endParaRPr>
          </a:p>
        </p:txBody>
      </p:sp>
      <p:grpSp>
        <p:nvGrpSpPr>
          <p:cNvPr id="6" name="爱设计-11">
            <a:extLst>
              <a:ext uri="{FF2B5EF4-FFF2-40B4-BE49-F238E27FC236}">
                <a16:creationId xmlns:a16="http://schemas.microsoft.com/office/drawing/2014/main" id="{7D9BFDD7-DE98-7855-C750-3041B19C5538}"/>
              </a:ext>
            </a:extLst>
          </p:cNvPr>
          <p:cNvGrpSpPr/>
          <p:nvPr userDrawn="1"/>
        </p:nvGrpSpPr>
        <p:grpSpPr>
          <a:xfrm rot="10800000">
            <a:off x="609600" y="6249009"/>
            <a:ext cx="536828" cy="87372"/>
            <a:chOff x="6749798" y="5851669"/>
            <a:chExt cx="1352719" cy="220164"/>
          </a:xfrm>
          <a:gradFill flip="none" rotWithShape="1">
            <a:gsLst>
              <a:gs pos="0">
                <a:schemeClr val="accent2"/>
              </a:gs>
              <a:gs pos="100000">
                <a:schemeClr val="accent2">
                  <a:alpha val="25000"/>
                </a:schemeClr>
              </a:gs>
            </a:gsLst>
            <a:lin ang="10800000" scaled="1"/>
            <a:tileRect/>
          </a:gradFill>
        </p:grpSpPr>
        <p:sp>
          <p:nvSpPr>
            <p:cNvPr id="7" name="爱设计-11-1">
              <a:extLst>
                <a:ext uri="{FF2B5EF4-FFF2-40B4-BE49-F238E27FC236}">
                  <a16:creationId xmlns:a16="http://schemas.microsoft.com/office/drawing/2014/main" id="{CB113D40-7875-1660-C976-C70324B4F736}"/>
                </a:ext>
              </a:extLst>
            </p:cNvPr>
            <p:cNvSpPr/>
            <p:nvPr/>
          </p:nvSpPr>
          <p:spPr>
            <a:xfrm>
              <a:off x="7146086" y="5851669"/>
              <a:ext cx="220164" cy="2201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爱设计-11-2">
              <a:extLst>
                <a:ext uri="{FF2B5EF4-FFF2-40B4-BE49-F238E27FC236}">
                  <a16:creationId xmlns:a16="http://schemas.microsoft.com/office/drawing/2014/main" id="{1C2F9B55-D6EC-13D1-3276-869125C65DAA}"/>
                </a:ext>
              </a:extLst>
            </p:cNvPr>
            <p:cNvSpPr/>
            <p:nvPr/>
          </p:nvSpPr>
          <p:spPr>
            <a:xfrm>
              <a:off x="7542374" y="5851669"/>
              <a:ext cx="560143" cy="220164"/>
            </a:xfrm>
            <a:custGeom>
              <a:avLst/>
              <a:gdLst>
                <a:gd name="connsiteX0" fmla="*/ 110082 w 560143"/>
                <a:gd name="connsiteY0" fmla="*/ 0 h 220164"/>
                <a:gd name="connsiteX1" fmla="*/ 187922 w 560143"/>
                <a:gd name="connsiteY1" fmla="*/ 32242 h 220164"/>
                <a:gd name="connsiteX2" fmla="*/ 195077 w 560143"/>
                <a:gd name="connsiteY2" fmla="*/ 42855 h 220164"/>
                <a:gd name="connsiteX3" fmla="*/ 195958 w 560143"/>
                <a:gd name="connsiteY3" fmla="*/ 41549 h 220164"/>
                <a:gd name="connsiteX4" fmla="*/ 202231 w 560143"/>
                <a:gd name="connsiteY4" fmla="*/ 50853 h 220164"/>
                <a:gd name="connsiteX5" fmla="*/ 280071 w 560143"/>
                <a:gd name="connsiteY5" fmla="*/ 83095 h 220164"/>
                <a:gd name="connsiteX6" fmla="*/ 357911 w 560143"/>
                <a:gd name="connsiteY6" fmla="*/ 50853 h 220164"/>
                <a:gd name="connsiteX7" fmla="*/ 364185 w 560143"/>
                <a:gd name="connsiteY7" fmla="*/ 41547 h 220164"/>
                <a:gd name="connsiteX8" fmla="*/ 365067 w 560143"/>
                <a:gd name="connsiteY8" fmla="*/ 42854 h 220164"/>
                <a:gd name="connsiteX9" fmla="*/ 372221 w 560143"/>
                <a:gd name="connsiteY9" fmla="*/ 32242 h 220164"/>
                <a:gd name="connsiteX10" fmla="*/ 450061 w 560143"/>
                <a:gd name="connsiteY10" fmla="*/ 0 h 220164"/>
                <a:gd name="connsiteX11" fmla="*/ 560143 w 560143"/>
                <a:gd name="connsiteY11" fmla="*/ 110082 h 220164"/>
                <a:gd name="connsiteX12" fmla="*/ 450061 w 560143"/>
                <a:gd name="connsiteY12" fmla="*/ 220164 h 220164"/>
                <a:gd name="connsiteX13" fmla="*/ 372221 w 560143"/>
                <a:gd name="connsiteY13" fmla="*/ 187922 h 220164"/>
                <a:gd name="connsiteX14" fmla="*/ 365067 w 560143"/>
                <a:gd name="connsiteY14" fmla="*/ 177310 h 220164"/>
                <a:gd name="connsiteX15" fmla="*/ 364453 w 560143"/>
                <a:gd name="connsiteY15" fmla="*/ 178222 h 220164"/>
                <a:gd name="connsiteX16" fmla="*/ 357912 w 560143"/>
                <a:gd name="connsiteY16" fmla="*/ 168520 h 220164"/>
                <a:gd name="connsiteX17" fmla="*/ 280072 w 560143"/>
                <a:gd name="connsiteY17" fmla="*/ 136278 h 220164"/>
                <a:gd name="connsiteX18" fmla="*/ 202232 w 560143"/>
                <a:gd name="connsiteY18" fmla="*/ 168520 h 220164"/>
                <a:gd name="connsiteX19" fmla="*/ 195691 w 560143"/>
                <a:gd name="connsiteY19" fmla="*/ 178222 h 220164"/>
                <a:gd name="connsiteX20" fmla="*/ 195077 w 560143"/>
                <a:gd name="connsiteY20" fmla="*/ 177310 h 220164"/>
                <a:gd name="connsiteX21" fmla="*/ 187922 w 560143"/>
                <a:gd name="connsiteY21" fmla="*/ 187922 h 220164"/>
                <a:gd name="connsiteX22" fmla="*/ 110082 w 560143"/>
                <a:gd name="connsiteY22" fmla="*/ 220164 h 220164"/>
                <a:gd name="connsiteX23" fmla="*/ 0 w 560143"/>
                <a:gd name="connsiteY23" fmla="*/ 110082 h 220164"/>
                <a:gd name="connsiteX24" fmla="*/ 110082 w 560143"/>
                <a:gd name="connsiteY24" fmla="*/ 0 h 22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0143" h="220164">
                  <a:moveTo>
                    <a:pt x="110082" y="0"/>
                  </a:moveTo>
                  <a:cubicBezTo>
                    <a:pt x="140481" y="0"/>
                    <a:pt x="168001" y="12322"/>
                    <a:pt x="187922" y="32242"/>
                  </a:cubicBezTo>
                  <a:lnTo>
                    <a:pt x="195077" y="42855"/>
                  </a:lnTo>
                  <a:lnTo>
                    <a:pt x="195958" y="41549"/>
                  </a:lnTo>
                  <a:lnTo>
                    <a:pt x="202231" y="50853"/>
                  </a:lnTo>
                  <a:cubicBezTo>
                    <a:pt x="222152" y="70774"/>
                    <a:pt x="249673" y="83095"/>
                    <a:pt x="280071" y="83095"/>
                  </a:cubicBezTo>
                  <a:cubicBezTo>
                    <a:pt x="310470" y="83095"/>
                    <a:pt x="337990" y="70774"/>
                    <a:pt x="357911" y="50853"/>
                  </a:cubicBezTo>
                  <a:lnTo>
                    <a:pt x="364185" y="41547"/>
                  </a:lnTo>
                  <a:lnTo>
                    <a:pt x="365067" y="42854"/>
                  </a:lnTo>
                  <a:lnTo>
                    <a:pt x="372221" y="32242"/>
                  </a:lnTo>
                  <a:cubicBezTo>
                    <a:pt x="392142" y="12322"/>
                    <a:pt x="419662" y="0"/>
                    <a:pt x="450061" y="0"/>
                  </a:cubicBezTo>
                  <a:cubicBezTo>
                    <a:pt x="510858" y="0"/>
                    <a:pt x="560143" y="49285"/>
                    <a:pt x="560143" y="110082"/>
                  </a:cubicBezTo>
                  <a:cubicBezTo>
                    <a:pt x="560143" y="170879"/>
                    <a:pt x="510858" y="220164"/>
                    <a:pt x="450061" y="220164"/>
                  </a:cubicBezTo>
                  <a:cubicBezTo>
                    <a:pt x="419662" y="220164"/>
                    <a:pt x="392142" y="207843"/>
                    <a:pt x="372221" y="187922"/>
                  </a:cubicBezTo>
                  <a:lnTo>
                    <a:pt x="365067" y="177310"/>
                  </a:lnTo>
                  <a:lnTo>
                    <a:pt x="364453" y="178222"/>
                  </a:lnTo>
                  <a:lnTo>
                    <a:pt x="357912" y="168520"/>
                  </a:lnTo>
                  <a:cubicBezTo>
                    <a:pt x="337991" y="148600"/>
                    <a:pt x="310470" y="136278"/>
                    <a:pt x="280072" y="136278"/>
                  </a:cubicBezTo>
                  <a:cubicBezTo>
                    <a:pt x="249674" y="136278"/>
                    <a:pt x="222153" y="148600"/>
                    <a:pt x="202232" y="168520"/>
                  </a:cubicBezTo>
                  <a:lnTo>
                    <a:pt x="195691" y="178222"/>
                  </a:lnTo>
                  <a:lnTo>
                    <a:pt x="195077" y="177310"/>
                  </a:lnTo>
                  <a:lnTo>
                    <a:pt x="187922" y="187922"/>
                  </a:lnTo>
                  <a:cubicBezTo>
                    <a:pt x="168001" y="207843"/>
                    <a:pt x="140481" y="220164"/>
                    <a:pt x="110082" y="220164"/>
                  </a:cubicBezTo>
                  <a:cubicBezTo>
                    <a:pt x="49285" y="220164"/>
                    <a:pt x="0" y="170879"/>
                    <a:pt x="0" y="110082"/>
                  </a:cubicBezTo>
                  <a:cubicBezTo>
                    <a:pt x="0" y="49285"/>
                    <a:pt x="49285" y="0"/>
                    <a:pt x="11008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爱设计-11-3">
              <a:extLst>
                <a:ext uri="{FF2B5EF4-FFF2-40B4-BE49-F238E27FC236}">
                  <a16:creationId xmlns:a16="http://schemas.microsoft.com/office/drawing/2014/main" id="{0EB95485-2E1D-E3EF-85FE-A477E3B9BD61}"/>
                </a:ext>
              </a:extLst>
            </p:cNvPr>
            <p:cNvSpPr/>
            <p:nvPr/>
          </p:nvSpPr>
          <p:spPr>
            <a:xfrm>
              <a:off x="6749798" y="5851669"/>
              <a:ext cx="220164" cy="2201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06B7954A-D005-4AC2-100F-58653BE3DECE}"/>
              </a:ext>
            </a:extLst>
          </p:cNvPr>
          <p:cNvSpPr/>
          <p:nvPr userDrawn="1"/>
        </p:nvSpPr>
        <p:spPr>
          <a:xfrm>
            <a:off x="0" y="0"/>
            <a:ext cx="3968474" cy="6858000"/>
          </a:xfrm>
          <a:custGeom>
            <a:avLst/>
            <a:gdLst>
              <a:gd name="connsiteX0" fmla="*/ 2990214 w 3968474"/>
              <a:gd name="connsiteY0" fmla="*/ 0 h 6858000"/>
              <a:gd name="connsiteX1" fmla="*/ 3968474 w 3968474"/>
              <a:gd name="connsiteY1" fmla="*/ 0 h 6858000"/>
              <a:gd name="connsiteX2" fmla="*/ 2578946 w 3968474"/>
              <a:gd name="connsiteY2" fmla="*/ 6858000 h 6858000"/>
              <a:gd name="connsiteX3" fmla="*/ 0 w 3968474"/>
              <a:gd name="connsiteY3" fmla="*/ 6858000 h 6858000"/>
              <a:gd name="connsiteX4" fmla="*/ 0 w 3968474"/>
              <a:gd name="connsiteY4" fmla="*/ 79863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8474" h="6858000">
                <a:moveTo>
                  <a:pt x="2990214" y="0"/>
                </a:moveTo>
                <a:lnTo>
                  <a:pt x="3968474" y="0"/>
                </a:lnTo>
                <a:lnTo>
                  <a:pt x="2578946" y="6858000"/>
                </a:lnTo>
                <a:lnTo>
                  <a:pt x="0" y="6858000"/>
                </a:lnTo>
                <a:lnTo>
                  <a:pt x="0" y="798636"/>
                </a:ln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Sans" panose="00000500000000000000" pitchFamily="2" charset="-122"/>
              <a:cs typeface="+mn-cs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EFEDD691-F9F5-77FD-FBC7-2604F16782CE}"/>
              </a:ext>
            </a:extLst>
          </p:cNvPr>
          <p:cNvSpPr/>
          <p:nvPr userDrawn="1"/>
        </p:nvSpPr>
        <p:spPr>
          <a:xfrm rot="5400000">
            <a:off x="899709" y="5778622"/>
            <a:ext cx="337013" cy="726732"/>
          </a:xfrm>
          <a:custGeom>
            <a:avLst/>
            <a:gdLst>
              <a:gd name="connsiteX0" fmla="*/ 263367 w 286227"/>
              <a:gd name="connsiteY0" fmla="*/ 571500 h 617220"/>
              <a:gd name="connsiteX1" fmla="*/ 286227 w 286227"/>
              <a:gd name="connsiteY1" fmla="*/ 594360 h 617220"/>
              <a:gd name="connsiteX2" fmla="*/ 263367 w 286227"/>
              <a:gd name="connsiteY2" fmla="*/ 617220 h 617220"/>
              <a:gd name="connsiteX3" fmla="*/ 240507 w 286227"/>
              <a:gd name="connsiteY3" fmla="*/ 594360 h 617220"/>
              <a:gd name="connsiteX4" fmla="*/ 263367 w 286227"/>
              <a:gd name="connsiteY4" fmla="*/ 571500 h 617220"/>
              <a:gd name="connsiteX5" fmla="*/ 143114 w 286227"/>
              <a:gd name="connsiteY5" fmla="*/ 571500 h 617220"/>
              <a:gd name="connsiteX6" fmla="*/ 165974 w 286227"/>
              <a:gd name="connsiteY6" fmla="*/ 594360 h 617220"/>
              <a:gd name="connsiteX7" fmla="*/ 143114 w 286227"/>
              <a:gd name="connsiteY7" fmla="*/ 617220 h 617220"/>
              <a:gd name="connsiteX8" fmla="*/ 120254 w 286227"/>
              <a:gd name="connsiteY8" fmla="*/ 594360 h 617220"/>
              <a:gd name="connsiteX9" fmla="*/ 143114 w 286227"/>
              <a:gd name="connsiteY9" fmla="*/ 571500 h 617220"/>
              <a:gd name="connsiteX10" fmla="*/ 22860 w 286227"/>
              <a:gd name="connsiteY10" fmla="*/ 571500 h 617220"/>
              <a:gd name="connsiteX11" fmla="*/ 45720 w 286227"/>
              <a:gd name="connsiteY11" fmla="*/ 594360 h 617220"/>
              <a:gd name="connsiteX12" fmla="*/ 22860 w 286227"/>
              <a:gd name="connsiteY12" fmla="*/ 617220 h 617220"/>
              <a:gd name="connsiteX13" fmla="*/ 0 w 286227"/>
              <a:gd name="connsiteY13" fmla="*/ 594360 h 617220"/>
              <a:gd name="connsiteX14" fmla="*/ 22860 w 286227"/>
              <a:gd name="connsiteY14" fmla="*/ 571500 h 617220"/>
              <a:gd name="connsiteX15" fmla="*/ 263367 w 286227"/>
              <a:gd name="connsiteY15" fmla="*/ 428625 h 617220"/>
              <a:gd name="connsiteX16" fmla="*/ 286227 w 286227"/>
              <a:gd name="connsiteY16" fmla="*/ 451485 h 617220"/>
              <a:gd name="connsiteX17" fmla="*/ 263367 w 286227"/>
              <a:gd name="connsiteY17" fmla="*/ 474345 h 617220"/>
              <a:gd name="connsiteX18" fmla="*/ 240507 w 286227"/>
              <a:gd name="connsiteY18" fmla="*/ 451485 h 617220"/>
              <a:gd name="connsiteX19" fmla="*/ 263367 w 286227"/>
              <a:gd name="connsiteY19" fmla="*/ 428625 h 617220"/>
              <a:gd name="connsiteX20" fmla="*/ 143114 w 286227"/>
              <a:gd name="connsiteY20" fmla="*/ 428625 h 617220"/>
              <a:gd name="connsiteX21" fmla="*/ 165974 w 286227"/>
              <a:gd name="connsiteY21" fmla="*/ 451485 h 617220"/>
              <a:gd name="connsiteX22" fmla="*/ 143114 w 286227"/>
              <a:gd name="connsiteY22" fmla="*/ 474345 h 617220"/>
              <a:gd name="connsiteX23" fmla="*/ 120254 w 286227"/>
              <a:gd name="connsiteY23" fmla="*/ 451485 h 617220"/>
              <a:gd name="connsiteX24" fmla="*/ 143114 w 286227"/>
              <a:gd name="connsiteY24" fmla="*/ 428625 h 617220"/>
              <a:gd name="connsiteX25" fmla="*/ 22860 w 286227"/>
              <a:gd name="connsiteY25" fmla="*/ 428625 h 617220"/>
              <a:gd name="connsiteX26" fmla="*/ 45720 w 286227"/>
              <a:gd name="connsiteY26" fmla="*/ 451485 h 617220"/>
              <a:gd name="connsiteX27" fmla="*/ 22860 w 286227"/>
              <a:gd name="connsiteY27" fmla="*/ 474345 h 617220"/>
              <a:gd name="connsiteX28" fmla="*/ 0 w 286227"/>
              <a:gd name="connsiteY28" fmla="*/ 451485 h 617220"/>
              <a:gd name="connsiteX29" fmla="*/ 22860 w 286227"/>
              <a:gd name="connsiteY29" fmla="*/ 428625 h 617220"/>
              <a:gd name="connsiteX30" fmla="*/ 263367 w 286227"/>
              <a:gd name="connsiteY30" fmla="*/ 285750 h 617220"/>
              <a:gd name="connsiteX31" fmla="*/ 286227 w 286227"/>
              <a:gd name="connsiteY31" fmla="*/ 308610 h 617220"/>
              <a:gd name="connsiteX32" fmla="*/ 263367 w 286227"/>
              <a:gd name="connsiteY32" fmla="*/ 331470 h 617220"/>
              <a:gd name="connsiteX33" fmla="*/ 240507 w 286227"/>
              <a:gd name="connsiteY33" fmla="*/ 308610 h 617220"/>
              <a:gd name="connsiteX34" fmla="*/ 263367 w 286227"/>
              <a:gd name="connsiteY34" fmla="*/ 285750 h 617220"/>
              <a:gd name="connsiteX35" fmla="*/ 143114 w 286227"/>
              <a:gd name="connsiteY35" fmla="*/ 285750 h 617220"/>
              <a:gd name="connsiteX36" fmla="*/ 165974 w 286227"/>
              <a:gd name="connsiteY36" fmla="*/ 308610 h 617220"/>
              <a:gd name="connsiteX37" fmla="*/ 143114 w 286227"/>
              <a:gd name="connsiteY37" fmla="*/ 331470 h 617220"/>
              <a:gd name="connsiteX38" fmla="*/ 120254 w 286227"/>
              <a:gd name="connsiteY38" fmla="*/ 308610 h 617220"/>
              <a:gd name="connsiteX39" fmla="*/ 143114 w 286227"/>
              <a:gd name="connsiteY39" fmla="*/ 285750 h 617220"/>
              <a:gd name="connsiteX40" fmla="*/ 22860 w 286227"/>
              <a:gd name="connsiteY40" fmla="*/ 285750 h 617220"/>
              <a:gd name="connsiteX41" fmla="*/ 45720 w 286227"/>
              <a:gd name="connsiteY41" fmla="*/ 308610 h 617220"/>
              <a:gd name="connsiteX42" fmla="*/ 22860 w 286227"/>
              <a:gd name="connsiteY42" fmla="*/ 331470 h 617220"/>
              <a:gd name="connsiteX43" fmla="*/ 0 w 286227"/>
              <a:gd name="connsiteY43" fmla="*/ 308610 h 617220"/>
              <a:gd name="connsiteX44" fmla="*/ 22860 w 286227"/>
              <a:gd name="connsiteY44" fmla="*/ 285750 h 617220"/>
              <a:gd name="connsiteX45" fmla="*/ 263367 w 286227"/>
              <a:gd name="connsiteY45" fmla="*/ 142875 h 617220"/>
              <a:gd name="connsiteX46" fmla="*/ 286227 w 286227"/>
              <a:gd name="connsiteY46" fmla="*/ 165735 h 617220"/>
              <a:gd name="connsiteX47" fmla="*/ 263367 w 286227"/>
              <a:gd name="connsiteY47" fmla="*/ 188595 h 617220"/>
              <a:gd name="connsiteX48" fmla="*/ 240507 w 286227"/>
              <a:gd name="connsiteY48" fmla="*/ 165735 h 617220"/>
              <a:gd name="connsiteX49" fmla="*/ 263367 w 286227"/>
              <a:gd name="connsiteY49" fmla="*/ 142875 h 617220"/>
              <a:gd name="connsiteX50" fmla="*/ 143114 w 286227"/>
              <a:gd name="connsiteY50" fmla="*/ 142875 h 617220"/>
              <a:gd name="connsiteX51" fmla="*/ 165974 w 286227"/>
              <a:gd name="connsiteY51" fmla="*/ 165735 h 617220"/>
              <a:gd name="connsiteX52" fmla="*/ 143114 w 286227"/>
              <a:gd name="connsiteY52" fmla="*/ 188595 h 617220"/>
              <a:gd name="connsiteX53" fmla="*/ 120254 w 286227"/>
              <a:gd name="connsiteY53" fmla="*/ 165735 h 617220"/>
              <a:gd name="connsiteX54" fmla="*/ 143114 w 286227"/>
              <a:gd name="connsiteY54" fmla="*/ 142875 h 617220"/>
              <a:gd name="connsiteX55" fmla="*/ 22860 w 286227"/>
              <a:gd name="connsiteY55" fmla="*/ 142875 h 617220"/>
              <a:gd name="connsiteX56" fmla="*/ 45720 w 286227"/>
              <a:gd name="connsiteY56" fmla="*/ 165735 h 617220"/>
              <a:gd name="connsiteX57" fmla="*/ 22860 w 286227"/>
              <a:gd name="connsiteY57" fmla="*/ 188595 h 617220"/>
              <a:gd name="connsiteX58" fmla="*/ 0 w 286227"/>
              <a:gd name="connsiteY58" fmla="*/ 165735 h 617220"/>
              <a:gd name="connsiteX59" fmla="*/ 22860 w 286227"/>
              <a:gd name="connsiteY59" fmla="*/ 142875 h 617220"/>
              <a:gd name="connsiteX60" fmla="*/ 263367 w 286227"/>
              <a:gd name="connsiteY60" fmla="*/ 0 h 617220"/>
              <a:gd name="connsiteX61" fmla="*/ 286227 w 286227"/>
              <a:gd name="connsiteY61" fmla="*/ 22860 h 617220"/>
              <a:gd name="connsiteX62" fmla="*/ 263367 w 286227"/>
              <a:gd name="connsiteY62" fmla="*/ 45720 h 617220"/>
              <a:gd name="connsiteX63" fmla="*/ 240507 w 286227"/>
              <a:gd name="connsiteY63" fmla="*/ 22860 h 617220"/>
              <a:gd name="connsiteX64" fmla="*/ 263367 w 286227"/>
              <a:gd name="connsiteY64" fmla="*/ 0 h 617220"/>
              <a:gd name="connsiteX65" fmla="*/ 143114 w 286227"/>
              <a:gd name="connsiteY65" fmla="*/ 0 h 617220"/>
              <a:gd name="connsiteX66" fmla="*/ 165974 w 286227"/>
              <a:gd name="connsiteY66" fmla="*/ 22860 h 617220"/>
              <a:gd name="connsiteX67" fmla="*/ 143114 w 286227"/>
              <a:gd name="connsiteY67" fmla="*/ 45720 h 617220"/>
              <a:gd name="connsiteX68" fmla="*/ 120254 w 286227"/>
              <a:gd name="connsiteY68" fmla="*/ 22860 h 617220"/>
              <a:gd name="connsiteX69" fmla="*/ 143114 w 286227"/>
              <a:gd name="connsiteY69" fmla="*/ 0 h 617220"/>
              <a:gd name="connsiteX70" fmla="*/ 22860 w 286227"/>
              <a:gd name="connsiteY70" fmla="*/ 0 h 617220"/>
              <a:gd name="connsiteX71" fmla="*/ 45720 w 286227"/>
              <a:gd name="connsiteY71" fmla="*/ 22860 h 617220"/>
              <a:gd name="connsiteX72" fmla="*/ 22860 w 286227"/>
              <a:gd name="connsiteY72" fmla="*/ 45720 h 617220"/>
              <a:gd name="connsiteX73" fmla="*/ 0 w 286227"/>
              <a:gd name="connsiteY73" fmla="*/ 22860 h 617220"/>
              <a:gd name="connsiteX74" fmla="*/ 22860 w 286227"/>
              <a:gd name="connsiteY74" fmla="*/ 0 h 617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86227" h="617220">
                <a:moveTo>
                  <a:pt x="263367" y="571500"/>
                </a:moveTo>
                <a:cubicBezTo>
                  <a:pt x="275992" y="571500"/>
                  <a:pt x="286227" y="581735"/>
                  <a:pt x="286227" y="594360"/>
                </a:cubicBezTo>
                <a:cubicBezTo>
                  <a:pt x="286227" y="606985"/>
                  <a:pt x="275992" y="617220"/>
                  <a:pt x="263367" y="617220"/>
                </a:cubicBezTo>
                <a:cubicBezTo>
                  <a:pt x="250742" y="617220"/>
                  <a:pt x="240507" y="606985"/>
                  <a:pt x="240507" y="594360"/>
                </a:cubicBezTo>
                <a:cubicBezTo>
                  <a:pt x="240507" y="581735"/>
                  <a:pt x="250742" y="571500"/>
                  <a:pt x="263367" y="571500"/>
                </a:cubicBezTo>
                <a:close/>
                <a:moveTo>
                  <a:pt x="143114" y="571500"/>
                </a:moveTo>
                <a:cubicBezTo>
                  <a:pt x="155739" y="571500"/>
                  <a:pt x="165974" y="581735"/>
                  <a:pt x="165974" y="594360"/>
                </a:cubicBezTo>
                <a:cubicBezTo>
                  <a:pt x="165974" y="606985"/>
                  <a:pt x="155739" y="617220"/>
                  <a:pt x="143114" y="617220"/>
                </a:cubicBezTo>
                <a:cubicBezTo>
                  <a:pt x="130489" y="617220"/>
                  <a:pt x="120254" y="606985"/>
                  <a:pt x="120254" y="594360"/>
                </a:cubicBezTo>
                <a:cubicBezTo>
                  <a:pt x="120254" y="581735"/>
                  <a:pt x="130489" y="571500"/>
                  <a:pt x="143114" y="571500"/>
                </a:cubicBezTo>
                <a:close/>
                <a:moveTo>
                  <a:pt x="22860" y="571500"/>
                </a:moveTo>
                <a:cubicBezTo>
                  <a:pt x="35485" y="571500"/>
                  <a:pt x="45720" y="581735"/>
                  <a:pt x="45720" y="594360"/>
                </a:cubicBezTo>
                <a:cubicBezTo>
                  <a:pt x="45720" y="606985"/>
                  <a:pt x="35485" y="617220"/>
                  <a:pt x="22860" y="617220"/>
                </a:cubicBezTo>
                <a:cubicBezTo>
                  <a:pt x="10235" y="617220"/>
                  <a:pt x="0" y="606985"/>
                  <a:pt x="0" y="594360"/>
                </a:cubicBezTo>
                <a:cubicBezTo>
                  <a:pt x="0" y="581735"/>
                  <a:pt x="10235" y="571500"/>
                  <a:pt x="22860" y="571500"/>
                </a:cubicBezTo>
                <a:close/>
                <a:moveTo>
                  <a:pt x="263367" y="428625"/>
                </a:moveTo>
                <a:cubicBezTo>
                  <a:pt x="275992" y="428625"/>
                  <a:pt x="286227" y="438860"/>
                  <a:pt x="286227" y="451485"/>
                </a:cubicBezTo>
                <a:cubicBezTo>
                  <a:pt x="286227" y="464110"/>
                  <a:pt x="275992" y="474345"/>
                  <a:pt x="263367" y="474345"/>
                </a:cubicBezTo>
                <a:cubicBezTo>
                  <a:pt x="250742" y="474345"/>
                  <a:pt x="240507" y="464110"/>
                  <a:pt x="240507" y="451485"/>
                </a:cubicBezTo>
                <a:cubicBezTo>
                  <a:pt x="240507" y="438860"/>
                  <a:pt x="250742" y="428625"/>
                  <a:pt x="263367" y="428625"/>
                </a:cubicBezTo>
                <a:close/>
                <a:moveTo>
                  <a:pt x="143114" y="428625"/>
                </a:moveTo>
                <a:cubicBezTo>
                  <a:pt x="155739" y="428625"/>
                  <a:pt x="165974" y="438860"/>
                  <a:pt x="165974" y="451485"/>
                </a:cubicBezTo>
                <a:cubicBezTo>
                  <a:pt x="165974" y="464110"/>
                  <a:pt x="155739" y="474345"/>
                  <a:pt x="143114" y="474345"/>
                </a:cubicBezTo>
                <a:cubicBezTo>
                  <a:pt x="130489" y="474345"/>
                  <a:pt x="120254" y="464110"/>
                  <a:pt x="120254" y="451485"/>
                </a:cubicBezTo>
                <a:cubicBezTo>
                  <a:pt x="120254" y="438860"/>
                  <a:pt x="130489" y="428625"/>
                  <a:pt x="143114" y="428625"/>
                </a:cubicBezTo>
                <a:close/>
                <a:moveTo>
                  <a:pt x="22860" y="428625"/>
                </a:moveTo>
                <a:cubicBezTo>
                  <a:pt x="35485" y="428625"/>
                  <a:pt x="45720" y="438860"/>
                  <a:pt x="45720" y="451485"/>
                </a:cubicBezTo>
                <a:cubicBezTo>
                  <a:pt x="45720" y="464110"/>
                  <a:pt x="35485" y="474345"/>
                  <a:pt x="22860" y="474345"/>
                </a:cubicBezTo>
                <a:cubicBezTo>
                  <a:pt x="10235" y="474345"/>
                  <a:pt x="0" y="464110"/>
                  <a:pt x="0" y="451485"/>
                </a:cubicBezTo>
                <a:cubicBezTo>
                  <a:pt x="0" y="438860"/>
                  <a:pt x="10235" y="428625"/>
                  <a:pt x="22860" y="428625"/>
                </a:cubicBezTo>
                <a:close/>
                <a:moveTo>
                  <a:pt x="263367" y="285750"/>
                </a:moveTo>
                <a:cubicBezTo>
                  <a:pt x="275992" y="285750"/>
                  <a:pt x="286227" y="295985"/>
                  <a:pt x="286227" y="308610"/>
                </a:cubicBezTo>
                <a:cubicBezTo>
                  <a:pt x="286227" y="321235"/>
                  <a:pt x="275992" y="331470"/>
                  <a:pt x="263367" y="331470"/>
                </a:cubicBezTo>
                <a:cubicBezTo>
                  <a:pt x="250742" y="331470"/>
                  <a:pt x="240507" y="321235"/>
                  <a:pt x="240507" y="308610"/>
                </a:cubicBezTo>
                <a:cubicBezTo>
                  <a:pt x="240507" y="295985"/>
                  <a:pt x="250742" y="285750"/>
                  <a:pt x="263367" y="285750"/>
                </a:cubicBezTo>
                <a:close/>
                <a:moveTo>
                  <a:pt x="143114" y="285750"/>
                </a:moveTo>
                <a:cubicBezTo>
                  <a:pt x="155739" y="285750"/>
                  <a:pt x="165974" y="295985"/>
                  <a:pt x="165974" y="308610"/>
                </a:cubicBezTo>
                <a:cubicBezTo>
                  <a:pt x="165974" y="321235"/>
                  <a:pt x="155739" y="331470"/>
                  <a:pt x="143114" y="331470"/>
                </a:cubicBezTo>
                <a:cubicBezTo>
                  <a:pt x="130489" y="331470"/>
                  <a:pt x="120254" y="321235"/>
                  <a:pt x="120254" y="308610"/>
                </a:cubicBezTo>
                <a:cubicBezTo>
                  <a:pt x="120254" y="295985"/>
                  <a:pt x="130489" y="285750"/>
                  <a:pt x="143114" y="285750"/>
                </a:cubicBezTo>
                <a:close/>
                <a:moveTo>
                  <a:pt x="22860" y="285750"/>
                </a:moveTo>
                <a:cubicBezTo>
                  <a:pt x="35485" y="285750"/>
                  <a:pt x="45720" y="295985"/>
                  <a:pt x="45720" y="308610"/>
                </a:cubicBezTo>
                <a:cubicBezTo>
                  <a:pt x="45720" y="321235"/>
                  <a:pt x="35485" y="331470"/>
                  <a:pt x="22860" y="331470"/>
                </a:cubicBezTo>
                <a:cubicBezTo>
                  <a:pt x="10235" y="331470"/>
                  <a:pt x="0" y="321235"/>
                  <a:pt x="0" y="308610"/>
                </a:cubicBezTo>
                <a:cubicBezTo>
                  <a:pt x="0" y="295985"/>
                  <a:pt x="10235" y="285750"/>
                  <a:pt x="22860" y="285750"/>
                </a:cubicBezTo>
                <a:close/>
                <a:moveTo>
                  <a:pt x="263367" y="142875"/>
                </a:moveTo>
                <a:cubicBezTo>
                  <a:pt x="275992" y="142875"/>
                  <a:pt x="286227" y="153110"/>
                  <a:pt x="286227" y="165735"/>
                </a:cubicBezTo>
                <a:cubicBezTo>
                  <a:pt x="286227" y="178360"/>
                  <a:pt x="275992" y="188595"/>
                  <a:pt x="263367" y="188595"/>
                </a:cubicBezTo>
                <a:cubicBezTo>
                  <a:pt x="250742" y="188595"/>
                  <a:pt x="240507" y="178360"/>
                  <a:pt x="240507" y="165735"/>
                </a:cubicBezTo>
                <a:cubicBezTo>
                  <a:pt x="240507" y="153110"/>
                  <a:pt x="250742" y="142875"/>
                  <a:pt x="263367" y="142875"/>
                </a:cubicBezTo>
                <a:close/>
                <a:moveTo>
                  <a:pt x="143114" y="142875"/>
                </a:moveTo>
                <a:cubicBezTo>
                  <a:pt x="155739" y="142875"/>
                  <a:pt x="165974" y="153110"/>
                  <a:pt x="165974" y="165735"/>
                </a:cubicBezTo>
                <a:cubicBezTo>
                  <a:pt x="165974" y="178360"/>
                  <a:pt x="155739" y="188595"/>
                  <a:pt x="143114" y="188595"/>
                </a:cubicBezTo>
                <a:cubicBezTo>
                  <a:pt x="130489" y="188595"/>
                  <a:pt x="120254" y="178360"/>
                  <a:pt x="120254" y="165735"/>
                </a:cubicBezTo>
                <a:cubicBezTo>
                  <a:pt x="120254" y="153110"/>
                  <a:pt x="130489" y="142875"/>
                  <a:pt x="143114" y="142875"/>
                </a:cubicBezTo>
                <a:close/>
                <a:moveTo>
                  <a:pt x="22860" y="142875"/>
                </a:moveTo>
                <a:cubicBezTo>
                  <a:pt x="35485" y="142875"/>
                  <a:pt x="45720" y="153110"/>
                  <a:pt x="45720" y="165735"/>
                </a:cubicBezTo>
                <a:cubicBezTo>
                  <a:pt x="45720" y="178360"/>
                  <a:pt x="35485" y="188595"/>
                  <a:pt x="22860" y="188595"/>
                </a:cubicBezTo>
                <a:cubicBezTo>
                  <a:pt x="10235" y="188595"/>
                  <a:pt x="0" y="178360"/>
                  <a:pt x="0" y="165735"/>
                </a:cubicBezTo>
                <a:cubicBezTo>
                  <a:pt x="0" y="153110"/>
                  <a:pt x="10235" y="142875"/>
                  <a:pt x="22860" y="142875"/>
                </a:cubicBezTo>
                <a:close/>
                <a:moveTo>
                  <a:pt x="263367" y="0"/>
                </a:moveTo>
                <a:cubicBezTo>
                  <a:pt x="275992" y="0"/>
                  <a:pt x="286227" y="10235"/>
                  <a:pt x="286227" y="22860"/>
                </a:cubicBezTo>
                <a:cubicBezTo>
                  <a:pt x="286227" y="35485"/>
                  <a:pt x="275992" y="45720"/>
                  <a:pt x="263367" y="45720"/>
                </a:cubicBezTo>
                <a:cubicBezTo>
                  <a:pt x="250742" y="45720"/>
                  <a:pt x="240507" y="35485"/>
                  <a:pt x="240507" y="22860"/>
                </a:cubicBezTo>
                <a:cubicBezTo>
                  <a:pt x="240507" y="10235"/>
                  <a:pt x="250742" y="0"/>
                  <a:pt x="263367" y="0"/>
                </a:cubicBezTo>
                <a:close/>
                <a:moveTo>
                  <a:pt x="143114" y="0"/>
                </a:moveTo>
                <a:cubicBezTo>
                  <a:pt x="155739" y="0"/>
                  <a:pt x="165974" y="10235"/>
                  <a:pt x="165974" y="22860"/>
                </a:cubicBezTo>
                <a:cubicBezTo>
                  <a:pt x="165974" y="35485"/>
                  <a:pt x="155739" y="45720"/>
                  <a:pt x="143114" y="45720"/>
                </a:cubicBezTo>
                <a:cubicBezTo>
                  <a:pt x="130489" y="45720"/>
                  <a:pt x="120254" y="35485"/>
                  <a:pt x="120254" y="22860"/>
                </a:cubicBezTo>
                <a:cubicBezTo>
                  <a:pt x="120254" y="10235"/>
                  <a:pt x="130489" y="0"/>
                  <a:pt x="143114" y="0"/>
                </a:cubicBezTo>
                <a:close/>
                <a:moveTo>
                  <a:pt x="22860" y="0"/>
                </a:moveTo>
                <a:cubicBezTo>
                  <a:pt x="35485" y="0"/>
                  <a:pt x="45720" y="10235"/>
                  <a:pt x="45720" y="22860"/>
                </a:cubicBezTo>
                <a:cubicBezTo>
                  <a:pt x="45720" y="35485"/>
                  <a:pt x="35485" y="45720"/>
                  <a:pt x="22860" y="45720"/>
                </a:cubicBezTo>
                <a:cubicBezTo>
                  <a:pt x="10235" y="45720"/>
                  <a:pt x="0" y="35485"/>
                  <a:pt x="0" y="22860"/>
                </a:cubicBezTo>
                <a:cubicBezTo>
                  <a:pt x="0" y="10235"/>
                  <a:pt x="10235" y="0"/>
                  <a:pt x="22860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爱设计-2">
            <a:extLst>
              <a:ext uri="{FF2B5EF4-FFF2-40B4-BE49-F238E27FC236}">
                <a16:creationId xmlns:a16="http://schemas.microsoft.com/office/drawing/2014/main" id="{4C1A57F6-6860-5456-4743-2A482DF35E50}"/>
              </a:ext>
            </a:extLst>
          </p:cNvPr>
          <p:cNvGrpSpPr/>
          <p:nvPr userDrawn="1"/>
        </p:nvGrpSpPr>
        <p:grpSpPr>
          <a:xfrm>
            <a:off x="10916886" y="6138282"/>
            <a:ext cx="584092" cy="170653"/>
            <a:chOff x="10346364" y="649036"/>
            <a:chExt cx="1378223" cy="402673"/>
          </a:xfrm>
          <a:solidFill>
            <a:schemeClr val="accent1"/>
          </a:solidFill>
        </p:grpSpPr>
        <p:sp>
          <p:nvSpPr>
            <p:cNvPr id="13" name="爱设计-2-1">
              <a:extLst>
                <a:ext uri="{FF2B5EF4-FFF2-40B4-BE49-F238E27FC236}">
                  <a16:creationId xmlns:a16="http://schemas.microsoft.com/office/drawing/2014/main" id="{02A6A70B-529B-6CA0-9072-2C78D97012CA}"/>
                </a:ext>
              </a:extLst>
            </p:cNvPr>
            <p:cNvSpPr/>
            <p:nvPr/>
          </p:nvSpPr>
          <p:spPr>
            <a:xfrm rot="16200000">
              <a:off x="11349684" y="676807"/>
              <a:ext cx="402673" cy="3471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pitchFamily="2" charset="-122"/>
                <a:cs typeface="+mn-cs"/>
              </a:endParaRPr>
            </a:p>
          </p:txBody>
        </p:sp>
        <p:sp>
          <p:nvSpPr>
            <p:cNvPr id="14" name="爱设计-2-2">
              <a:extLst>
                <a:ext uri="{FF2B5EF4-FFF2-40B4-BE49-F238E27FC236}">
                  <a16:creationId xmlns:a16="http://schemas.microsoft.com/office/drawing/2014/main" id="{07DB35CA-5885-8FF5-E060-3D0A6DBA77C9}"/>
                </a:ext>
              </a:extLst>
            </p:cNvPr>
            <p:cNvSpPr/>
            <p:nvPr/>
          </p:nvSpPr>
          <p:spPr>
            <a:xfrm rot="16200000">
              <a:off x="11012005" y="676807"/>
              <a:ext cx="402673" cy="3471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pitchFamily="2" charset="-122"/>
                <a:cs typeface="+mn-cs"/>
              </a:endParaRPr>
            </a:p>
          </p:txBody>
        </p:sp>
        <p:sp>
          <p:nvSpPr>
            <p:cNvPr id="15" name="爱设计-2-3">
              <a:extLst>
                <a:ext uri="{FF2B5EF4-FFF2-40B4-BE49-F238E27FC236}">
                  <a16:creationId xmlns:a16="http://schemas.microsoft.com/office/drawing/2014/main" id="{B486A6E7-A891-6083-AD1F-6C8DCE4543AC}"/>
                </a:ext>
              </a:extLst>
            </p:cNvPr>
            <p:cNvSpPr/>
            <p:nvPr/>
          </p:nvSpPr>
          <p:spPr>
            <a:xfrm rot="16200000">
              <a:off x="10736755" y="732376"/>
              <a:ext cx="402673" cy="23599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pitchFamily="2" charset="-122"/>
                <a:cs typeface="+mn-cs"/>
              </a:endParaRPr>
            </a:p>
          </p:txBody>
        </p:sp>
        <p:sp>
          <p:nvSpPr>
            <p:cNvPr id="16" name="爱设计-2-4">
              <a:extLst>
                <a:ext uri="{FF2B5EF4-FFF2-40B4-BE49-F238E27FC236}">
                  <a16:creationId xmlns:a16="http://schemas.microsoft.com/office/drawing/2014/main" id="{664DCC6B-DFD0-D81A-DA03-80C487F74458}"/>
                </a:ext>
              </a:extLst>
            </p:cNvPr>
            <p:cNvSpPr/>
            <p:nvPr/>
          </p:nvSpPr>
          <p:spPr>
            <a:xfrm rot="16200000">
              <a:off x="10499599" y="732376"/>
              <a:ext cx="402673" cy="2359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pitchFamily="2" charset="-122"/>
                <a:cs typeface="+mn-cs"/>
              </a:endParaRPr>
            </a:p>
          </p:txBody>
        </p:sp>
        <p:sp>
          <p:nvSpPr>
            <p:cNvPr id="17" name="爱设计-2-5">
              <a:extLst>
                <a:ext uri="{FF2B5EF4-FFF2-40B4-BE49-F238E27FC236}">
                  <a16:creationId xmlns:a16="http://schemas.microsoft.com/office/drawing/2014/main" id="{BCB6980E-AC7D-B715-6EB6-F1C8BEB3EDBA}"/>
                </a:ext>
              </a:extLst>
            </p:cNvPr>
            <p:cNvSpPr/>
            <p:nvPr/>
          </p:nvSpPr>
          <p:spPr>
            <a:xfrm rot="16200000">
              <a:off x="10263024" y="732376"/>
              <a:ext cx="402673" cy="23599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Sans" panose="000005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05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>
            <a:extLst>
              <a:ext uri="{FF2B5EF4-FFF2-40B4-BE49-F238E27FC236}">
                <a16:creationId xmlns:a16="http://schemas.microsoft.com/office/drawing/2014/main" id="{09D25392-9849-4FE9-7B94-222D60C9F7F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36015" y="639847"/>
            <a:ext cx="2365375" cy="222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altLang="zh-CN" sz="1400" b="0" kern="1200" dirty="0">
                <a:solidFill>
                  <a:schemeClr val="bg1">
                    <a:lumMod val="65000"/>
                  </a:schemeClr>
                </a:solidFill>
                <a:latin typeface="MiSans" panose="00000500000000000000" pitchFamily="2" charset="-122"/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defRPr>
            </a:lvl1pPr>
            <a:lvl2pPr marL="371475" indent="0">
              <a:buFontTx/>
              <a:buNone/>
              <a:defRPr/>
            </a:lvl2pPr>
            <a:lvl3pPr marL="742950" indent="0">
              <a:buFontTx/>
              <a:buNone/>
              <a:defRPr/>
            </a:lvl3pPr>
            <a:lvl4pPr marL="1114425" indent="0">
              <a:buFontTx/>
              <a:buNone/>
              <a:defRPr/>
            </a:lvl4pPr>
            <a:lvl5pPr marL="1485900" indent="0">
              <a:buFontTx/>
              <a:buNone/>
              <a:defRPr/>
            </a:lvl5pPr>
          </a:lstStyle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汉仪旗黑KW 55S" panose="00020600040101010101" pitchFamily="18" charset="-122"/>
                <a:ea typeface="汉仪旗黑KW 55S" panose="00020600040101010101" pitchFamily="18" charset="-122"/>
                <a:cs typeface="+mn-ea"/>
                <a:sym typeface="汉仪旗黑KW 55S" panose="00020600040101010101" pitchFamily="18" charset="-122"/>
              </a:rPr>
              <a:t>Completion of work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D46FE17-0D10-F93F-7138-98081CBAF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524" y="468420"/>
            <a:ext cx="3510915" cy="49244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kumimoji="1" lang="zh-CN" alt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+mn-ea"/>
              </a:defRPr>
            </a:lvl1pPr>
          </a:lstStyle>
          <a:p>
            <a:r>
              <a:rPr lang="zh-CN" altLang="en-US" dirty="0"/>
              <a:t>请添加标题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9C3ACE6-173D-C078-6DE3-5D8CED7181D7}"/>
              </a:ext>
            </a:extLst>
          </p:cNvPr>
          <p:cNvSpPr/>
          <p:nvPr userDrawn="1"/>
        </p:nvSpPr>
        <p:spPr>
          <a:xfrm>
            <a:off x="0" y="6639198"/>
            <a:ext cx="12192000" cy="22225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440EC391-220E-46E5-C51A-DA3871F324DA}"/>
              </a:ext>
            </a:extLst>
          </p:cNvPr>
          <p:cNvCxnSpPr>
            <a:cxnSpLocks/>
          </p:cNvCxnSpPr>
          <p:nvPr userDrawn="1"/>
        </p:nvCxnSpPr>
        <p:spPr>
          <a:xfrm>
            <a:off x="3237787" y="904335"/>
            <a:ext cx="902279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73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pos="7242" userDrawn="1">
          <p15:clr>
            <a:srgbClr val="F26B43"/>
          </p15:clr>
        </p15:guide>
        <p15:guide id="3" orient="horz" pos="57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DD47E61A-63C7-C15F-8A85-396D4FD70B1C}"/>
              </a:ext>
            </a:extLst>
          </p:cNvPr>
          <p:cNvSpPr txBox="1"/>
          <p:nvPr/>
        </p:nvSpPr>
        <p:spPr>
          <a:xfrm>
            <a:off x="673095" y="2940550"/>
            <a:ext cx="4997450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年终总结</a:t>
            </a:r>
            <a:r>
              <a:rPr kumimoji="1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PPT</a:t>
            </a:r>
            <a:r>
              <a:rPr kumimoji="1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模板</a:t>
            </a: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C4F85965-1125-3189-5F60-DBC509C61D30}"/>
              </a:ext>
            </a:extLst>
          </p:cNvPr>
          <p:cNvSpPr/>
          <p:nvPr/>
        </p:nvSpPr>
        <p:spPr>
          <a:xfrm>
            <a:off x="685793" y="4200524"/>
            <a:ext cx="1762125" cy="381591"/>
          </a:xfrm>
          <a:prstGeom prst="parallelogram">
            <a:avLst/>
          </a:prstGeom>
          <a:solidFill>
            <a:schemeClr val="accent2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汇报人：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XXX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1D9C96-664F-1BAA-1272-B46829F06ED0}"/>
              </a:ext>
            </a:extLst>
          </p:cNvPr>
          <p:cNvSpPr txBox="1"/>
          <p:nvPr/>
        </p:nvSpPr>
        <p:spPr>
          <a:xfrm>
            <a:off x="677327" y="3651812"/>
            <a:ext cx="496994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50000"/>
                  </a:srgbClr>
                </a:solidFill>
                <a:effectLst/>
                <a:uLnTx/>
                <a:uFillTx/>
                <a:cs typeface="+mn-cs"/>
              </a:rPr>
              <a:t>BUSINESS STYLE YEAR-END REVIEW</a:t>
            </a:r>
          </a:p>
        </p:txBody>
      </p:sp>
      <p:sp>
        <p:nvSpPr>
          <p:cNvPr id="87" name="gaoding-14">
            <a:extLst>
              <a:ext uri="{FF2B5EF4-FFF2-40B4-BE49-F238E27FC236}">
                <a16:creationId xmlns:a16="http://schemas.microsoft.com/office/drawing/2014/main" id="{8E07EA95-BAEF-5423-EC54-F9169E594561}"/>
              </a:ext>
            </a:extLst>
          </p:cNvPr>
          <p:cNvSpPr txBox="1"/>
          <p:nvPr/>
        </p:nvSpPr>
        <p:spPr>
          <a:xfrm>
            <a:off x="685794" y="5739211"/>
            <a:ext cx="4292600" cy="613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  <a:alpha val="50000"/>
                  </a:srgb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  <a:alpha val="50000"/>
                  </a:srgb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urna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  <a:alpha val="50000"/>
                  </a:srgb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.</a:t>
            </a:r>
          </a:p>
        </p:txBody>
      </p:sp>
      <p:sp>
        <p:nvSpPr>
          <p:cNvPr id="1024" name="文本框 1023">
            <a:extLst>
              <a:ext uri="{FF2B5EF4-FFF2-40B4-BE49-F238E27FC236}">
                <a16:creationId xmlns:a16="http://schemas.microsoft.com/office/drawing/2014/main" id="{06F1F5BA-37C1-FC3A-6397-8A6AB1458A7E}"/>
              </a:ext>
            </a:extLst>
          </p:cNvPr>
          <p:cNvSpPr txBox="1"/>
          <p:nvPr/>
        </p:nvSpPr>
        <p:spPr>
          <a:xfrm>
            <a:off x="647697" y="1768693"/>
            <a:ext cx="5129609" cy="12311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5400000" algn="t" rotWithShape="0">
                    <a:srgbClr val="FFB200">
                      <a:lumMod val="50000"/>
                      <a:alpha val="40000"/>
                    </a:srgbClr>
                  </a:outerShdw>
                </a:effectLst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鹅黄色简约</a:t>
            </a:r>
            <a:endParaRPr kumimoji="1" lang="en-US" altLang="zh-CN" sz="8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5400000" algn="t" rotWithShape="0">
                  <a:srgbClr val="FFB200">
                    <a:lumMod val="50000"/>
                    <a:alpha val="40000"/>
                  </a:srgbClr>
                </a:outerShdw>
              </a:effectLst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  <p:pic>
        <p:nvPicPr>
          <p:cNvPr id="5" name="图片 4" descr="卡通画&#10;&#10;中度可信度描述已自动生成">
            <a:extLst>
              <a:ext uri="{FF2B5EF4-FFF2-40B4-BE49-F238E27FC236}">
                <a16:creationId xmlns:a16="http://schemas.microsoft.com/office/drawing/2014/main" id="{63CBF2DE-C968-11BF-C71F-03AFA1F62A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2" name="矩形:圆角">
            <a:extLst>
              <a:ext uri="{FF2B5EF4-FFF2-40B4-BE49-F238E27FC236}">
                <a16:creationId xmlns:a16="http://schemas.microsoft.com/office/drawing/2014/main" id="{EA66C50F-74B9-B2D9-65AB-D1D5E3F0E86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599875" y="4200515"/>
            <a:ext cx="2530925" cy="381600"/>
          </a:xfrm>
          <a:prstGeom prst="parallelogram">
            <a:avLst/>
          </a:prstGeom>
          <a:solidFill>
            <a:schemeClr val="accent2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algn="ctr" defTabSz="731520"/>
            <a:r>
              <a:rPr lang="zh-CN" altLang="en-US" sz="1600" dirty="0">
                <a:solidFill>
                  <a:schemeClr val="accent1"/>
                </a:solidFill>
                <a:latin typeface="+mn-ea"/>
                <a:cs typeface="+mn-ea"/>
                <a:sym typeface="汉仪旗黑KW 55S" panose="00020600040101010101" pitchFamily="18" charset="-122"/>
              </a:rPr>
              <a:t>汇报时间：</a:t>
            </a:r>
            <a:r>
              <a:rPr lang="en-US" altLang="zh-CN" sz="1600" dirty="0">
                <a:solidFill>
                  <a:schemeClr val="accent1"/>
                </a:solidFill>
                <a:latin typeface="+mn-ea"/>
                <a:cs typeface="+mn-ea"/>
                <a:sym typeface="汉仪旗黑KW 55S" panose="00020600040101010101" pitchFamily="18" charset="-122"/>
              </a:rPr>
              <a:t>XX</a:t>
            </a:r>
            <a:r>
              <a:rPr lang="zh-CN" altLang="en-US" sz="1600" dirty="0">
                <a:solidFill>
                  <a:schemeClr val="accent1"/>
                </a:solidFill>
                <a:latin typeface="+mn-ea"/>
                <a:cs typeface="+mn-ea"/>
                <a:sym typeface="汉仪旗黑KW 55S" panose="00020600040101010101" pitchFamily="18" charset="-122"/>
              </a:rPr>
              <a:t>年</a:t>
            </a:r>
            <a:r>
              <a:rPr lang="en-US" altLang="zh-CN" sz="1600" dirty="0">
                <a:solidFill>
                  <a:schemeClr val="accent1"/>
                </a:solidFill>
                <a:latin typeface="+mn-ea"/>
                <a:cs typeface="+mn-ea"/>
                <a:sym typeface="汉仪旗黑KW 55S" panose="00020600040101010101" pitchFamily="18" charset="-122"/>
              </a:rPr>
              <a:t>XX</a:t>
            </a:r>
            <a:r>
              <a:rPr lang="zh-CN" altLang="en-US" sz="1600" dirty="0">
                <a:solidFill>
                  <a:schemeClr val="accent1"/>
                </a:solidFill>
                <a:latin typeface="+mn-ea"/>
                <a:cs typeface="+mn-ea"/>
                <a:sym typeface="汉仪旗黑KW 55S" panose="00020600040101010101" pitchFamily="18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63489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Work results show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业绩成果展示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ABA8FC52-651D-0305-14FE-FC840490EAFF}"/>
              </a:ext>
            </a:extLst>
          </p:cNvPr>
          <p:cNvSpPr txBox="1"/>
          <p:nvPr/>
        </p:nvSpPr>
        <p:spPr>
          <a:xfrm>
            <a:off x="709809" y="1609487"/>
            <a:ext cx="3456000" cy="1884207"/>
          </a:xfrm>
          <a:prstGeom prst="roundRect">
            <a:avLst>
              <a:gd name="adj" fmla="val 8519"/>
            </a:avLst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7522A95E-D6B9-847E-6520-1E244C108F38}"/>
              </a:ext>
            </a:extLst>
          </p:cNvPr>
          <p:cNvSpPr txBox="1"/>
          <p:nvPr/>
        </p:nvSpPr>
        <p:spPr>
          <a:xfrm>
            <a:off x="1713166" y="1850206"/>
            <a:ext cx="208280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20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4A46A470-9322-1B74-7BD8-A7C11E9D68DA}"/>
              </a:ext>
            </a:extLst>
          </p:cNvPr>
          <p:cNvSpPr txBox="1"/>
          <p:nvPr/>
        </p:nvSpPr>
        <p:spPr>
          <a:xfrm>
            <a:off x="1732222" y="2179931"/>
            <a:ext cx="2200291" cy="11023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accent2"/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DBDBB143-48D1-3BFE-256A-53618F6FB551}"/>
              </a:ext>
            </a:extLst>
          </p:cNvPr>
          <p:cNvSpPr txBox="1"/>
          <p:nvPr/>
        </p:nvSpPr>
        <p:spPr>
          <a:xfrm>
            <a:off x="4368000" y="1609487"/>
            <a:ext cx="3456000" cy="1884207"/>
          </a:xfrm>
          <a:prstGeom prst="roundRect">
            <a:avLst>
              <a:gd name="adj" fmla="val 8519"/>
            </a:avLst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F0CE1E1E-AA0A-7896-D497-B2184061B999}"/>
              </a:ext>
            </a:extLst>
          </p:cNvPr>
          <p:cNvSpPr txBox="1"/>
          <p:nvPr/>
        </p:nvSpPr>
        <p:spPr>
          <a:xfrm>
            <a:off x="5390413" y="1850206"/>
            <a:ext cx="208280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20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20D54C22-1FBA-E2D2-ECA0-3C1E72C6E3F1}"/>
              </a:ext>
            </a:extLst>
          </p:cNvPr>
          <p:cNvSpPr txBox="1"/>
          <p:nvPr/>
        </p:nvSpPr>
        <p:spPr>
          <a:xfrm>
            <a:off x="5390413" y="2179931"/>
            <a:ext cx="2200291" cy="11023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bg1"/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F0E4F97D-ED01-9DC1-B6FF-9082790E8340}"/>
              </a:ext>
            </a:extLst>
          </p:cNvPr>
          <p:cNvSpPr txBox="1"/>
          <p:nvPr/>
        </p:nvSpPr>
        <p:spPr>
          <a:xfrm>
            <a:off x="8026191" y="1609487"/>
            <a:ext cx="3456000" cy="1884207"/>
          </a:xfrm>
          <a:prstGeom prst="roundRect">
            <a:avLst>
              <a:gd name="adj" fmla="val 8519"/>
            </a:avLst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0C6F48F3-6337-E683-EB19-B7FE86303D7F}"/>
              </a:ext>
            </a:extLst>
          </p:cNvPr>
          <p:cNvSpPr txBox="1"/>
          <p:nvPr/>
        </p:nvSpPr>
        <p:spPr>
          <a:xfrm>
            <a:off x="9032729" y="1850206"/>
            <a:ext cx="208280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20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622DC2B9-7930-CB91-6D7B-6C55B125B1A4}"/>
              </a:ext>
            </a:extLst>
          </p:cNvPr>
          <p:cNvSpPr txBox="1"/>
          <p:nvPr/>
        </p:nvSpPr>
        <p:spPr>
          <a:xfrm>
            <a:off x="9048604" y="2179931"/>
            <a:ext cx="2200291" cy="10966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accent2"/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EBB7BAC7-FCA0-673E-921B-A290A722D27B}"/>
              </a:ext>
            </a:extLst>
          </p:cNvPr>
          <p:cNvSpPr txBox="1"/>
          <p:nvPr/>
        </p:nvSpPr>
        <p:spPr>
          <a:xfrm>
            <a:off x="709809" y="3807381"/>
            <a:ext cx="3456000" cy="1884207"/>
          </a:xfrm>
          <a:prstGeom prst="roundRect">
            <a:avLst>
              <a:gd name="adj" fmla="val 8519"/>
            </a:avLst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solidFill>
                  <a:schemeClr val="tx1"/>
                </a:solidFill>
                <a:latin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4755C6C9-4641-1D93-BB68-CB3D0E4A0A65}"/>
              </a:ext>
            </a:extLst>
          </p:cNvPr>
          <p:cNvSpPr txBox="1"/>
          <p:nvPr/>
        </p:nvSpPr>
        <p:spPr>
          <a:xfrm>
            <a:off x="1732222" y="4048100"/>
            <a:ext cx="208280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20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6B5F9CA9-3862-E182-FBCB-6A2A1B20188D}"/>
              </a:ext>
            </a:extLst>
          </p:cNvPr>
          <p:cNvSpPr txBox="1"/>
          <p:nvPr/>
        </p:nvSpPr>
        <p:spPr>
          <a:xfrm>
            <a:off x="1732222" y="4377825"/>
            <a:ext cx="2200291" cy="11023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bg1"/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87D592EC-7B37-3877-5DFA-CD517F96E0A8}"/>
              </a:ext>
            </a:extLst>
          </p:cNvPr>
          <p:cNvSpPr txBox="1"/>
          <p:nvPr/>
        </p:nvSpPr>
        <p:spPr>
          <a:xfrm>
            <a:off x="4368000" y="3807381"/>
            <a:ext cx="3456000" cy="1884207"/>
          </a:xfrm>
          <a:prstGeom prst="roundRect">
            <a:avLst>
              <a:gd name="adj" fmla="val 8519"/>
            </a:avLst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53978C53-FCD7-2DF2-C6A5-6103DAD580EA}"/>
              </a:ext>
            </a:extLst>
          </p:cNvPr>
          <p:cNvSpPr txBox="1"/>
          <p:nvPr/>
        </p:nvSpPr>
        <p:spPr>
          <a:xfrm>
            <a:off x="5371363" y="4048100"/>
            <a:ext cx="208280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20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ACBA6961-3C39-C38C-3028-FCA7097790EE}"/>
              </a:ext>
            </a:extLst>
          </p:cNvPr>
          <p:cNvSpPr txBox="1"/>
          <p:nvPr/>
        </p:nvSpPr>
        <p:spPr>
          <a:xfrm>
            <a:off x="5390413" y="4377825"/>
            <a:ext cx="2200291" cy="11023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accent2"/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8723BEF0-E10D-5894-5FAC-C2B3CF5BCDFD}"/>
              </a:ext>
            </a:extLst>
          </p:cNvPr>
          <p:cNvSpPr txBox="1"/>
          <p:nvPr/>
        </p:nvSpPr>
        <p:spPr>
          <a:xfrm>
            <a:off x="8026191" y="3807382"/>
            <a:ext cx="3456000" cy="1884206"/>
          </a:xfrm>
          <a:prstGeom prst="roundRect">
            <a:avLst>
              <a:gd name="adj" fmla="val 8519"/>
            </a:avLst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solidFill>
                  <a:schemeClr val="tx1"/>
                </a:solidFill>
                <a:latin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endParaRPr lang="zh-CN" altLang="en-US"/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20275C5A-527C-978E-F7CE-A8BFC70BE4CC}"/>
              </a:ext>
            </a:extLst>
          </p:cNvPr>
          <p:cNvSpPr txBox="1"/>
          <p:nvPr/>
        </p:nvSpPr>
        <p:spPr>
          <a:xfrm>
            <a:off x="9045429" y="4048100"/>
            <a:ext cx="2082800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20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B634548D-69CC-C3A3-8856-14E5E538218B}"/>
              </a:ext>
            </a:extLst>
          </p:cNvPr>
          <p:cNvSpPr txBox="1"/>
          <p:nvPr/>
        </p:nvSpPr>
        <p:spPr>
          <a:xfrm>
            <a:off x="9048604" y="4377825"/>
            <a:ext cx="2200291" cy="11023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bg1"/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3B0BFE09-84B8-8F86-9D46-EB4917AD7C36}"/>
              </a:ext>
            </a:extLst>
          </p:cNvPr>
          <p:cNvSpPr/>
          <p:nvPr/>
        </p:nvSpPr>
        <p:spPr>
          <a:xfrm>
            <a:off x="4665848" y="2236333"/>
            <a:ext cx="420360" cy="630514"/>
          </a:xfrm>
          <a:custGeom>
            <a:avLst/>
            <a:gdLst>
              <a:gd name="connsiteX0" fmla="*/ 157467 w 420360"/>
              <a:gd name="connsiteY0" fmla="*/ 574575 h 630514"/>
              <a:gd name="connsiteX1" fmla="*/ 262553 w 420360"/>
              <a:gd name="connsiteY1" fmla="*/ 574575 h 630514"/>
              <a:gd name="connsiteX2" fmla="*/ 262553 w 420360"/>
              <a:gd name="connsiteY2" fmla="*/ 582013 h 630514"/>
              <a:gd name="connsiteX3" fmla="*/ 214052 w 420360"/>
              <a:gd name="connsiteY3" fmla="*/ 630514 h 630514"/>
              <a:gd name="connsiteX4" fmla="*/ 205968 w 420360"/>
              <a:gd name="connsiteY4" fmla="*/ 630514 h 630514"/>
              <a:gd name="connsiteX5" fmla="*/ 157467 w 420360"/>
              <a:gd name="connsiteY5" fmla="*/ 582013 h 630514"/>
              <a:gd name="connsiteX6" fmla="*/ 206937 w 420360"/>
              <a:gd name="connsiteY6" fmla="*/ 0 h 630514"/>
              <a:gd name="connsiteX7" fmla="*/ 212919 w 420360"/>
              <a:gd name="connsiteY7" fmla="*/ 0 h 630514"/>
              <a:gd name="connsiteX8" fmla="*/ 245253 w 420360"/>
              <a:gd name="connsiteY8" fmla="*/ 32334 h 630514"/>
              <a:gd name="connsiteX9" fmla="*/ 245253 w 420360"/>
              <a:gd name="connsiteY9" fmla="*/ 65476 h 630514"/>
              <a:gd name="connsiteX10" fmla="*/ 367799 w 420360"/>
              <a:gd name="connsiteY10" fmla="*/ 224398 h 630514"/>
              <a:gd name="connsiteX11" fmla="*/ 367799 w 420360"/>
              <a:gd name="connsiteY11" fmla="*/ 271444 h 630514"/>
              <a:gd name="connsiteX12" fmla="*/ 417108 w 420360"/>
              <a:gd name="connsiteY12" fmla="*/ 424707 h 630514"/>
              <a:gd name="connsiteX13" fmla="*/ 420342 w 420360"/>
              <a:gd name="connsiteY13" fmla="*/ 435215 h 630514"/>
              <a:gd name="connsiteX14" fmla="*/ 420342 w 420360"/>
              <a:gd name="connsiteY14" fmla="*/ 517344 h 630514"/>
              <a:gd name="connsiteX15" fmla="*/ 402881 w 420360"/>
              <a:gd name="connsiteY15" fmla="*/ 534804 h 630514"/>
              <a:gd name="connsiteX16" fmla="*/ 17621 w 420360"/>
              <a:gd name="connsiteY16" fmla="*/ 534804 h 630514"/>
              <a:gd name="connsiteX17" fmla="*/ 17460 w 420360"/>
              <a:gd name="connsiteY17" fmla="*/ 534804 h 630514"/>
              <a:gd name="connsiteX18" fmla="*/ 0 w 420360"/>
              <a:gd name="connsiteY18" fmla="*/ 517344 h 630514"/>
              <a:gd name="connsiteX19" fmla="*/ 0 w 420360"/>
              <a:gd name="connsiteY19" fmla="*/ 433922 h 630514"/>
              <a:gd name="connsiteX20" fmla="*/ 3394 w 420360"/>
              <a:gd name="connsiteY20" fmla="*/ 424061 h 630514"/>
              <a:gd name="connsiteX21" fmla="*/ 51895 w 420360"/>
              <a:gd name="connsiteY21" fmla="*/ 270798 h 630514"/>
              <a:gd name="connsiteX22" fmla="*/ 51895 w 420360"/>
              <a:gd name="connsiteY22" fmla="*/ 218255 h 630514"/>
              <a:gd name="connsiteX23" fmla="*/ 174603 w 420360"/>
              <a:gd name="connsiteY23" fmla="*/ 64668 h 630514"/>
              <a:gd name="connsiteX24" fmla="*/ 174603 w 420360"/>
              <a:gd name="connsiteY24" fmla="*/ 32334 h 630514"/>
              <a:gd name="connsiteX25" fmla="*/ 206937 w 420360"/>
              <a:gd name="connsiteY25" fmla="*/ 0 h 630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20360" h="630514">
                <a:moveTo>
                  <a:pt x="157467" y="574575"/>
                </a:moveTo>
                <a:lnTo>
                  <a:pt x="262553" y="574575"/>
                </a:lnTo>
                <a:lnTo>
                  <a:pt x="262553" y="582013"/>
                </a:lnTo>
                <a:cubicBezTo>
                  <a:pt x="262553" y="608800"/>
                  <a:pt x="240840" y="630514"/>
                  <a:pt x="214052" y="630514"/>
                </a:cubicBezTo>
                <a:lnTo>
                  <a:pt x="205968" y="630514"/>
                </a:lnTo>
                <a:cubicBezTo>
                  <a:pt x="179179" y="630514"/>
                  <a:pt x="157467" y="608800"/>
                  <a:pt x="157467" y="582013"/>
                </a:cubicBezTo>
                <a:close/>
                <a:moveTo>
                  <a:pt x="206937" y="0"/>
                </a:moveTo>
                <a:lnTo>
                  <a:pt x="212919" y="0"/>
                </a:lnTo>
                <a:cubicBezTo>
                  <a:pt x="230783" y="0"/>
                  <a:pt x="245253" y="14477"/>
                  <a:pt x="245253" y="32334"/>
                </a:cubicBezTo>
                <a:lnTo>
                  <a:pt x="245253" y="65476"/>
                </a:lnTo>
                <a:cubicBezTo>
                  <a:pt x="317810" y="83922"/>
                  <a:pt x="368397" y="149529"/>
                  <a:pt x="367799" y="224398"/>
                </a:cubicBezTo>
                <a:lnTo>
                  <a:pt x="367799" y="271444"/>
                </a:lnTo>
                <a:cubicBezTo>
                  <a:pt x="367815" y="326427"/>
                  <a:pt x="385065" y="380022"/>
                  <a:pt x="417108" y="424707"/>
                </a:cubicBezTo>
                <a:cubicBezTo>
                  <a:pt x="419388" y="427730"/>
                  <a:pt x="420520" y="431449"/>
                  <a:pt x="420342" y="435215"/>
                </a:cubicBezTo>
                <a:lnTo>
                  <a:pt x="420342" y="517344"/>
                </a:lnTo>
                <a:cubicBezTo>
                  <a:pt x="420342" y="526979"/>
                  <a:pt x="412517" y="534804"/>
                  <a:pt x="402881" y="534804"/>
                </a:cubicBezTo>
                <a:lnTo>
                  <a:pt x="17621" y="534804"/>
                </a:lnTo>
                <a:cubicBezTo>
                  <a:pt x="17572" y="534804"/>
                  <a:pt x="17508" y="534804"/>
                  <a:pt x="17460" y="534804"/>
                </a:cubicBezTo>
                <a:cubicBezTo>
                  <a:pt x="7824" y="534804"/>
                  <a:pt x="0" y="526979"/>
                  <a:pt x="0" y="517344"/>
                </a:cubicBezTo>
                <a:lnTo>
                  <a:pt x="0" y="433922"/>
                </a:lnTo>
                <a:cubicBezTo>
                  <a:pt x="15" y="430349"/>
                  <a:pt x="1212" y="426890"/>
                  <a:pt x="3394" y="424061"/>
                </a:cubicBezTo>
                <a:cubicBezTo>
                  <a:pt x="35163" y="379277"/>
                  <a:pt x="52123" y="325701"/>
                  <a:pt x="51895" y="270798"/>
                </a:cubicBezTo>
                <a:lnTo>
                  <a:pt x="51895" y="218255"/>
                </a:lnTo>
                <a:cubicBezTo>
                  <a:pt x="52009" y="144727"/>
                  <a:pt x="102903" y="81013"/>
                  <a:pt x="174603" y="64668"/>
                </a:cubicBezTo>
                <a:lnTo>
                  <a:pt x="174603" y="32334"/>
                </a:lnTo>
                <a:cubicBezTo>
                  <a:pt x="174603" y="14477"/>
                  <a:pt x="189073" y="0"/>
                  <a:pt x="206937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7B2F62F8-0ED5-61D2-6685-DB68DBE408E3}"/>
              </a:ext>
            </a:extLst>
          </p:cNvPr>
          <p:cNvSpPr/>
          <p:nvPr/>
        </p:nvSpPr>
        <p:spPr>
          <a:xfrm>
            <a:off x="951081" y="2292919"/>
            <a:ext cx="533512" cy="517343"/>
          </a:xfrm>
          <a:custGeom>
            <a:avLst/>
            <a:gdLst>
              <a:gd name="connsiteX0" fmla="*/ 163288 w 533512"/>
              <a:gd name="connsiteY0" fmla="*/ 408862 h 517343"/>
              <a:gd name="connsiteX1" fmla="*/ 143080 w 533512"/>
              <a:gd name="connsiteY1" fmla="*/ 429071 h 517343"/>
              <a:gd name="connsiteX2" fmla="*/ 163288 w 533512"/>
              <a:gd name="connsiteY2" fmla="*/ 449281 h 517343"/>
              <a:gd name="connsiteX3" fmla="*/ 276457 w 533512"/>
              <a:gd name="connsiteY3" fmla="*/ 449281 h 517343"/>
              <a:gd name="connsiteX4" fmla="*/ 276472 w 533512"/>
              <a:gd name="connsiteY4" fmla="*/ 449281 h 517343"/>
              <a:gd name="connsiteX5" fmla="*/ 296019 w 533512"/>
              <a:gd name="connsiteY5" fmla="*/ 428426 h 517343"/>
              <a:gd name="connsiteX6" fmla="*/ 276457 w 533512"/>
              <a:gd name="connsiteY6" fmla="*/ 408862 h 517343"/>
              <a:gd name="connsiteX7" fmla="*/ 163288 w 533512"/>
              <a:gd name="connsiteY7" fmla="*/ 328027 h 517343"/>
              <a:gd name="connsiteX8" fmla="*/ 143080 w 533512"/>
              <a:gd name="connsiteY8" fmla="*/ 348236 h 517343"/>
              <a:gd name="connsiteX9" fmla="*/ 163288 w 533512"/>
              <a:gd name="connsiteY9" fmla="*/ 368446 h 517343"/>
              <a:gd name="connsiteX10" fmla="*/ 357292 w 533512"/>
              <a:gd name="connsiteY10" fmla="*/ 368446 h 517343"/>
              <a:gd name="connsiteX11" fmla="*/ 357307 w 533512"/>
              <a:gd name="connsiteY11" fmla="*/ 368446 h 517343"/>
              <a:gd name="connsiteX12" fmla="*/ 376854 w 533512"/>
              <a:gd name="connsiteY12" fmla="*/ 347591 h 517343"/>
              <a:gd name="connsiteX13" fmla="*/ 357292 w 533512"/>
              <a:gd name="connsiteY13" fmla="*/ 328027 h 517343"/>
              <a:gd name="connsiteX14" fmla="*/ 300871 w 533512"/>
              <a:gd name="connsiteY14" fmla="*/ 84511 h 517343"/>
              <a:gd name="connsiteX15" fmla="*/ 291655 w 533512"/>
              <a:gd name="connsiteY15" fmla="*/ 90535 h 517343"/>
              <a:gd name="connsiteX16" fmla="*/ 231675 w 533512"/>
              <a:gd name="connsiteY16" fmla="*/ 180584 h 517343"/>
              <a:gd name="connsiteX17" fmla="*/ 207586 w 533512"/>
              <a:gd name="connsiteY17" fmla="*/ 137420 h 517343"/>
              <a:gd name="connsiteX18" fmla="*/ 202574 w 533512"/>
              <a:gd name="connsiteY18" fmla="*/ 132407 h 517343"/>
              <a:gd name="connsiteX19" fmla="*/ 182850 w 533512"/>
              <a:gd name="connsiteY19" fmla="*/ 137420 h 517343"/>
              <a:gd name="connsiteX20" fmla="*/ 154073 w 533512"/>
              <a:gd name="connsiteY20" fmla="*/ 184788 h 517343"/>
              <a:gd name="connsiteX21" fmla="*/ 151194 w 533512"/>
              <a:gd name="connsiteY21" fmla="*/ 194989 h 517343"/>
              <a:gd name="connsiteX22" fmla="*/ 168300 w 533512"/>
              <a:gd name="connsiteY22" fmla="*/ 210170 h 517343"/>
              <a:gd name="connsiteX23" fmla="*/ 365376 w 533512"/>
              <a:gd name="connsiteY23" fmla="*/ 210170 h 517343"/>
              <a:gd name="connsiteX24" fmla="*/ 377274 w 533512"/>
              <a:gd name="connsiteY24" fmla="*/ 206290 h 517343"/>
              <a:gd name="connsiteX25" fmla="*/ 378957 w 533512"/>
              <a:gd name="connsiteY25" fmla="*/ 183495 h 517343"/>
              <a:gd name="connsiteX26" fmla="*/ 315419 w 533512"/>
              <a:gd name="connsiteY26" fmla="*/ 90535 h 517343"/>
              <a:gd name="connsiteX27" fmla="*/ 311653 w 533512"/>
              <a:gd name="connsiteY27" fmla="*/ 86769 h 517343"/>
              <a:gd name="connsiteX28" fmla="*/ 300871 w 533512"/>
              <a:gd name="connsiteY28" fmla="*/ 84511 h 517343"/>
              <a:gd name="connsiteX29" fmla="*/ 509262 w 533512"/>
              <a:gd name="connsiteY29" fmla="*/ 64668 h 517343"/>
              <a:gd name="connsiteX30" fmla="*/ 533512 w 533512"/>
              <a:gd name="connsiteY30" fmla="*/ 88919 h 517343"/>
              <a:gd name="connsiteX31" fmla="*/ 533512 w 533512"/>
              <a:gd name="connsiteY31" fmla="*/ 428426 h 517343"/>
              <a:gd name="connsiteX32" fmla="*/ 509262 w 533512"/>
              <a:gd name="connsiteY32" fmla="*/ 452675 h 517343"/>
              <a:gd name="connsiteX33" fmla="*/ 485011 w 533512"/>
              <a:gd name="connsiteY33" fmla="*/ 428426 h 517343"/>
              <a:gd name="connsiteX34" fmla="*/ 485011 w 533512"/>
              <a:gd name="connsiteY34" fmla="*/ 88919 h 517343"/>
              <a:gd name="connsiteX35" fmla="*/ 509262 w 533512"/>
              <a:gd name="connsiteY35" fmla="*/ 64668 h 517343"/>
              <a:gd name="connsiteX36" fmla="*/ 24252 w 533512"/>
              <a:gd name="connsiteY36" fmla="*/ 64668 h 517343"/>
              <a:gd name="connsiteX37" fmla="*/ 48501 w 533512"/>
              <a:gd name="connsiteY37" fmla="*/ 88919 h 517343"/>
              <a:gd name="connsiteX38" fmla="*/ 48501 w 533512"/>
              <a:gd name="connsiteY38" fmla="*/ 428426 h 517343"/>
              <a:gd name="connsiteX39" fmla="*/ 24252 w 533512"/>
              <a:gd name="connsiteY39" fmla="*/ 452675 h 517343"/>
              <a:gd name="connsiteX40" fmla="*/ 0 w 533512"/>
              <a:gd name="connsiteY40" fmla="*/ 428426 h 517343"/>
              <a:gd name="connsiteX41" fmla="*/ 0 w 533512"/>
              <a:gd name="connsiteY41" fmla="*/ 88919 h 517343"/>
              <a:gd name="connsiteX42" fmla="*/ 24252 w 533512"/>
              <a:gd name="connsiteY42" fmla="*/ 64668 h 517343"/>
              <a:gd name="connsiteX43" fmla="*/ 121254 w 533512"/>
              <a:gd name="connsiteY43" fmla="*/ 0 h 517343"/>
              <a:gd name="connsiteX44" fmla="*/ 412260 w 533512"/>
              <a:gd name="connsiteY44" fmla="*/ 0 h 517343"/>
              <a:gd name="connsiteX45" fmla="*/ 444594 w 533512"/>
              <a:gd name="connsiteY45" fmla="*/ 32333 h 517343"/>
              <a:gd name="connsiteX46" fmla="*/ 444594 w 533512"/>
              <a:gd name="connsiteY46" fmla="*/ 485009 h 517343"/>
              <a:gd name="connsiteX47" fmla="*/ 412260 w 533512"/>
              <a:gd name="connsiteY47" fmla="*/ 517343 h 517343"/>
              <a:gd name="connsiteX48" fmla="*/ 121254 w 533512"/>
              <a:gd name="connsiteY48" fmla="*/ 517343 h 517343"/>
              <a:gd name="connsiteX49" fmla="*/ 88920 w 533512"/>
              <a:gd name="connsiteY49" fmla="*/ 485009 h 517343"/>
              <a:gd name="connsiteX50" fmla="*/ 88920 w 533512"/>
              <a:gd name="connsiteY50" fmla="*/ 32333 h 517343"/>
              <a:gd name="connsiteX51" fmla="*/ 121254 w 533512"/>
              <a:gd name="connsiteY51" fmla="*/ 0 h 517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33512" h="517343">
                <a:moveTo>
                  <a:pt x="163288" y="408862"/>
                </a:moveTo>
                <a:cubicBezTo>
                  <a:pt x="152133" y="408862"/>
                  <a:pt x="143080" y="417916"/>
                  <a:pt x="143080" y="429071"/>
                </a:cubicBezTo>
                <a:cubicBezTo>
                  <a:pt x="143080" y="440227"/>
                  <a:pt x="152133" y="449281"/>
                  <a:pt x="163288" y="449281"/>
                </a:cubicBezTo>
                <a:lnTo>
                  <a:pt x="276457" y="449281"/>
                </a:lnTo>
                <a:cubicBezTo>
                  <a:pt x="276457" y="449281"/>
                  <a:pt x="276472" y="449281"/>
                  <a:pt x="276472" y="449281"/>
                </a:cubicBezTo>
                <a:cubicBezTo>
                  <a:pt x="287629" y="448924"/>
                  <a:pt x="296375" y="439580"/>
                  <a:pt x="296019" y="428426"/>
                </a:cubicBezTo>
                <a:cubicBezTo>
                  <a:pt x="295679" y="417771"/>
                  <a:pt x="287111" y="409202"/>
                  <a:pt x="276457" y="408862"/>
                </a:cubicBezTo>
                <a:close/>
                <a:moveTo>
                  <a:pt x="163288" y="328027"/>
                </a:moveTo>
                <a:cubicBezTo>
                  <a:pt x="152133" y="328027"/>
                  <a:pt x="143080" y="337081"/>
                  <a:pt x="143080" y="348236"/>
                </a:cubicBezTo>
                <a:cubicBezTo>
                  <a:pt x="143080" y="359392"/>
                  <a:pt x="152133" y="368446"/>
                  <a:pt x="163288" y="368446"/>
                </a:cubicBezTo>
                <a:lnTo>
                  <a:pt x="357292" y="368446"/>
                </a:lnTo>
                <a:cubicBezTo>
                  <a:pt x="357292" y="368446"/>
                  <a:pt x="357307" y="368446"/>
                  <a:pt x="357307" y="368446"/>
                </a:cubicBezTo>
                <a:cubicBezTo>
                  <a:pt x="368464" y="368089"/>
                  <a:pt x="377210" y="358745"/>
                  <a:pt x="376854" y="347591"/>
                </a:cubicBezTo>
                <a:cubicBezTo>
                  <a:pt x="376514" y="336936"/>
                  <a:pt x="367946" y="328367"/>
                  <a:pt x="357292" y="328027"/>
                </a:cubicBezTo>
                <a:close/>
                <a:moveTo>
                  <a:pt x="300871" y="84511"/>
                </a:moveTo>
                <a:cubicBezTo>
                  <a:pt x="297252" y="85192"/>
                  <a:pt x="293893" y="87254"/>
                  <a:pt x="291655" y="90535"/>
                </a:cubicBezTo>
                <a:lnTo>
                  <a:pt x="231675" y="180584"/>
                </a:lnTo>
                <a:lnTo>
                  <a:pt x="207586" y="137420"/>
                </a:lnTo>
                <a:cubicBezTo>
                  <a:pt x="206357" y="135349"/>
                  <a:pt x="204643" y="133636"/>
                  <a:pt x="202574" y="132407"/>
                </a:cubicBezTo>
                <a:cubicBezTo>
                  <a:pt x="195736" y="128350"/>
                  <a:pt x="186908" y="130579"/>
                  <a:pt x="182850" y="137420"/>
                </a:cubicBezTo>
                <a:lnTo>
                  <a:pt x="154073" y="184788"/>
                </a:lnTo>
                <a:cubicBezTo>
                  <a:pt x="151987" y="187762"/>
                  <a:pt x="150984" y="191367"/>
                  <a:pt x="151194" y="194989"/>
                </a:cubicBezTo>
                <a:cubicBezTo>
                  <a:pt x="151729" y="203914"/>
                  <a:pt x="159393" y="210703"/>
                  <a:pt x="168300" y="210170"/>
                </a:cubicBezTo>
                <a:lnTo>
                  <a:pt x="365376" y="210170"/>
                </a:lnTo>
                <a:cubicBezTo>
                  <a:pt x="369708" y="210527"/>
                  <a:pt x="373992" y="209135"/>
                  <a:pt x="377274" y="206290"/>
                </a:cubicBezTo>
                <a:cubicBezTo>
                  <a:pt x="384048" y="200470"/>
                  <a:pt x="384792" y="190252"/>
                  <a:pt x="378957" y="183495"/>
                </a:cubicBezTo>
                <a:lnTo>
                  <a:pt x="315419" y="90535"/>
                </a:lnTo>
                <a:cubicBezTo>
                  <a:pt x="314418" y="89048"/>
                  <a:pt x="313124" y="87770"/>
                  <a:pt x="311653" y="86769"/>
                </a:cubicBezTo>
                <a:cubicBezTo>
                  <a:pt x="308371" y="84529"/>
                  <a:pt x="304491" y="83830"/>
                  <a:pt x="300871" y="84511"/>
                </a:cubicBezTo>
                <a:close/>
                <a:moveTo>
                  <a:pt x="509262" y="64668"/>
                </a:moveTo>
                <a:cubicBezTo>
                  <a:pt x="522647" y="64668"/>
                  <a:pt x="533512" y="75533"/>
                  <a:pt x="533512" y="88919"/>
                </a:cubicBezTo>
                <a:lnTo>
                  <a:pt x="533512" y="428426"/>
                </a:lnTo>
                <a:cubicBezTo>
                  <a:pt x="533512" y="441811"/>
                  <a:pt x="522647" y="452675"/>
                  <a:pt x="509262" y="452675"/>
                </a:cubicBezTo>
                <a:cubicBezTo>
                  <a:pt x="495875" y="452675"/>
                  <a:pt x="485011" y="441811"/>
                  <a:pt x="485011" y="428426"/>
                </a:cubicBezTo>
                <a:lnTo>
                  <a:pt x="485011" y="88919"/>
                </a:lnTo>
                <a:cubicBezTo>
                  <a:pt x="485011" y="75533"/>
                  <a:pt x="495875" y="64668"/>
                  <a:pt x="509262" y="64668"/>
                </a:cubicBezTo>
                <a:close/>
                <a:moveTo>
                  <a:pt x="24252" y="64668"/>
                </a:moveTo>
                <a:cubicBezTo>
                  <a:pt x="37637" y="64668"/>
                  <a:pt x="48501" y="75533"/>
                  <a:pt x="48501" y="88919"/>
                </a:cubicBezTo>
                <a:lnTo>
                  <a:pt x="48501" y="428426"/>
                </a:lnTo>
                <a:cubicBezTo>
                  <a:pt x="48501" y="441811"/>
                  <a:pt x="37637" y="452675"/>
                  <a:pt x="24252" y="452675"/>
                </a:cubicBezTo>
                <a:cubicBezTo>
                  <a:pt x="10865" y="452675"/>
                  <a:pt x="0" y="441811"/>
                  <a:pt x="0" y="428426"/>
                </a:cubicBezTo>
                <a:lnTo>
                  <a:pt x="0" y="88919"/>
                </a:lnTo>
                <a:cubicBezTo>
                  <a:pt x="0" y="75533"/>
                  <a:pt x="10865" y="64668"/>
                  <a:pt x="24252" y="64668"/>
                </a:cubicBezTo>
                <a:close/>
                <a:moveTo>
                  <a:pt x="121254" y="0"/>
                </a:moveTo>
                <a:lnTo>
                  <a:pt x="412260" y="0"/>
                </a:lnTo>
                <a:cubicBezTo>
                  <a:pt x="430124" y="0"/>
                  <a:pt x="444594" y="14470"/>
                  <a:pt x="444594" y="32333"/>
                </a:cubicBezTo>
                <a:lnTo>
                  <a:pt x="444594" y="485009"/>
                </a:lnTo>
                <a:cubicBezTo>
                  <a:pt x="444594" y="502874"/>
                  <a:pt x="430124" y="517343"/>
                  <a:pt x="412260" y="517343"/>
                </a:cubicBezTo>
                <a:lnTo>
                  <a:pt x="121254" y="517343"/>
                </a:lnTo>
                <a:cubicBezTo>
                  <a:pt x="103389" y="517343"/>
                  <a:pt x="88920" y="502874"/>
                  <a:pt x="88920" y="485009"/>
                </a:cubicBezTo>
                <a:lnTo>
                  <a:pt x="88920" y="32333"/>
                </a:lnTo>
                <a:cubicBezTo>
                  <a:pt x="88920" y="14470"/>
                  <a:pt x="103389" y="0"/>
                  <a:pt x="121254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FDD0C156-2E21-9A67-3EA3-5400113AFF82}"/>
              </a:ext>
            </a:extLst>
          </p:cNvPr>
          <p:cNvSpPr/>
          <p:nvPr/>
        </p:nvSpPr>
        <p:spPr>
          <a:xfrm>
            <a:off x="8324049" y="2244418"/>
            <a:ext cx="420341" cy="614345"/>
          </a:xfrm>
          <a:custGeom>
            <a:avLst/>
            <a:gdLst>
              <a:gd name="connsiteX0" fmla="*/ 177836 w 420341"/>
              <a:gd name="connsiteY0" fmla="*/ 509261 h 614345"/>
              <a:gd name="connsiteX1" fmla="*/ 145502 w 420341"/>
              <a:gd name="connsiteY1" fmla="*/ 541595 h 614345"/>
              <a:gd name="connsiteX2" fmla="*/ 177836 w 420341"/>
              <a:gd name="connsiteY2" fmla="*/ 573929 h 614345"/>
              <a:gd name="connsiteX3" fmla="*/ 210170 w 420341"/>
              <a:gd name="connsiteY3" fmla="*/ 573929 h 614345"/>
              <a:gd name="connsiteX4" fmla="*/ 242504 w 420341"/>
              <a:gd name="connsiteY4" fmla="*/ 541595 h 614345"/>
              <a:gd name="connsiteX5" fmla="*/ 210170 w 420341"/>
              <a:gd name="connsiteY5" fmla="*/ 509261 h 614345"/>
              <a:gd name="connsiteX6" fmla="*/ 210170 w 420341"/>
              <a:gd name="connsiteY6" fmla="*/ 286964 h 614345"/>
              <a:gd name="connsiteX7" fmla="*/ 189962 w 420341"/>
              <a:gd name="connsiteY7" fmla="*/ 307174 h 614345"/>
              <a:gd name="connsiteX8" fmla="*/ 210170 w 420341"/>
              <a:gd name="connsiteY8" fmla="*/ 327382 h 614345"/>
              <a:gd name="connsiteX9" fmla="*/ 291005 w 420341"/>
              <a:gd name="connsiteY9" fmla="*/ 327382 h 614345"/>
              <a:gd name="connsiteX10" fmla="*/ 311214 w 420341"/>
              <a:gd name="connsiteY10" fmla="*/ 307174 h 614345"/>
              <a:gd name="connsiteX11" fmla="*/ 291005 w 420341"/>
              <a:gd name="connsiteY11" fmla="*/ 286964 h 614345"/>
              <a:gd name="connsiteX12" fmla="*/ 210170 w 420341"/>
              <a:gd name="connsiteY12" fmla="*/ 206129 h 614345"/>
              <a:gd name="connsiteX13" fmla="*/ 189962 w 420341"/>
              <a:gd name="connsiteY13" fmla="*/ 226339 h 614345"/>
              <a:gd name="connsiteX14" fmla="*/ 210170 w 420341"/>
              <a:gd name="connsiteY14" fmla="*/ 246547 h 614345"/>
              <a:gd name="connsiteX15" fmla="*/ 355673 w 420341"/>
              <a:gd name="connsiteY15" fmla="*/ 246547 h 614345"/>
              <a:gd name="connsiteX16" fmla="*/ 375882 w 420341"/>
              <a:gd name="connsiteY16" fmla="*/ 226339 h 614345"/>
              <a:gd name="connsiteX17" fmla="*/ 355673 w 420341"/>
              <a:gd name="connsiteY17" fmla="*/ 206129 h 614345"/>
              <a:gd name="connsiteX18" fmla="*/ 161670 w 420341"/>
              <a:gd name="connsiteY18" fmla="*/ 137420 h 614345"/>
              <a:gd name="connsiteX19" fmla="*/ 388007 w 420341"/>
              <a:gd name="connsiteY19" fmla="*/ 137420 h 614345"/>
              <a:gd name="connsiteX20" fmla="*/ 420341 w 420341"/>
              <a:gd name="connsiteY20" fmla="*/ 169754 h 614345"/>
              <a:gd name="connsiteX21" fmla="*/ 420341 w 420341"/>
              <a:gd name="connsiteY21" fmla="*/ 347590 h 614345"/>
              <a:gd name="connsiteX22" fmla="*/ 388007 w 420341"/>
              <a:gd name="connsiteY22" fmla="*/ 379924 h 614345"/>
              <a:gd name="connsiteX23" fmla="*/ 204836 w 420341"/>
              <a:gd name="connsiteY23" fmla="*/ 379924 h 614345"/>
              <a:gd name="connsiteX24" fmla="*/ 185435 w 420341"/>
              <a:gd name="connsiteY24" fmla="*/ 386391 h 614345"/>
              <a:gd name="connsiteX25" fmla="*/ 155203 w 420341"/>
              <a:gd name="connsiteY25" fmla="*/ 409025 h 614345"/>
              <a:gd name="connsiteX26" fmla="*/ 145503 w 420341"/>
              <a:gd name="connsiteY26" fmla="*/ 412258 h 614345"/>
              <a:gd name="connsiteX27" fmla="*/ 129336 w 420341"/>
              <a:gd name="connsiteY27" fmla="*/ 396091 h 614345"/>
              <a:gd name="connsiteX28" fmla="*/ 129336 w 420341"/>
              <a:gd name="connsiteY28" fmla="*/ 169754 h 614345"/>
              <a:gd name="connsiteX29" fmla="*/ 161670 w 420341"/>
              <a:gd name="connsiteY29" fmla="*/ 137420 h 614345"/>
              <a:gd name="connsiteX30" fmla="*/ 64667 w 420341"/>
              <a:gd name="connsiteY30" fmla="*/ 0 h 614345"/>
              <a:gd name="connsiteX31" fmla="*/ 323339 w 420341"/>
              <a:gd name="connsiteY31" fmla="*/ 0 h 614345"/>
              <a:gd name="connsiteX32" fmla="*/ 388007 w 420341"/>
              <a:gd name="connsiteY32" fmla="*/ 64668 h 614345"/>
              <a:gd name="connsiteX33" fmla="*/ 388007 w 420341"/>
              <a:gd name="connsiteY33" fmla="*/ 97002 h 614345"/>
              <a:gd name="connsiteX34" fmla="*/ 80834 w 420341"/>
              <a:gd name="connsiteY34" fmla="*/ 97002 h 614345"/>
              <a:gd name="connsiteX35" fmla="*/ 64667 w 420341"/>
              <a:gd name="connsiteY35" fmla="*/ 113169 h 614345"/>
              <a:gd name="connsiteX36" fmla="*/ 64667 w 420341"/>
              <a:gd name="connsiteY36" fmla="*/ 452675 h 614345"/>
              <a:gd name="connsiteX37" fmla="*/ 80834 w 420341"/>
              <a:gd name="connsiteY37" fmla="*/ 468842 h 614345"/>
              <a:gd name="connsiteX38" fmla="*/ 307172 w 420341"/>
              <a:gd name="connsiteY38" fmla="*/ 468842 h 614345"/>
              <a:gd name="connsiteX39" fmla="*/ 323339 w 420341"/>
              <a:gd name="connsiteY39" fmla="*/ 452675 h 614345"/>
              <a:gd name="connsiteX40" fmla="*/ 323339 w 420341"/>
              <a:gd name="connsiteY40" fmla="*/ 420341 h 614345"/>
              <a:gd name="connsiteX41" fmla="*/ 388007 w 420341"/>
              <a:gd name="connsiteY41" fmla="*/ 420341 h 614345"/>
              <a:gd name="connsiteX42" fmla="*/ 388007 w 420341"/>
              <a:gd name="connsiteY42" fmla="*/ 549677 h 614345"/>
              <a:gd name="connsiteX43" fmla="*/ 323339 w 420341"/>
              <a:gd name="connsiteY43" fmla="*/ 614345 h 614345"/>
              <a:gd name="connsiteX44" fmla="*/ 64667 w 420341"/>
              <a:gd name="connsiteY44" fmla="*/ 614345 h 614345"/>
              <a:gd name="connsiteX45" fmla="*/ 0 w 420341"/>
              <a:gd name="connsiteY45" fmla="*/ 549677 h 614345"/>
              <a:gd name="connsiteX46" fmla="*/ 0 w 420341"/>
              <a:gd name="connsiteY46" fmla="*/ 64668 h 614345"/>
              <a:gd name="connsiteX47" fmla="*/ 64667 w 420341"/>
              <a:gd name="connsiteY47" fmla="*/ 0 h 61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20341" h="614345">
                <a:moveTo>
                  <a:pt x="177836" y="509261"/>
                </a:moveTo>
                <a:cubicBezTo>
                  <a:pt x="159979" y="509261"/>
                  <a:pt x="145502" y="523729"/>
                  <a:pt x="145502" y="541595"/>
                </a:cubicBezTo>
                <a:cubicBezTo>
                  <a:pt x="145502" y="559459"/>
                  <a:pt x="159979" y="573929"/>
                  <a:pt x="177836" y="573929"/>
                </a:cubicBezTo>
                <a:lnTo>
                  <a:pt x="210170" y="573929"/>
                </a:lnTo>
                <a:cubicBezTo>
                  <a:pt x="228028" y="573929"/>
                  <a:pt x="242504" y="559459"/>
                  <a:pt x="242504" y="541595"/>
                </a:cubicBezTo>
                <a:cubicBezTo>
                  <a:pt x="242504" y="523729"/>
                  <a:pt x="228028" y="509261"/>
                  <a:pt x="210170" y="509261"/>
                </a:cubicBezTo>
                <a:close/>
                <a:moveTo>
                  <a:pt x="210170" y="286964"/>
                </a:moveTo>
                <a:cubicBezTo>
                  <a:pt x="199009" y="286964"/>
                  <a:pt x="189962" y="296017"/>
                  <a:pt x="189962" y="307174"/>
                </a:cubicBezTo>
                <a:cubicBezTo>
                  <a:pt x="189962" y="318328"/>
                  <a:pt x="199009" y="327382"/>
                  <a:pt x="210170" y="327382"/>
                </a:cubicBezTo>
                <a:lnTo>
                  <a:pt x="291005" y="327382"/>
                </a:lnTo>
                <a:cubicBezTo>
                  <a:pt x="302167" y="327382"/>
                  <a:pt x="311214" y="318328"/>
                  <a:pt x="311214" y="307174"/>
                </a:cubicBezTo>
                <a:cubicBezTo>
                  <a:pt x="311214" y="296017"/>
                  <a:pt x="302167" y="286964"/>
                  <a:pt x="291005" y="286964"/>
                </a:cubicBezTo>
                <a:close/>
                <a:moveTo>
                  <a:pt x="210170" y="206129"/>
                </a:moveTo>
                <a:cubicBezTo>
                  <a:pt x="199009" y="206129"/>
                  <a:pt x="189962" y="215182"/>
                  <a:pt x="189962" y="226339"/>
                </a:cubicBezTo>
                <a:cubicBezTo>
                  <a:pt x="189962" y="237493"/>
                  <a:pt x="199009" y="246547"/>
                  <a:pt x="210170" y="246547"/>
                </a:cubicBezTo>
                <a:lnTo>
                  <a:pt x="355673" y="246547"/>
                </a:lnTo>
                <a:cubicBezTo>
                  <a:pt x="366835" y="246547"/>
                  <a:pt x="375882" y="237493"/>
                  <a:pt x="375882" y="226339"/>
                </a:cubicBezTo>
                <a:cubicBezTo>
                  <a:pt x="375882" y="215182"/>
                  <a:pt x="366835" y="206129"/>
                  <a:pt x="355673" y="206129"/>
                </a:cubicBezTo>
                <a:close/>
                <a:moveTo>
                  <a:pt x="161670" y="137420"/>
                </a:moveTo>
                <a:lnTo>
                  <a:pt x="388007" y="137420"/>
                </a:lnTo>
                <a:cubicBezTo>
                  <a:pt x="405865" y="137420"/>
                  <a:pt x="420341" y="151890"/>
                  <a:pt x="420341" y="169754"/>
                </a:cubicBezTo>
                <a:lnTo>
                  <a:pt x="420341" y="347590"/>
                </a:lnTo>
                <a:cubicBezTo>
                  <a:pt x="420341" y="365455"/>
                  <a:pt x="405865" y="379924"/>
                  <a:pt x="388007" y="379924"/>
                </a:cubicBezTo>
                <a:lnTo>
                  <a:pt x="204836" y="379924"/>
                </a:lnTo>
                <a:cubicBezTo>
                  <a:pt x="197839" y="379924"/>
                  <a:pt x="191031" y="382188"/>
                  <a:pt x="185435" y="386391"/>
                </a:cubicBezTo>
                <a:lnTo>
                  <a:pt x="155203" y="409025"/>
                </a:lnTo>
                <a:cubicBezTo>
                  <a:pt x="152404" y="411126"/>
                  <a:pt x="149001" y="412258"/>
                  <a:pt x="145503" y="412258"/>
                </a:cubicBezTo>
                <a:cubicBezTo>
                  <a:pt x="136573" y="412258"/>
                  <a:pt x="129336" y="405016"/>
                  <a:pt x="129336" y="396091"/>
                </a:cubicBezTo>
                <a:lnTo>
                  <a:pt x="129336" y="169754"/>
                </a:lnTo>
                <a:cubicBezTo>
                  <a:pt x="129336" y="151890"/>
                  <a:pt x="143812" y="137420"/>
                  <a:pt x="161670" y="137420"/>
                </a:cubicBezTo>
                <a:close/>
                <a:moveTo>
                  <a:pt x="64667" y="0"/>
                </a:moveTo>
                <a:lnTo>
                  <a:pt x="323339" y="0"/>
                </a:lnTo>
                <a:cubicBezTo>
                  <a:pt x="359054" y="0"/>
                  <a:pt x="388007" y="28955"/>
                  <a:pt x="388007" y="64668"/>
                </a:cubicBezTo>
                <a:lnTo>
                  <a:pt x="388007" y="97002"/>
                </a:lnTo>
                <a:lnTo>
                  <a:pt x="80834" y="97002"/>
                </a:lnTo>
                <a:cubicBezTo>
                  <a:pt x="71905" y="97002"/>
                  <a:pt x="64667" y="104244"/>
                  <a:pt x="64667" y="113169"/>
                </a:cubicBezTo>
                <a:lnTo>
                  <a:pt x="64667" y="452675"/>
                </a:lnTo>
                <a:cubicBezTo>
                  <a:pt x="64667" y="461600"/>
                  <a:pt x="71905" y="468842"/>
                  <a:pt x="80834" y="468842"/>
                </a:cubicBezTo>
                <a:lnTo>
                  <a:pt x="307172" y="468842"/>
                </a:lnTo>
                <a:cubicBezTo>
                  <a:pt x="316102" y="468842"/>
                  <a:pt x="323339" y="461600"/>
                  <a:pt x="323339" y="452675"/>
                </a:cubicBezTo>
                <a:lnTo>
                  <a:pt x="323339" y="420341"/>
                </a:lnTo>
                <a:lnTo>
                  <a:pt x="388007" y="420341"/>
                </a:lnTo>
                <a:lnTo>
                  <a:pt x="388007" y="549677"/>
                </a:lnTo>
                <a:cubicBezTo>
                  <a:pt x="388007" y="585391"/>
                  <a:pt x="359054" y="614345"/>
                  <a:pt x="323339" y="614345"/>
                </a:cubicBezTo>
                <a:lnTo>
                  <a:pt x="64667" y="614345"/>
                </a:lnTo>
                <a:cubicBezTo>
                  <a:pt x="28952" y="614345"/>
                  <a:pt x="0" y="585391"/>
                  <a:pt x="0" y="549677"/>
                </a:cubicBezTo>
                <a:lnTo>
                  <a:pt x="0" y="64668"/>
                </a:lnTo>
                <a:cubicBezTo>
                  <a:pt x="0" y="28955"/>
                  <a:pt x="28952" y="0"/>
                  <a:pt x="64667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253A793-3CE1-2846-DDDC-AE10E06831D9}"/>
              </a:ext>
            </a:extLst>
          </p:cNvPr>
          <p:cNvSpPr/>
          <p:nvPr/>
        </p:nvSpPr>
        <p:spPr>
          <a:xfrm>
            <a:off x="8324048" y="4442312"/>
            <a:ext cx="420343" cy="614346"/>
          </a:xfrm>
          <a:custGeom>
            <a:avLst/>
            <a:gdLst>
              <a:gd name="connsiteX0" fmla="*/ 177838 w 420343"/>
              <a:gd name="connsiteY0" fmla="*/ 509262 h 614346"/>
              <a:gd name="connsiteX1" fmla="*/ 145504 w 420343"/>
              <a:gd name="connsiteY1" fmla="*/ 541596 h 614346"/>
              <a:gd name="connsiteX2" fmla="*/ 177838 w 420343"/>
              <a:gd name="connsiteY2" fmla="*/ 573930 h 614346"/>
              <a:gd name="connsiteX3" fmla="*/ 210172 w 420343"/>
              <a:gd name="connsiteY3" fmla="*/ 573930 h 614346"/>
              <a:gd name="connsiteX4" fmla="*/ 209686 w 420343"/>
              <a:gd name="connsiteY4" fmla="*/ 574091 h 614346"/>
              <a:gd name="connsiteX5" fmla="*/ 210333 w 420343"/>
              <a:gd name="connsiteY5" fmla="*/ 574091 h 614346"/>
              <a:gd name="connsiteX6" fmla="*/ 242506 w 420343"/>
              <a:gd name="connsiteY6" fmla="*/ 541596 h 614346"/>
              <a:gd name="connsiteX7" fmla="*/ 210172 w 420343"/>
              <a:gd name="connsiteY7" fmla="*/ 509262 h 614346"/>
              <a:gd name="connsiteX8" fmla="*/ 226500 w 420343"/>
              <a:gd name="connsiteY8" fmla="*/ 197561 h 614346"/>
              <a:gd name="connsiteX9" fmla="*/ 194166 w 420343"/>
              <a:gd name="connsiteY9" fmla="*/ 232967 h 614346"/>
              <a:gd name="connsiteX10" fmla="*/ 208556 w 420343"/>
              <a:gd name="connsiteY10" fmla="*/ 250589 h 614346"/>
              <a:gd name="connsiteX11" fmla="*/ 208571 w 420343"/>
              <a:gd name="connsiteY11" fmla="*/ 250589 h 614346"/>
              <a:gd name="connsiteX12" fmla="*/ 226339 w 420343"/>
              <a:gd name="connsiteY12" fmla="*/ 236201 h 614346"/>
              <a:gd name="connsiteX13" fmla="*/ 234423 w 420343"/>
              <a:gd name="connsiteY13" fmla="*/ 228763 h 614346"/>
              <a:gd name="connsiteX14" fmla="*/ 245578 w 420343"/>
              <a:gd name="connsiteY14" fmla="*/ 231674 h 614346"/>
              <a:gd name="connsiteX15" fmla="*/ 199825 w 420343"/>
              <a:gd name="connsiteY15" fmla="*/ 294886 h 614346"/>
              <a:gd name="connsiteX16" fmla="*/ 195137 w 420343"/>
              <a:gd name="connsiteY16" fmla="*/ 312831 h 614346"/>
              <a:gd name="connsiteX17" fmla="*/ 210333 w 420343"/>
              <a:gd name="connsiteY17" fmla="*/ 323503 h 614346"/>
              <a:gd name="connsiteX18" fmla="*/ 270960 w 420343"/>
              <a:gd name="connsiteY18" fmla="*/ 323503 h 614346"/>
              <a:gd name="connsiteX19" fmla="*/ 270960 w 420343"/>
              <a:gd name="connsiteY19" fmla="*/ 323340 h 614346"/>
              <a:gd name="connsiteX20" fmla="*/ 287288 w 420343"/>
              <a:gd name="connsiteY20" fmla="*/ 307819 h 614346"/>
              <a:gd name="connsiteX21" fmla="*/ 271121 w 420343"/>
              <a:gd name="connsiteY21" fmla="*/ 291652 h 614346"/>
              <a:gd name="connsiteX22" fmla="*/ 250105 w 420343"/>
              <a:gd name="connsiteY22" fmla="*/ 291652 h 614346"/>
              <a:gd name="connsiteX23" fmla="*/ 272253 w 420343"/>
              <a:gd name="connsiteY23" fmla="*/ 213728 h 614346"/>
              <a:gd name="connsiteX24" fmla="*/ 226500 w 420343"/>
              <a:gd name="connsiteY24" fmla="*/ 197561 h 614346"/>
              <a:gd name="connsiteX25" fmla="*/ 331586 w 420343"/>
              <a:gd name="connsiteY25" fmla="*/ 194489 h 614346"/>
              <a:gd name="connsiteX26" fmla="*/ 328353 w 420343"/>
              <a:gd name="connsiteY26" fmla="*/ 195460 h 614346"/>
              <a:gd name="connsiteX27" fmla="*/ 304102 w 420343"/>
              <a:gd name="connsiteY27" fmla="*/ 207584 h 614346"/>
              <a:gd name="connsiteX28" fmla="*/ 303923 w 420343"/>
              <a:gd name="connsiteY28" fmla="*/ 207681 h 614346"/>
              <a:gd name="connsiteX29" fmla="*/ 296827 w 420343"/>
              <a:gd name="connsiteY29" fmla="*/ 229410 h 614346"/>
              <a:gd name="connsiteX30" fmla="*/ 311376 w 420343"/>
              <a:gd name="connsiteY30" fmla="*/ 238302 h 614346"/>
              <a:gd name="connsiteX31" fmla="*/ 318490 w 420343"/>
              <a:gd name="connsiteY31" fmla="*/ 236523 h 614346"/>
              <a:gd name="connsiteX32" fmla="*/ 319461 w 420343"/>
              <a:gd name="connsiteY32" fmla="*/ 236523 h 614346"/>
              <a:gd name="connsiteX33" fmla="*/ 319461 w 420343"/>
              <a:gd name="connsiteY33" fmla="*/ 307336 h 614346"/>
              <a:gd name="connsiteX34" fmla="*/ 335628 w 420343"/>
              <a:gd name="connsiteY34" fmla="*/ 323503 h 614346"/>
              <a:gd name="connsiteX35" fmla="*/ 351795 w 420343"/>
              <a:gd name="connsiteY35" fmla="*/ 307336 h 614346"/>
              <a:gd name="connsiteX36" fmla="*/ 350663 w 420343"/>
              <a:gd name="connsiteY36" fmla="*/ 210495 h 614346"/>
              <a:gd name="connsiteX37" fmla="*/ 349047 w 420343"/>
              <a:gd name="connsiteY37" fmla="*/ 203220 h 614346"/>
              <a:gd name="connsiteX38" fmla="*/ 334657 w 420343"/>
              <a:gd name="connsiteY38" fmla="*/ 194489 h 614346"/>
              <a:gd name="connsiteX39" fmla="*/ 331586 w 420343"/>
              <a:gd name="connsiteY39" fmla="*/ 194489 h 614346"/>
              <a:gd name="connsiteX40" fmla="*/ 161671 w 420343"/>
              <a:gd name="connsiteY40" fmla="*/ 137581 h 614346"/>
              <a:gd name="connsiteX41" fmla="*/ 388009 w 420343"/>
              <a:gd name="connsiteY41" fmla="*/ 137581 h 614346"/>
              <a:gd name="connsiteX42" fmla="*/ 420343 w 420343"/>
              <a:gd name="connsiteY42" fmla="*/ 169915 h 614346"/>
              <a:gd name="connsiteX43" fmla="*/ 420343 w 420343"/>
              <a:gd name="connsiteY43" fmla="*/ 347752 h 614346"/>
              <a:gd name="connsiteX44" fmla="*/ 388009 w 420343"/>
              <a:gd name="connsiteY44" fmla="*/ 380086 h 614346"/>
              <a:gd name="connsiteX45" fmla="*/ 204837 w 420343"/>
              <a:gd name="connsiteY45" fmla="*/ 380086 h 614346"/>
              <a:gd name="connsiteX46" fmla="*/ 185437 w 420343"/>
              <a:gd name="connsiteY46" fmla="*/ 386553 h 614346"/>
              <a:gd name="connsiteX47" fmla="*/ 155204 w 420343"/>
              <a:gd name="connsiteY47" fmla="*/ 409187 h 614346"/>
              <a:gd name="connsiteX48" fmla="*/ 145504 w 420343"/>
              <a:gd name="connsiteY48" fmla="*/ 412420 h 614346"/>
              <a:gd name="connsiteX49" fmla="*/ 129337 w 420343"/>
              <a:gd name="connsiteY49" fmla="*/ 396253 h 614346"/>
              <a:gd name="connsiteX50" fmla="*/ 129337 w 420343"/>
              <a:gd name="connsiteY50" fmla="*/ 169915 h 614346"/>
              <a:gd name="connsiteX51" fmla="*/ 161671 w 420343"/>
              <a:gd name="connsiteY51" fmla="*/ 137581 h 614346"/>
              <a:gd name="connsiteX52" fmla="*/ 64668 w 420343"/>
              <a:gd name="connsiteY52" fmla="*/ 0 h 614346"/>
              <a:gd name="connsiteX53" fmla="*/ 323341 w 420343"/>
              <a:gd name="connsiteY53" fmla="*/ 0 h 614346"/>
              <a:gd name="connsiteX54" fmla="*/ 388009 w 420343"/>
              <a:gd name="connsiteY54" fmla="*/ 64668 h 614346"/>
              <a:gd name="connsiteX55" fmla="*/ 388009 w 420343"/>
              <a:gd name="connsiteY55" fmla="*/ 97002 h 614346"/>
              <a:gd name="connsiteX56" fmla="*/ 80835 w 420343"/>
              <a:gd name="connsiteY56" fmla="*/ 97002 h 614346"/>
              <a:gd name="connsiteX57" fmla="*/ 64668 w 420343"/>
              <a:gd name="connsiteY57" fmla="*/ 113169 h 614346"/>
              <a:gd name="connsiteX58" fmla="*/ 64668 w 420343"/>
              <a:gd name="connsiteY58" fmla="*/ 452676 h 614346"/>
              <a:gd name="connsiteX59" fmla="*/ 80835 w 420343"/>
              <a:gd name="connsiteY59" fmla="*/ 468843 h 614346"/>
              <a:gd name="connsiteX60" fmla="*/ 307174 w 420343"/>
              <a:gd name="connsiteY60" fmla="*/ 468843 h 614346"/>
              <a:gd name="connsiteX61" fmla="*/ 323341 w 420343"/>
              <a:gd name="connsiteY61" fmla="*/ 452676 h 614346"/>
              <a:gd name="connsiteX62" fmla="*/ 323341 w 420343"/>
              <a:gd name="connsiteY62" fmla="*/ 420342 h 614346"/>
              <a:gd name="connsiteX63" fmla="*/ 388009 w 420343"/>
              <a:gd name="connsiteY63" fmla="*/ 420342 h 614346"/>
              <a:gd name="connsiteX64" fmla="*/ 388009 w 420343"/>
              <a:gd name="connsiteY64" fmla="*/ 549678 h 614346"/>
              <a:gd name="connsiteX65" fmla="*/ 323341 w 420343"/>
              <a:gd name="connsiteY65" fmla="*/ 614346 h 614346"/>
              <a:gd name="connsiteX66" fmla="*/ 64668 w 420343"/>
              <a:gd name="connsiteY66" fmla="*/ 614346 h 614346"/>
              <a:gd name="connsiteX67" fmla="*/ 0 w 420343"/>
              <a:gd name="connsiteY67" fmla="*/ 549678 h 614346"/>
              <a:gd name="connsiteX68" fmla="*/ 0 w 420343"/>
              <a:gd name="connsiteY68" fmla="*/ 64668 h 614346"/>
              <a:gd name="connsiteX69" fmla="*/ 64668 w 420343"/>
              <a:gd name="connsiteY69" fmla="*/ 0 h 61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20343" h="614346">
                <a:moveTo>
                  <a:pt x="177838" y="509262"/>
                </a:moveTo>
                <a:cubicBezTo>
                  <a:pt x="159974" y="509262"/>
                  <a:pt x="145504" y="523730"/>
                  <a:pt x="145504" y="541596"/>
                </a:cubicBezTo>
                <a:cubicBezTo>
                  <a:pt x="145504" y="559460"/>
                  <a:pt x="159974" y="573930"/>
                  <a:pt x="177838" y="573930"/>
                </a:cubicBezTo>
                <a:lnTo>
                  <a:pt x="210172" y="573930"/>
                </a:lnTo>
                <a:lnTo>
                  <a:pt x="209686" y="574091"/>
                </a:lnTo>
                <a:cubicBezTo>
                  <a:pt x="209897" y="574091"/>
                  <a:pt x="210123" y="574091"/>
                  <a:pt x="210333" y="574091"/>
                </a:cubicBezTo>
                <a:cubicBezTo>
                  <a:pt x="228197" y="574009"/>
                  <a:pt x="242603" y="559460"/>
                  <a:pt x="242506" y="541596"/>
                </a:cubicBezTo>
                <a:cubicBezTo>
                  <a:pt x="242506" y="523730"/>
                  <a:pt x="228036" y="509262"/>
                  <a:pt x="210172" y="509262"/>
                </a:cubicBezTo>
                <a:close/>
                <a:moveTo>
                  <a:pt x="226500" y="197561"/>
                </a:moveTo>
                <a:cubicBezTo>
                  <a:pt x="209315" y="201328"/>
                  <a:pt x="196366" y="215507"/>
                  <a:pt x="194166" y="232967"/>
                </a:cubicBezTo>
                <a:cubicBezTo>
                  <a:pt x="193326" y="241793"/>
                  <a:pt x="199743" y="249650"/>
                  <a:pt x="208556" y="250589"/>
                </a:cubicBezTo>
                <a:cubicBezTo>
                  <a:pt x="208556" y="250589"/>
                  <a:pt x="208571" y="250589"/>
                  <a:pt x="208571" y="250589"/>
                </a:cubicBezTo>
                <a:cubicBezTo>
                  <a:pt x="217447" y="251526"/>
                  <a:pt x="225400" y="245076"/>
                  <a:pt x="226339" y="236201"/>
                </a:cubicBezTo>
                <a:cubicBezTo>
                  <a:pt x="226824" y="232158"/>
                  <a:pt x="233128" y="228924"/>
                  <a:pt x="234423" y="228763"/>
                </a:cubicBezTo>
                <a:cubicBezTo>
                  <a:pt x="235715" y="228602"/>
                  <a:pt x="242345" y="227147"/>
                  <a:pt x="245578" y="231674"/>
                </a:cubicBezTo>
                <a:cubicBezTo>
                  <a:pt x="250427" y="238787"/>
                  <a:pt x="230380" y="269343"/>
                  <a:pt x="199825" y="294886"/>
                </a:cubicBezTo>
                <a:cubicBezTo>
                  <a:pt x="194651" y="299283"/>
                  <a:pt x="192776" y="306461"/>
                  <a:pt x="195137" y="312831"/>
                </a:cubicBezTo>
                <a:cubicBezTo>
                  <a:pt x="197449" y="319234"/>
                  <a:pt x="203527" y="323503"/>
                  <a:pt x="210333" y="323503"/>
                </a:cubicBezTo>
                <a:lnTo>
                  <a:pt x="270960" y="323503"/>
                </a:lnTo>
                <a:lnTo>
                  <a:pt x="270960" y="323340"/>
                </a:lnTo>
                <a:cubicBezTo>
                  <a:pt x="279706" y="323436"/>
                  <a:pt x="286933" y="316550"/>
                  <a:pt x="287288" y="307819"/>
                </a:cubicBezTo>
                <a:cubicBezTo>
                  <a:pt x="287288" y="298896"/>
                  <a:pt x="280045" y="291652"/>
                  <a:pt x="271121" y="291652"/>
                </a:cubicBezTo>
                <a:lnTo>
                  <a:pt x="250105" y="291652"/>
                </a:lnTo>
                <a:cubicBezTo>
                  <a:pt x="270313" y="268535"/>
                  <a:pt x="288420" y="237655"/>
                  <a:pt x="272253" y="213728"/>
                </a:cubicBezTo>
                <a:cubicBezTo>
                  <a:pt x="262003" y="199145"/>
                  <a:pt x="243638" y="192663"/>
                  <a:pt x="226500" y="197561"/>
                </a:cubicBezTo>
                <a:close/>
                <a:moveTo>
                  <a:pt x="331586" y="194489"/>
                </a:moveTo>
                <a:cubicBezTo>
                  <a:pt x="330487" y="194715"/>
                  <a:pt x="329404" y="195039"/>
                  <a:pt x="328353" y="195460"/>
                </a:cubicBezTo>
                <a:lnTo>
                  <a:pt x="304102" y="207584"/>
                </a:lnTo>
                <a:cubicBezTo>
                  <a:pt x="304037" y="207616"/>
                  <a:pt x="303988" y="207648"/>
                  <a:pt x="303923" y="207681"/>
                </a:cubicBezTo>
                <a:cubicBezTo>
                  <a:pt x="295954" y="211724"/>
                  <a:pt x="292786" y="221456"/>
                  <a:pt x="296827" y="229410"/>
                </a:cubicBezTo>
                <a:cubicBezTo>
                  <a:pt x="299592" y="234907"/>
                  <a:pt x="305234" y="238350"/>
                  <a:pt x="311376" y="238302"/>
                </a:cubicBezTo>
                <a:cubicBezTo>
                  <a:pt x="313866" y="238350"/>
                  <a:pt x="316324" y="237735"/>
                  <a:pt x="318490" y="236523"/>
                </a:cubicBezTo>
                <a:lnTo>
                  <a:pt x="319461" y="236523"/>
                </a:lnTo>
                <a:lnTo>
                  <a:pt x="319461" y="307336"/>
                </a:lnTo>
                <a:cubicBezTo>
                  <a:pt x="319461" y="316258"/>
                  <a:pt x="326703" y="323503"/>
                  <a:pt x="335628" y="323503"/>
                </a:cubicBezTo>
                <a:cubicBezTo>
                  <a:pt x="344552" y="323503"/>
                  <a:pt x="351795" y="316258"/>
                  <a:pt x="351795" y="307336"/>
                </a:cubicBezTo>
                <a:lnTo>
                  <a:pt x="350663" y="210495"/>
                </a:lnTo>
                <a:cubicBezTo>
                  <a:pt x="350695" y="207973"/>
                  <a:pt x="350145" y="205483"/>
                  <a:pt x="349047" y="203220"/>
                </a:cubicBezTo>
                <a:cubicBezTo>
                  <a:pt x="346267" y="197851"/>
                  <a:pt x="340704" y="194474"/>
                  <a:pt x="334657" y="194489"/>
                </a:cubicBezTo>
                <a:cubicBezTo>
                  <a:pt x="333638" y="194392"/>
                  <a:pt x="332605" y="194392"/>
                  <a:pt x="331586" y="194489"/>
                </a:cubicBezTo>
                <a:close/>
                <a:moveTo>
                  <a:pt x="161671" y="137581"/>
                </a:moveTo>
                <a:lnTo>
                  <a:pt x="388009" y="137581"/>
                </a:lnTo>
                <a:cubicBezTo>
                  <a:pt x="405873" y="137581"/>
                  <a:pt x="420343" y="152051"/>
                  <a:pt x="420343" y="169915"/>
                </a:cubicBezTo>
                <a:lnTo>
                  <a:pt x="420343" y="347752"/>
                </a:lnTo>
                <a:cubicBezTo>
                  <a:pt x="420343" y="365617"/>
                  <a:pt x="405873" y="380086"/>
                  <a:pt x="388009" y="380086"/>
                </a:cubicBezTo>
                <a:lnTo>
                  <a:pt x="204837" y="380086"/>
                </a:lnTo>
                <a:cubicBezTo>
                  <a:pt x="197836" y="380086"/>
                  <a:pt x="191029" y="382350"/>
                  <a:pt x="185437" y="386553"/>
                </a:cubicBezTo>
                <a:lnTo>
                  <a:pt x="155204" y="409187"/>
                </a:lnTo>
                <a:cubicBezTo>
                  <a:pt x="152407" y="411288"/>
                  <a:pt x="148995" y="412420"/>
                  <a:pt x="145504" y="412420"/>
                </a:cubicBezTo>
                <a:cubicBezTo>
                  <a:pt x="136579" y="412420"/>
                  <a:pt x="129337" y="405178"/>
                  <a:pt x="129337" y="396253"/>
                </a:cubicBezTo>
                <a:lnTo>
                  <a:pt x="129337" y="169915"/>
                </a:lnTo>
                <a:cubicBezTo>
                  <a:pt x="129337" y="152051"/>
                  <a:pt x="143806" y="137581"/>
                  <a:pt x="161671" y="137581"/>
                </a:cubicBezTo>
                <a:close/>
                <a:moveTo>
                  <a:pt x="64668" y="0"/>
                </a:moveTo>
                <a:lnTo>
                  <a:pt x="323341" y="0"/>
                </a:lnTo>
                <a:cubicBezTo>
                  <a:pt x="359054" y="0"/>
                  <a:pt x="388009" y="28955"/>
                  <a:pt x="388009" y="64668"/>
                </a:cubicBezTo>
                <a:lnTo>
                  <a:pt x="388009" y="97002"/>
                </a:lnTo>
                <a:lnTo>
                  <a:pt x="80835" y="97002"/>
                </a:lnTo>
                <a:cubicBezTo>
                  <a:pt x="71911" y="97002"/>
                  <a:pt x="64668" y="104244"/>
                  <a:pt x="64668" y="113169"/>
                </a:cubicBezTo>
                <a:lnTo>
                  <a:pt x="64668" y="452676"/>
                </a:lnTo>
                <a:cubicBezTo>
                  <a:pt x="64668" y="461601"/>
                  <a:pt x="71911" y="468843"/>
                  <a:pt x="80835" y="468843"/>
                </a:cubicBezTo>
                <a:lnTo>
                  <a:pt x="307174" y="468843"/>
                </a:lnTo>
                <a:cubicBezTo>
                  <a:pt x="316098" y="468843"/>
                  <a:pt x="323341" y="461601"/>
                  <a:pt x="323341" y="452676"/>
                </a:cubicBezTo>
                <a:lnTo>
                  <a:pt x="323341" y="420342"/>
                </a:lnTo>
                <a:lnTo>
                  <a:pt x="388009" y="420342"/>
                </a:lnTo>
                <a:lnTo>
                  <a:pt x="388009" y="549678"/>
                </a:lnTo>
                <a:cubicBezTo>
                  <a:pt x="388009" y="585392"/>
                  <a:pt x="359054" y="614346"/>
                  <a:pt x="323341" y="614346"/>
                </a:cubicBezTo>
                <a:lnTo>
                  <a:pt x="64668" y="614346"/>
                </a:lnTo>
                <a:cubicBezTo>
                  <a:pt x="28955" y="614346"/>
                  <a:pt x="0" y="585392"/>
                  <a:pt x="0" y="549678"/>
                </a:cubicBezTo>
                <a:lnTo>
                  <a:pt x="0" y="64668"/>
                </a:lnTo>
                <a:cubicBezTo>
                  <a:pt x="0" y="28955"/>
                  <a:pt x="28955" y="0"/>
                  <a:pt x="64668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2D931C29-5667-7A9B-6A5F-21F6FA39F6A4}"/>
              </a:ext>
            </a:extLst>
          </p:cNvPr>
          <p:cNvSpPr/>
          <p:nvPr/>
        </p:nvSpPr>
        <p:spPr>
          <a:xfrm>
            <a:off x="988104" y="4439482"/>
            <a:ext cx="459466" cy="620005"/>
          </a:xfrm>
          <a:custGeom>
            <a:avLst/>
            <a:gdLst>
              <a:gd name="connsiteX0" fmla="*/ 204997 w 459466"/>
              <a:gd name="connsiteY0" fmla="*/ 521063 h 620005"/>
              <a:gd name="connsiteX1" fmla="*/ 184789 w 459466"/>
              <a:gd name="connsiteY1" fmla="*/ 541271 h 620005"/>
              <a:gd name="connsiteX2" fmla="*/ 184789 w 459466"/>
              <a:gd name="connsiteY2" fmla="*/ 541594 h 620005"/>
              <a:gd name="connsiteX3" fmla="*/ 204997 w 459466"/>
              <a:gd name="connsiteY3" fmla="*/ 561480 h 620005"/>
              <a:gd name="connsiteX4" fmla="*/ 279365 w 459466"/>
              <a:gd name="connsiteY4" fmla="*/ 561480 h 620005"/>
              <a:gd name="connsiteX5" fmla="*/ 279204 w 459466"/>
              <a:gd name="connsiteY5" fmla="*/ 561965 h 620005"/>
              <a:gd name="connsiteX6" fmla="*/ 280190 w 459466"/>
              <a:gd name="connsiteY6" fmla="*/ 561965 h 620005"/>
              <a:gd name="connsiteX7" fmla="*/ 299574 w 459466"/>
              <a:gd name="connsiteY7" fmla="*/ 541271 h 620005"/>
              <a:gd name="connsiteX8" fmla="*/ 279365 w 459466"/>
              <a:gd name="connsiteY8" fmla="*/ 521063 h 620005"/>
              <a:gd name="connsiteX9" fmla="*/ 90879 w 459466"/>
              <a:gd name="connsiteY9" fmla="*/ 470205 h 620005"/>
              <a:gd name="connsiteX10" fmla="*/ 76469 w 459466"/>
              <a:gd name="connsiteY10" fmla="*/ 470944 h 620005"/>
              <a:gd name="connsiteX11" fmla="*/ 60302 w 459466"/>
              <a:gd name="connsiteY11" fmla="*/ 495842 h 620005"/>
              <a:gd name="connsiteX12" fmla="*/ 95547 w 459466"/>
              <a:gd name="connsiteY12" fmla="*/ 544343 h 620005"/>
              <a:gd name="connsiteX13" fmla="*/ 113169 w 459466"/>
              <a:gd name="connsiteY13" fmla="*/ 544343 h 620005"/>
              <a:gd name="connsiteX14" fmla="*/ 147604 w 459466"/>
              <a:gd name="connsiteY14" fmla="*/ 495842 h 620005"/>
              <a:gd name="connsiteX15" fmla="*/ 130468 w 459466"/>
              <a:gd name="connsiteY15" fmla="*/ 470944 h 620005"/>
              <a:gd name="connsiteX16" fmla="*/ 103468 w 459466"/>
              <a:gd name="connsiteY16" fmla="*/ 477250 h 620005"/>
              <a:gd name="connsiteX17" fmla="*/ 90879 w 459466"/>
              <a:gd name="connsiteY17" fmla="*/ 470205 h 620005"/>
              <a:gd name="connsiteX18" fmla="*/ 204997 w 459466"/>
              <a:gd name="connsiteY18" fmla="*/ 440228 h 620005"/>
              <a:gd name="connsiteX19" fmla="*/ 184789 w 459466"/>
              <a:gd name="connsiteY19" fmla="*/ 460436 h 620005"/>
              <a:gd name="connsiteX20" fmla="*/ 184789 w 459466"/>
              <a:gd name="connsiteY20" fmla="*/ 460759 h 620005"/>
              <a:gd name="connsiteX21" fmla="*/ 204997 w 459466"/>
              <a:gd name="connsiteY21" fmla="*/ 480645 h 620005"/>
              <a:gd name="connsiteX22" fmla="*/ 376367 w 459466"/>
              <a:gd name="connsiteY22" fmla="*/ 480645 h 620005"/>
              <a:gd name="connsiteX23" fmla="*/ 376206 w 459466"/>
              <a:gd name="connsiteY23" fmla="*/ 481130 h 620005"/>
              <a:gd name="connsiteX24" fmla="*/ 377192 w 459466"/>
              <a:gd name="connsiteY24" fmla="*/ 481130 h 620005"/>
              <a:gd name="connsiteX25" fmla="*/ 396576 w 459466"/>
              <a:gd name="connsiteY25" fmla="*/ 460436 h 620005"/>
              <a:gd name="connsiteX26" fmla="*/ 376367 w 459466"/>
              <a:gd name="connsiteY26" fmla="*/ 440228 h 620005"/>
              <a:gd name="connsiteX27" fmla="*/ 283085 w 459466"/>
              <a:gd name="connsiteY27" fmla="*/ 269503 h 620005"/>
              <a:gd name="connsiteX28" fmla="*/ 283247 w 459466"/>
              <a:gd name="connsiteY28" fmla="*/ 269503 h 620005"/>
              <a:gd name="connsiteX29" fmla="*/ 326897 w 459466"/>
              <a:gd name="connsiteY29" fmla="*/ 313477 h 620005"/>
              <a:gd name="connsiteX30" fmla="*/ 326897 w 459466"/>
              <a:gd name="connsiteY30" fmla="*/ 339505 h 620005"/>
              <a:gd name="connsiteX31" fmla="*/ 132085 w 459466"/>
              <a:gd name="connsiteY31" fmla="*/ 339505 h 620005"/>
              <a:gd name="connsiteX32" fmla="*/ 132085 w 459466"/>
              <a:gd name="connsiteY32" fmla="*/ 313477 h 620005"/>
              <a:gd name="connsiteX33" fmla="*/ 175898 w 459466"/>
              <a:gd name="connsiteY33" fmla="*/ 269664 h 620005"/>
              <a:gd name="connsiteX34" fmla="*/ 283085 w 459466"/>
              <a:gd name="connsiteY34" fmla="*/ 269664 h 620005"/>
              <a:gd name="connsiteX35" fmla="*/ 229409 w 459466"/>
              <a:gd name="connsiteY35" fmla="*/ 134993 h 620005"/>
              <a:gd name="connsiteX36" fmla="*/ 283247 w 459466"/>
              <a:gd name="connsiteY36" fmla="*/ 188668 h 620005"/>
              <a:gd name="connsiteX37" fmla="*/ 229409 w 459466"/>
              <a:gd name="connsiteY37" fmla="*/ 242503 h 620005"/>
              <a:gd name="connsiteX38" fmla="*/ 175735 w 459466"/>
              <a:gd name="connsiteY38" fmla="*/ 188668 h 620005"/>
              <a:gd name="connsiteX39" fmla="*/ 229409 w 459466"/>
              <a:gd name="connsiteY39" fmla="*/ 134993 h 620005"/>
              <a:gd name="connsiteX40" fmla="*/ 71134 w 459466"/>
              <a:gd name="connsiteY40" fmla="*/ 86494 h 620005"/>
              <a:gd name="connsiteX41" fmla="*/ 54967 w 459466"/>
              <a:gd name="connsiteY41" fmla="*/ 102661 h 620005"/>
              <a:gd name="connsiteX42" fmla="*/ 54967 w 459466"/>
              <a:gd name="connsiteY42" fmla="*/ 355189 h 620005"/>
              <a:gd name="connsiteX43" fmla="*/ 71134 w 459466"/>
              <a:gd name="connsiteY43" fmla="*/ 371356 h 620005"/>
              <a:gd name="connsiteX44" fmla="*/ 387846 w 459466"/>
              <a:gd name="connsiteY44" fmla="*/ 371356 h 620005"/>
              <a:gd name="connsiteX45" fmla="*/ 404013 w 459466"/>
              <a:gd name="connsiteY45" fmla="*/ 355189 h 620005"/>
              <a:gd name="connsiteX46" fmla="*/ 404174 w 459466"/>
              <a:gd name="connsiteY46" fmla="*/ 102661 h 620005"/>
              <a:gd name="connsiteX47" fmla="*/ 388007 w 459466"/>
              <a:gd name="connsiteY47" fmla="*/ 86494 h 620005"/>
              <a:gd name="connsiteX48" fmla="*/ 32334 w 459466"/>
              <a:gd name="connsiteY48" fmla="*/ 0 h 620005"/>
              <a:gd name="connsiteX49" fmla="*/ 426808 w 459466"/>
              <a:gd name="connsiteY49" fmla="*/ 0 h 620005"/>
              <a:gd name="connsiteX50" fmla="*/ 427132 w 459466"/>
              <a:gd name="connsiteY50" fmla="*/ 0 h 620005"/>
              <a:gd name="connsiteX51" fmla="*/ 459466 w 459466"/>
              <a:gd name="connsiteY51" fmla="*/ 32334 h 620005"/>
              <a:gd name="connsiteX52" fmla="*/ 459466 w 459466"/>
              <a:gd name="connsiteY52" fmla="*/ 587671 h 620005"/>
              <a:gd name="connsiteX53" fmla="*/ 427132 w 459466"/>
              <a:gd name="connsiteY53" fmla="*/ 620005 h 620005"/>
              <a:gd name="connsiteX54" fmla="*/ 32334 w 459466"/>
              <a:gd name="connsiteY54" fmla="*/ 620005 h 620005"/>
              <a:gd name="connsiteX55" fmla="*/ 0 w 459466"/>
              <a:gd name="connsiteY55" fmla="*/ 587671 h 620005"/>
              <a:gd name="connsiteX56" fmla="*/ 0 w 459466"/>
              <a:gd name="connsiteY56" fmla="*/ 32334 h 620005"/>
              <a:gd name="connsiteX57" fmla="*/ 32334 w 459466"/>
              <a:gd name="connsiteY57" fmla="*/ 0 h 62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59466" h="620005">
                <a:moveTo>
                  <a:pt x="204997" y="521063"/>
                </a:moveTo>
                <a:cubicBezTo>
                  <a:pt x="193842" y="521063"/>
                  <a:pt x="184789" y="530116"/>
                  <a:pt x="184789" y="541271"/>
                </a:cubicBezTo>
                <a:cubicBezTo>
                  <a:pt x="184789" y="541385"/>
                  <a:pt x="184789" y="541482"/>
                  <a:pt x="184789" y="541594"/>
                </a:cubicBezTo>
                <a:cubicBezTo>
                  <a:pt x="184886" y="552669"/>
                  <a:pt x="193922" y="561576"/>
                  <a:pt x="204997" y="561480"/>
                </a:cubicBezTo>
                <a:lnTo>
                  <a:pt x="279365" y="561480"/>
                </a:lnTo>
                <a:lnTo>
                  <a:pt x="279204" y="561965"/>
                </a:lnTo>
                <a:cubicBezTo>
                  <a:pt x="279527" y="561965"/>
                  <a:pt x="279866" y="561965"/>
                  <a:pt x="280190" y="561965"/>
                </a:cubicBezTo>
                <a:cubicBezTo>
                  <a:pt x="291248" y="561593"/>
                  <a:pt x="299930" y="552329"/>
                  <a:pt x="299574" y="541271"/>
                </a:cubicBezTo>
                <a:cubicBezTo>
                  <a:pt x="299574" y="530116"/>
                  <a:pt x="290520" y="521063"/>
                  <a:pt x="279365" y="521063"/>
                </a:cubicBezTo>
                <a:close/>
                <a:moveTo>
                  <a:pt x="90879" y="470205"/>
                </a:moveTo>
                <a:cubicBezTo>
                  <a:pt x="86190" y="469110"/>
                  <a:pt x="81198" y="469312"/>
                  <a:pt x="76469" y="470944"/>
                </a:cubicBezTo>
                <a:cubicBezTo>
                  <a:pt x="66350" y="474986"/>
                  <a:pt x="59866" y="484961"/>
                  <a:pt x="60302" y="495842"/>
                </a:cubicBezTo>
                <a:cubicBezTo>
                  <a:pt x="60626" y="518315"/>
                  <a:pt x="82775" y="535937"/>
                  <a:pt x="95547" y="544343"/>
                </a:cubicBezTo>
                <a:cubicBezTo>
                  <a:pt x="100899" y="547819"/>
                  <a:pt x="107817" y="547819"/>
                  <a:pt x="113169" y="544343"/>
                </a:cubicBezTo>
                <a:cubicBezTo>
                  <a:pt x="125780" y="536422"/>
                  <a:pt x="147767" y="518799"/>
                  <a:pt x="147604" y="495842"/>
                </a:cubicBezTo>
                <a:cubicBezTo>
                  <a:pt x="147847" y="484720"/>
                  <a:pt x="140944" y="474695"/>
                  <a:pt x="130468" y="470944"/>
                </a:cubicBezTo>
                <a:cubicBezTo>
                  <a:pt x="121010" y="467679"/>
                  <a:pt x="110500" y="470136"/>
                  <a:pt x="103468" y="477250"/>
                </a:cubicBezTo>
                <a:cubicBezTo>
                  <a:pt x="99952" y="473693"/>
                  <a:pt x="95567" y="471300"/>
                  <a:pt x="90879" y="470205"/>
                </a:cubicBezTo>
                <a:close/>
                <a:moveTo>
                  <a:pt x="204997" y="440228"/>
                </a:moveTo>
                <a:cubicBezTo>
                  <a:pt x="193842" y="440228"/>
                  <a:pt x="184789" y="449281"/>
                  <a:pt x="184789" y="460436"/>
                </a:cubicBezTo>
                <a:cubicBezTo>
                  <a:pt x="184789" y="460550"/>
                  <a:pt x="184789" y="460647"/>
                  <a:pt x="184789" y="460759"/>
                </a:cubicBezTo>
                <a:cubicBezTo>
                  <a:pt x="184886" y="471834"/>
                  <a:pt x="193922" y="480741"/>
                  <a:pt x="204997" y="480645"/>
                </a:cubicBezTo>
                <a:lnTo>
                  <a:pt x="376367" y="480645"/>
                </a:lnTo>
                <a:lnTo>
                  <a:pt x="376206" y="481130"/>
                </a:lnTo>
                <a:cubicBezTo>
                  <a:pt x="376528" y="481130"/>
                  <a:pt x="376868" y="481130"/>
                  <a:pt x="377192" y="481130"/>
                </a:cubicBezTo>
                <a:cubicBezTo>
                  <a:pt x="388250" y="480758"/>
                  <a:pt x="396932" y="471494"/>
                  <a:pt x="396576" y="460436"/>
                </a:cubicBezTo>
                <a:cubicBezTo>
                  <a:pt x="396576" y="449281"/>
                  <a:pt x="387522" y="440228"/>
                  <a:pt x="376367" y="440228"/>
                </a:cubicBezTo>
                <a:close/>
                <a:moveTo>
                  <a:pt x="283085" y="269503"/>
                </a:moveTo>
                <a:cubicBezTo>
                  <a:pt x="283133" y="269503"/>
                  <a:pt x="283197" y="269503"/>
                  <a:pt x="283247" y="269503"/>
                </a:cubicBezTo>
                <a:cubicBezTo>
                  <a:pt x="307449" y="269599"/>
                  <a:pt x="326993" y="289275"/>
                  <a:pt x="326897" y="313477"/>
                </a:cubicBezTo>
                <a:lnTo>
                  <a:pt x="326897" y="339505"/>
                </a:lnTo>
                <a:lnTo>
                  <a:pt x="132085" y="339505"/>
                </a:lnTo>
                <a:lnTo>
                  <a:pt x="132085" y="313477"/>
                </a:lnTo>
                <a:cubicBezTo>
                  <a:pt x="132085" y="289275"/>
                  <a:pt x="151696" y="269664"/>
                  <a:pt x="175898" y="269664"/>
                </a:cubicBezTo>
                <a:lnTo>
                  <a:pt x="283085" y="269664"/>
                </a:lnTo>
                <a:close/>
                <a:moveTo>
                  <a:pt x="229409" y="134993"/>
                </a:moveTo>
                <a:cubicBezTo>
                  <a:pt x="259077" y="134993"/>
                  <a:pt x="283150" y="159002"/>
                  <a:pt x="283247" y="188668"/>
                </a:cubicBezTo>
                <a:cubicBezTo>
                  <a:pt x="283247" y="218400"/>
                  <a:pt x="259141" y="242503"/>
                  <a:pt x="229409" y="242503"/>
                </a:cubicBezTo>
                <a:cubicBezTo>
                  <a:pt x="199743" y="242406"/>
                  <a:pt x="175735" y="218335"/>
                  <a:pt x="175735" y="188668"/>
                </a:cubicBezTo>
                <a:cubicBezTo>
                  <a:pt x="175735" y="159017"/>
                  <a:pt x="199759" y="134993"/>
                  <a:pt x="229409" y="134993"/>
                </a:cubicBezTo>
                <a:close/>
                <a:moveTo>
                  <a:pt x="71134" y="86494"/>
                </a:moveTo>
                <a:cubicBezTo>
                  <a:pt x="62210" y="86494"/>
                  <a:pt x="54967" y="93737"/>
                  <a:pt x="54967" y="102661"/>
                </a:cubicBezTo>
                <a:lnTo>
                  <a:pt x="54967" y="355189"/>
                </a:lnTo>
                <a:cubicBezTo>
                  <a:pt x="54967" y="364113"/>
                  <a:pt x="62210" y="371356"/>
                  <a:pt x="71134" y="371356"/>
                </a:cubicBezTo>
                <a:lnTo>
                  <a:pt x="387846" y="371356"/>
                </a:lnTo>
                <a:cubicBezTo>
                  <a:pt x="396771" y="371356"/>
                  <a:pt x="404013" y="364113"/>
                  <a:pt x="404013" y="355189"/>
                </a:cubicBezTo>
                <a:lnTo>
                  <a:pt x="404174" y="102661"/>
                </a:lnTo>
                <a:cubicBezTo>
                  <a:pt x="404174" y="93737"/>
                  <a:pt x="396932" y="86494"/>
                  <a:pt x="388007" y="86494"/>
                </a:cubicBezTo>
                <a:close/>
                <a:moveTo>
                  <a:pt x="32334" y="0"/>
                </a:moveTo>
                <a:lnTo>
                  <a:pt x="426808" y="0"/>
                </a:lnTo>
                <a:cubicBezTo>
                  <a:pt x="426922" y="0"/>
                  <a:pt x="427019" y="0"/>
                  <a:pt x="427132" y="0"/>
                </a:cubicBezTo>
                <a:cubicBezTo>
                  <a:pt x="444997" y="0"/>
                  <a:pt x="459466" y="14470"/>
                  <a:pt x="459466" y="32334"/>
                </a:cubicBezTo>
                <a:lnTo>
                  <a:pt x="459466" y="587671"/>
                </a:lnTo>
                <a:cubicBezTo>
                  <a:pt x="459466" y="605535"/>
                  <a:pt x="444997" y="620005"/>
                  <a:pt x="427132" y="620005"/>
                </a:cubicBezTo>
                <a:lnTo>
                  <a:pt x="32334" y="620005"/>
                </a:lnTo>
                <a:cubicBezTo>
                  <a:pt x="14469" y="620005"/>
                  <a:pt x="0" y="605535"/>
                  <a:pt x="0" y="587671"/>
                </a:cubicBezTo>
                <a:lnTo>
                  <a:pt x="0" y="32334"/>
                </a:lnTo>
                <a:cubicBezTo>
                  <a:pt x="0" y="14470"/>
                  <a:pt x="14469" y="0"/>
                  <a:pt x="32334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AF01E3BF-C86B-49CF-6106-7615AF46404F}"/>
              </a:ext>
            </a:extLst>
          </p:cNvPr>
          <p:cNvSpPr/>
          <p:nvPr/>
        </p:nvSpPr>
        <p:spPr>
          <a:xfrm>
            <a:off x="4656033" y="4466593"/>
            <a:ext cx="439990" cy="565782"/>
          </a:xfrm>
          <a:custGeom>
            <a:avLst/>
            <a:gdLst>
              <a:gd name="connsiteX0" fmla="*/ 61567 w 439990"/>
              <a:gd name="connsiteY0" fmla="*/ 366119 h 565782"/>
              <a:gd name="connsiteX1" fmla="*/ 68358 w 439990"/>
              <a:gd name="connsiteY1" fmla="*/ 366119 h 565782"/>
              <a:gd name="connsiteX2" fmla="*/ 183142 w 439990"/>
              <a:gd name="connsiteY2" fmla="*/ 477995 h 565782"/>
              <a:gd name="connsiteX3" fmla="*/ 219519 w 439990"/>
              <a:gd name="connsiteY3" fmla="*/ 489796 h 565782"/>
              <a:gd name="connsiteX4" fmla="*/ 257511 w 439990"/>
              <a:gd name="connsiteY4" fmla="*/ 476540 h 565782"/>
              <a:gd name="connsiteX5" fmla="*/ 368093 w 439990"/>
              <a:gd name="connsiteY5" fmla="*/ 366119 h 565782"/>
              <a:gd name="connsiteX6" fmla="*/ 377471 w 439990"/>
              <a:gd name="connsiteY6" fmla="*/ 366119 h 565782"/>
              <a:gd name="connsiteX7" fmla="*/ 409805 w 439990"/>
              <a:gd name="connsiteY7" fmla="*/ 392148 h 565782"/>
              <a:gd name="connsiteX8" fmla="*/ 439228 w 439990"/>
              <a:gd name="connsiteY8" fmla="*/ 525364 h 565782"/>
              <a:gd name="connsiteX9" fmla="*/ 439988 w 439990"/>
              <a:gd name="connsiteY9" fmla="*/ 532122 h 565782"/>
              <a:gd name="connsiteX10" fmla="*/ 407057 w 439990"/>
              <a:gd name="connsiteY10" fmla="*/ 565782 h 565782"/>
              <a:gd name="connsiteX11" fmla="*/ 33113 w 439990"/>
              <a:gd name="connsiteY11" fmla="*/ 565782 h 565782"/>
              <a:gd name="connsiteX12" fmla="*/ 26033 w 439990"/>
              <a:gd name="connsiteY12" fmla="*/ 565006 h 565782"/>
              <a:gd name="connsiteX13" fmla="*/ 779 w 439990"/>
              <a:gd name="connsiteY13" fmla="*/ 525527 h 565782"/>
              <a:gd name="connsiteX14" fmla="*/ 29233 w 439990"/>
              <a:gd name="connsiteY14" fmla="*/ 392472 h 565782"/>
              <a:gd name="connsiteX15" fmla="*/ 61567 w 439990"/>
              <a:gd name="connsiteY15" fmla="*/ 366119 h 565782"/>
              <a:gd name="connsiteX16" fmla="*/ 220166 w 439990"/>
              <a:gd name="connsiteY16" fmla="*/ 108094 h 565782"/>
              <a:gd name="connsiteX17" fmla="*/ 149031 w 439990"/>
              <a:gd name="connsiteY17" fmla="*/ 179227 h 565782"/>
              <a:gd name="connsiteX18" fmla="*/ 149031 w 439990"/>
              <a:gd name="connsiteY18" fmla="*/ 179390 h 565782"/>
              <a:gd name="connsiteX19" fmla="*/ 220166 w 439990"/>
              <a:gd name="connsiteY19" fmla="*/ 250524 h 565782"/>
              <a:gd name="connsiteX20" fmla="*/ 220327 w 439990"/>
              <a:gd name="connsiteY20" fmla="*/ 250524 h 565782"/>
              <a:gd name="connsiteX21" fmla="*/ 291301 w 439990"/>
              <a:gd name="connsiteY21" fmla="*/ 179227 h 565782"/>
              <a:gd name="connsiteX22" fmla="*/ 220166 w 439990"/>
              <a:gd name="connsiteY22" fmla="*/ 108094 h 565782"/>
              <a:gd name="connsiteX23" fmla="*/ 220263 w 439990"/>
              <a:gd name="connsiteY23" fmla="*/ 0 h 565782"/>
              <a:gd name="connsiteX24" fmla="*/ 399457 w 439990"/>
              <a:gd name="connsiteY24" fmla="*/ 179712 h 565782"/>
              <a:gd name="connsiteX25" fmla="*/ 232937 w 439990"/>
              <a:gd name="connsiteY25" fmla="*/ 445175 h 565782"/>
              <a:gd name="connsiteX26" fmla="*/ 206908 w 439990"/>
              <a:gd name="connsiteY26" fmla="*/ 445175 h 565782"/>
              <a:gd name="connsiteX27" fmla="*/ 41682 w 439990"/>
              <a:gd name="connsiteY27" fmla="*/ 198305 h 565782"/>
              <a:gd name="connsiteX28" fmla="*/ 200441 w 439990"/>
              <a:gd name="connsiteY28" fmla="*/ 1067 h 565782"/>
              <a:gd name="connsiteX29" fmla="*/ 220263 w 439990"/>
              <a:gd name="connsiteY29" fmla="*/ 0 h 56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39990" h="565782">
                <a:moveTo>
                  <a:pt x="61567" y="366119"/>
                </a:moveTo>
                <a:lnTo>
                  <a:pt x="68358" y="366119"/>
                </a:lnTo>
                <a:cubicBezTo>
                  <a:pt x="100917" y="408849"/>
                  <a:pt x="139590" y="446550"/>
                  <a:pt x="183142" y="477995"/>
                </a:cubicBezTo>
                <a:cubicBezTo>
                  <a:pt x="193732" y="485626"/>
                  <a:pt x="206457" y="489749"/>
                  <a:pt x="219519" y="489796"/>
                </a:cubicBezTo>
                <a:cubicBezTo>
                  <a:pt x="233308" y="489781"/>
                  <a:pt x="246695" y="485108"/>
                  <a:pt x="257511" y="476540"/>
                </a:cubicBezTo>
                <a:cubicBezTo>
                  <a:pt x="299093" y="444771"/>
                  <a:pt x="336277" y="407653"/>
                  <a:pt x="368093" y="366119"/>
                </a:cubicBezTo>
                <a:lnTo>
                  <a:pt x="377471" y="366119"/>
                </a:lnTo>
                <a:cubicBezTo>
                  <a:pt x="392991" y="366200"/>
                  <a:pt x="406410" y="376999"/>
                  <a:pt x="409805" y="392148"/>
                </a:cubicBezTo>
                <a:lnTo>
                  <a:pt x="439228" y="525364"/>
                </a:lnTo>
                <a:cubicBezTo>
                  <a:pt x="439713" y="527579"/>
                  <a:pt x="439973" y="529843"/>
                  <a:pt x="439988" y="532122"/>
                </a:cubicBezTo>
                <a:cubicBezTo>
                  <a:pt x="440198" y="550504"/>
                  <a:pt x="425454" y="565589"/>
                  <a:pt x="407057" y="565782"/>
                </a:cubicBezTo>
                <a:lnTo>
                  <a:pt x="33113" y="565782"/>
                </a:lnTo>
                <a:cubicBezTo>
                  <a:pt x="30736" y="565782"/>
                  <a:pt x="28360" y="565522"/>
                  <a:pt x="26033" y="565006"/>
                </a:cubicBezTo>
                <a:cubicBezTo>
                  <a:pt x="8152" y="561077"/>
                  <a:pt x="-3149" y="543406"/>
                  <a:pt x="779" y="525527"/>
                </a:cubicBezTo>
                <a:lnTo>
                  <a:pt x="29233" y="392472"/>
                </a:lnTo>
                <a:cubicBezTo>
                  <a:pt x="32548" y="377227"/>
                  <a:pt x="45967" y="366298"/>
                  <a:pt x="61567" y="366119"/>
                </a:cubicBezTo>
                <a:close/>
                <a:moveTo>
                  <a:pt x="220166" y="108094"/>
                </a:moveTo>
                <a:cubicBezTo>
                  <a:pt x="180880" y="108094"/>
                  <a:pt x="149031" y="139942"/>
                  <a:pt x="149031" y="179227"/>
                </a:cubicBezTo>
                <a:cubicBezTo>
                  <a:pt x="149031" y="179276"/>
                  <a:pt x="149031" y="179340"/>
                  <a:pt x="149031" y="179390"/>
                </a:cubicBezTo>
                <a:cubicBezTo>
                  <a:pt x="149031" y="218674"/>
                  <a:pt x="180880" y="250524"/>
                  <a:pt x="220166" y="250524"/>
                </a:cubicBezTo>
                <a:lnTo>
                  <a:pt x="220327" y="250524"/>
                </a:lnTo>
                <a:cubicBezTo>
                  <a:pt x="259613" y="250426"/>
                  <a:pt x="291397" y="218513"/>
                  <a:pt x="291301" y="179227"/>
                </a:cubicBezTo>
                <a:cubicBezTo>
                  <a:pt x="291301" y="139942"/>
                  <a:pt x="259450" y="108094"/>
                  <a:pt x="220166" y="108094"/>
                </a:cubicBezTo>
                <a:close/>
                <a:moveTo>
                  <a:pt x="220263" y="0"/>
                </a:moveTo>
                <a:cubicBezTo>
                  <a:pt x="319381" y="146"/>
                  <a:pt x="399603" y="80609"/>
                  <a:pt x="399457" y="179712"/>
                </a:cubicBezTo>
                <a:cubicBezTo>
                  <a:pt x="399457" y="304845"/>
                  <a:pt x="273840" y="412841"/>
                  <a:pt x="232937" y="445175"/>
                </a:cubicBezTo>
                <a:cubicBezTo>
                  <a:pt x="225226" y="450963"/>
                  <a:pt x="214621" y="450963"/>
                  <a:pt x="206908" y="445175"/>
                </a:cubicBezTo>
                <a:cubicBezTo>
                  <a:pt x="167622" y="416721"/>
                  <a:pt x="52513" y="323438"/>
                  <a:pt x="41682" y="198305"/>
                </a:cubicBezTo>
                <a:cubicBezTo>
                  <a:pt x="33922" y="100866"/>
                  <a:pt x="103585" y="14308"/>
                  <a:pt x="200441" y="1067"/>
                </a:cubicBezTo>
                <a:cubicBezTo>
                  <a:pt x="207022" y="339"/>
                  <a:pt x="213650" y="-15"/>
                  <a:pt x="220263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60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DE7DFF87-8F61-16D1-9047-E5ED9844E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6" t="73" r="19545"/>
          <a:stretch>
            <a:fillRect/>
          </a:stretch>
        </p:blipFill>
        <p:spPr>
          <a:xfrm>
            <a:off x="5664200" y="5014"/>
            <a:ext cx="6527801" cy="6847972"/>
          </a:xfrm>
          <a:custGeom>
            <a:avLst/>
            <a:gdLst>
              <a:gd name="connsiteX0" fmla="*/ 3069831 w 6527801"/>
              <a:gd name="connsiteY0" fmla="*/ 0 h 6847972"/>
              <a:gd name="connsiteX1" fmla="*/ 6527801 w 6527801"/>
              <a:gd name="connsiteY1" fmla="*/ 0 h 6847972"/>
              <a:gd name="connsiteX2" fmla="*/ 6527801 w 6527801"/>
              <a:gd name="connsiteY2" fmla="*/ 6847972 h 6847972"/>
              <a:gd name="connsiteX3" fmla="*/ 3065338 w 6527801"/>
              <a:gd name="connsiteY3" fmla="*/ 6847972 h 6847972"/>
              <a:gd name="connsiteX4" fmla="*/ 0 w 6527801"/>
              <a:gd name="connsiteY4" fmla="*/ 3426494 h 6847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7801" h="6847972">
                <a:moveTo>
                  <a:pt x="3069831" y="0"/>
                </a:moveTo>
                <a:lnTo>
                  <a:pt x="6527801" y="0"/>
                </a:lnTo>
                <a:lnTo>
                  <a:pt x="6527801" y="6847972"/>
                </a:lnTo>
                <a:lnTo>
                  <a:pt x="3065338" y="6847972"/>
                </a:lnTo>
                <a:lnTo>
                  <a:pt x="0" y="3426494"/>
                </a:lnTo>
                <a:close/>
              </a:path>
            </a:pathLst>
          </a:cu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Work results show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业绩成果展示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E36C37C0-302F-128A-6F5D-5FA7DDA8F735}"/>
              </a:ext>
            </a:extLst>
          </p:cNvPr>
          <p:cNvSpPr txBox="1"/>
          <p:nvPr/>
        </p:nvSpPr>
        <p:spPr>
          <a:xfrm flipH="1">
            <a:off x="8819705" y="5014"/>
            <a:ext cx="3372295" cy="6852986"/>
          </a:xfrm>
          <a:custGeom>
            <a:avLst/>
            <a:gdLst>
              <a:gd name="connsiteX0" fmla="*/ 3429000 w 3428999"/>
              <a:gd name="connsiteY0" fmla="*/ 3429000 h 6857999"/>
              <a:gd name="connsiteX1" fmla="*/ 288758 w 3428999"/>
              <a:gd name="connsiteY1" fmla="*/ 0 h 6857999"/>
              <a:gd name="connsiteX2" fmla="*/ 0 w 3428999"/>
              <a:gd name="connsiteY2" fmla="*/ 0 h 6857999"/>
              <a:gd name="connsiteX3" fmla="*/ 0 w 3428999"/>
              <a:gd name="connsiteY3" fmla="*/ 6858000 h 6857999"/>
              <a:gd name="connsiteX4" fmla="*/ 288758 w 3428999"/>
              <a:gd name="connsiteY4" fmla="*/ 6858000 h 6857999"/>
              <a:gd name="connsiteX5" fmla="*/ 3429000 w 3428999"/>
              <a:gd name="connsiteY5" fmla="*/ 3429000 h 6857999"/>
            </a:gdLst>
            <a:ahLst/>
            <a:cxnLst/>
            <a:rect l="0" t="0" r="0" b="0"/>
            <a:pathLst>
              <a:path w="3428999" h="6857999">
                <a:moveTo>
                  <a:pt x="3429000" y="3429000"/>
                </a:moveTo>
                <a:lnTo>
                  <a:pt x="288758" y="0"/>
                </a:lnTo>
                <a:lnTo>
                  <a:pt x="0" y="0"/>
                </a:lnTo>
                <a:lnTo>
                  <a:pt x="0" y="6858000"/>
                </a:lnTo>
                <a:lnTo>
                  <a:pt x="288758" y="6858000"/>
                </a:lnTo>
                <a:lnTo>
                  <a:pt x="3429000" y="3429000"/>
                </a:lnTo>
                <a:close/>
              </a:path>
            </a:pathLst>
          </a:custGeom>
          <a:solidFill>
            <a:schemeClr val="accent1"/>
          </a:solidFill>
          <a:ln w="9023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DA36393-AC58-FD51-0524-8716368F7496}"/>
              </a:ext>
            </a:extLst>
          </p:cNvPr>
          <p:cNvSpPr txBox="1"/>
          <p:nvPr/>
        </p:nvSpPr>
        <p:spPr>
          <a:xfrm flipH="1">
            <a:off x="9096715" y="5014"/>
            <a:ext cx="3095285" cy="6852986"/>
          </a:xfrm>
          <a:custGeom>
            <a:avLst/>
            <a:gdLst>
              <a:gd name="connsiteX0" fmla="*/ 0 w 3140241"/>
              <a:gd name="connsiteY0" fmla="*/ 6858000 h 6857999"/>
              <a:gd name="connsiteX1" fmla="*/ 3140242 w 3140241"/>
              <a:gd name="connsiteY1" fmla="*/ 3429000 h 6857999"/>
              <a:gd name="connsiteX2" fmla="*/ 0 w 3140241"/>
              <a:gd name="connsiteY2" fmla="*/ 0 h 6857999"/>
              <a:gd name="connsiteX3" fmla="*/ 0 w 3140241"/>
              <a:gd name="connsiteY3" fmla="*/ 6858000 h 6857999"/>
            </a:gdLst>
            <a:ahLst/>
            <a:cxnLst/>
            <a:rect l="0" t="0" r="0" b="0"/>
            <a:pathLst>
              <a:path w="3140241" h="6857999">
                <a:moveTo>
                  <a:pt x="0" y="6858000"/>
                </a:moveTo>
                <a:lnTo>
                  <a:pt x="3140242" y="342900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9023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300ABF4B-CE74-D10D-9108-ACEF4DB673F3}"/>
              </a:ext>
            </a:extLst>
          </p:cNvPr>
          <p:cNvGrpSpPr/>
          <p:nvPr/>
        </p:nvGrpSpPr>
        <p:grpSpPr>
          <a:xfrm>
            <a:off x="713809" y="3175949"/>
            <a:ext cx="4762445" cy="931573"/>
            <a:chOff x="713809" y="3139075"/>
            <a:chExt cx="4762445" cy="931573"/>
          </a:xfrm>
        </p:grpSpPr>
        <p:sp>
          <p:nvSpPr>
            <p:cNvPr id="14" name="标题 1">
              <a:extLst>
                <a:ext uri="{FF2B5EF4-FFF2-40B4-BE49-F238E27FC236}">
                  <a16:creationId xmlns:a16="http://schemas.microsoft.com/office/drawing/2014/main" id="{202041EE-9C63-EF2D-1579-84920A138B76}"/>
                </a:ext>
              </a:extLst>
            </p:cNvPr>
            <p:cNvSpPr txBox="1"/>
            <p:nvPr/>
          </p:nvSpPr>
          <p:spPr>
            <a:xfrm>
              <a:off x="1749990" y="3139075"/>
              <a:ext cx="3060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kumimoji="1" lang="zh-CN" altLang="en-US" sz="2400" dirty="0">
                  <a:ln w="12700">
                    <a:noFill/>
                  </a:ln>
                  <a:solidFill>
                    <a:schemeClr val="accent1"/>
                  </a:solidFill>
                  <a:latin typeface="+mj-ea"/>
                  <a:ea typeface="+mj-ea"/>
                  <a:cs typeface="OPPOSans H"/>
                </a:rPr>
                <a:t>请添加小标题</a:t>
              </a:r>
            </a:p>
          </p:txBody>
        </p:sp>
        <p:sp>
          <p:nvSpPr>
            <p:cNvPr id="15" name="标题 1">
              <a:extLst>
                <a:ext uri="{FF2B5EF4-FFF2-40B4-BE49-F238E27FC236}">
                  <a16:creationId xmlns:a16="http://schemas.microsoft.com/office/drawing/2014/main" id="{B114EA50-097A-3B2D-EC69-84A1B6708F2E}"/>
                </a:ext>
              </a:extLst>
            </p:cNvPr>
            <p:cNvSpPr txBox="1"/>
            <p:nvPr/>
          </p:nvSpPr>
          <p:spPr>
            <a:xfrm>
              <a:off x="1762689" y="3534154"/>
              <a:ext cx="3713565" cy="5364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kumimoji="1" lang="zh-CN" altLang="en-US" sz="1400" dirty="0">
                  <a:ln w="127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OPPOSans L"/>
                </a:rPr>
                <a:t>单击此处输入你的正文，文字是您思想的提炼请尽量言简意赅的阐述观点</a:t>
              </a:r>
            </a:p>
          </p:txBody>
        </p:sp>
        <p:sp>
          <p:nvSpPr>
            <p:cNvPr id="16" name="标题 1">
              <a:extLst>
                <a:ext uri="{FF2B5EF4-FFF2-40B4-BE49-F238E27FC236}">
                  <a16:creationId xmlns:a16="http://schemas.microsoft.com/office/drawing/2014/main" id="{EB4C6110-3E84-306E-BAEF-6E39C5E62F46}"/>
                </a:ext>
              </a:extLst>
            </p:cNvPr>
            <p:cNvSpPr txBox="1"/>
            <p:nvPr/>
          </p:nvSpPr>
          <p:spPr>
            <a:xfrm>
              <a:off x="713809" y="3180653"/>
              <a:ext cx="825500" cy="825500"/>
            </a:xfrm>
            <a:custGeom>
              <a:avLst/>
              <a:gdLst>
                <a:gd name="connsiteX0" fmla="*/ 413697 w 827392"/>
                <a:gd name="connsiteY0" fmla="*/ 0 h 827392"/>
                <a:gd name="connsiteX1" fmla="*/ 0 w 827392"/>
                <a:gd name="connsiteY1" fmla="*/ 413696 h 827392"/>
                <a:gd name="connsiteX2" fmla="*/ 413697 w 827392"/>
                <a:gd name="connsiteY2" fmla="*/ 827393 h 827392"/>
                <a:gd name="connsiteX3" fmla="*/ 827393 w 827392"/>
                <a:gd name="connsiteY3" fmla="*/ 413696 h 827392"/>
                <a:gd name="connsiteX4" fmla="*/ 413697 w 827392"/>
                <a:gd name="connsiteY4" fmla="*/ 0 h 827392"/>
              </a:gdLst>
              <a:ahLst/>
              <a:cxnLst/>
              <a:rect l="0" t="0" r="0" b="0"/>
              <a:pathLst>
                <a:path w="827392" h="827392">
                  <a:moveTo>
                    <a:pt x="413697" y="0"/>
                  </a:moveTo>
                  <a:cubicBezTo>
                    <a:pt x="185196" y="0"/>
                    <a:pt x="0" y="185217"/>
                    <a:pt x="0" y="413696"/>
                  </a:cubicBezTo>
                  <a:cubicBezTo>
                    <a:pt x="0" y="642176"/>
                    <a:pt x="185196" y="827393"/>
                    <a:pt x="413697" y="827393"/>
                  </a:cubicBezTo>
                  <a:cubicBezTo>
                    <a:pt x="642197" y="827393"/>
                    <a:pt x="827393" y="642176"/>
                    <a:pt x="827393" y="413696"/>
                  </a:cubicBezTo>
                  <a:cubicBezTo>
                    <a:pt x="827393" y="185217"/>
                    <a:pt x="642197" y="0"/>
                    <a:pt x="413697" y="0"/>
                  </a:cubicBezTo>
                  <a:close/>
                </a:path>
              </a:pathLst>
            </a:custGeom>
            <a:gradFill>
              <a:gsLst>
                <a:gs pos="2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50800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>
              <a:defPPr>
                <a:defRPr lang="zh-CN"/>
              </a:defPPr>
              <a:lvl1pPr>
                <a:defRPr kumimoji="1">
                  <a:latin typeface="+mn-ea"/>
                </a:defRPr>
              </a:lvl1pPr>
            </a:lstStyle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7" name="iconfont-10585-5147482">
              <a:extLst>
                <a:ext uri="{FF2B5EF4-FFF2-40B4-BE49-F238E27FC236}">
                  <a16:creationId xmlns:a16="http://schemas.microsoft.com/office/drawing/2014/main" id="{CE04E88D-FC2C-9421-BDDB-00D0BF086F88}"/>
                </a:ext>
              </a:extLst>
            </p:cNvPr>
            <p:cNvSpPr/>
            <p:nvPr/>
          </p:nvSpPr>
          <p:spPr>
            <a:xfrm>
              <a:off x="901753" y="3373366"/>
              <a:ext cx="449613" cy="440074"/>
            </a:xfrm>
            <a:custGeom>
              <a:avLst/>
              <a:gdLst>
                <a:gd name="T0" fmla="*/ 10867 w 12571"/>
                <a:gd name="T1" fmla="*/ 11184 h 12304"/>
                <a:gd name="T2" fmla="*/ 10867 w 12571"/>
                <a:gd name="T3" fmla="*/ 12304 h 12304"/>
                <a:gd name="T4" fmla="*/ 2070 w 12571"/>
                <a:gd name="T5" fmla="*/ 12304 h 12304"/>
                <a:gd name="T6" fmla="*/ 2070 w 12571"/>
                <a:gd name="T7" fmla="*/ 11290 h 12304"/>
                <a:gd name="T8" fmla="*/ 92 w 12571"/>
                <a:gd name="T9" fmla="*/ 8833 h 12304"/>
                <a:gd name="T10" fmla="*/ 2419 w 12571"/>
                <a:gd name="T11" fmla="*/ 6704 h 12304"/>
                <a:gd name="T12" fmla="*/ 10099 w 12571"/>
                <a:gd name="T13" fmla="*/ 6704 h 12304"/>
                <a:gd name="T14" fmla="*/ 12381 w 12571"/>
                <a:gd name="T15" fmla="*/ 8619 h 12304"/>
                <a:gd name="T16" fmla="*/ 10867 w 12571"/>
                <a:gd name="T17" fmla="*/ 11184 h 12304"/>
                <a:gd name="T18" fmla="*/ 3466 w 12571"/>
                <a:gd name="T19" fmla="*/ 8386 h 12304"/>
                <a:gd name="T20" fmla="*/ 2819 w 12571"/>
                <a:gd name="T21" fmla="*/ 8816 h 12304"/>
                <a:gd name="T22" fmla="*/ 2968 w 12571"/>
                <a:gd name="T23" fmla="*/ 9579 h 12304"/>
                <a:gd name="T24" fmla="*/ 3730 w 12571"/>
                <a:gd name="T25" fmla="*/ 9734 h 12304"/>
                <a:gd name="T26" fmla="*/ 4165 w 12571"/>
                <a:gd name="T27" fmla="*/ 9090 h 12304"/>
                <a:gd name="T28" fmla="*/ 3466 w 12571"/>
                <a:gd name="T29" fmla="*/ 8390 h 12304"/>
                <a:gd name="T30" fmla="*/ 3466 w 12571"/>
                <a:gd name="T31" fmla="*/ 8386 h 12304"/>
                <a:gd name="T32" fmla="*/ 6259 w 12571"/>
                <a:gd name="T33" fmla="*/ 8386 h 12304"/>
                <a:gd name="T34" fmla="*/ 5611 w 12571"/>
                <a:gd name="T35" fmla="*/ 8816 h 12304"/>
                <a:gd name="T36" fmla="*/ 5760 w 12571"/>
                <a:gd name="T37" fmla="*/ 9579 h 12304"/>
                <a:gd name="T38" fmla="*/ 6522 w 12571"/>
                <a:gd name="T39" fmla="*/ 9734 h 12304"/>
                <a:gd name="T40" fmla="*/ 6957 w 12571"/>
                <a:gd name="T41" fmla="*/ 9090 h 12304"/>
                <a:gd name="T42" fmla="*/ 6259 w 12571"/>
                <a:gd name="T43" fmla="*/ 8386 h 12304"/>
                <a:gd name="T44" fmla="*/ 9052 w 12571"/>
                <a:gd name="T45" fmla="*/ 8386 h 12304"/>
                <a:gd name="T46" fmla="*/ 8404 w 12571"/>
                <a:gd name="T47" fmla="*/ 8816 h 12304"/>
                <a:gd name="T48" fmla="*/ 8553 w 12571"/>
                <a:gd name="T49" fmla="*/ 9579 h 12304"/>
                <a:gd name="T50" fmla="*/ 9315 w 12571"/>
                <a:gd name="T51" fmla="*/ 9734 h 12304"/>
                <a:gd name="T52" fmla="*/ 9750 w 12571"/>
                <a:gd name="T53" fmla="*/ 9090 h 12304"/>
                <a:gd name="T54" fmla="*/ 9052 w 12571"/>
                <a:gd name="T55" fmla="*/ 8390 h 12304"/>
                <a:gd name="T56" fmla="*/ 9052 w 12571"/>
                <a:gd name="T57" fmla="*/ 8386 h 12304"/>
                <a:gd name="T58" fmla="*/ 3377 w 12571"/>
                <a:gd name="T59" fmla="*/ 3934 h 12304"/>
                <a:gd name="T60" fmla="*/ 2801 w 12571"/>
                <a:gd name="T61" fmla="*/ 3207 h 12304"/>
                <a:gd name="T62" fmla="*/ 3093 w 12571"/>
                <a:gd name="T63" fmla="*/ 2997 h 12304"/>
                <a:gd name="T64" fmla="*/ 3854 w 12571"/>
                <a:gd name="T65" fmla="*/ 2563 h 12304"/>
                <a:gd name="T66" fmla="*/ 10070 w 12571"/>
                <a:gd name="T67" fmla="*/ 3316 h 12304"/>
                <a:gd name="T68" fmla="*/ 9480 w 12571"/>
                <a:gd name="T69" fmla="*/ 4033 h 12304"/>
                <a:gd name="T70" fmla="*/ 4254 w 12571"/>
                <a:gd name="T71" fmla="*/ 3403 h 12304"/>
                <a:gd name="T72" fmla="*/ 3598 w 12571"/>
                <a:gd name="T73" fmla="*/ 3777 h 12304"/>
                <a:gd name="T74" fmla="*/ 3377 w 12571"/>
                <a:gd name="T75" fmla="*/ 3934 h 12304"/>
                <a:gd name="T76" fmla="*/ 4755 w 12571"/>
                <a:gd name="T77" fmla="*/ 4446 h 12304"/>
                <a:gd name="T78" fmla="*/ 8802 w 12571"/>
                <a:gd name="T79" fmla="*/ 4938 h 12304"/>
                <a:gd name="T80" fmla="*/ 8213 w 12571"/>
                <a:gd name="T81" fmla="*/ 5655 h 12304"/>
                <a:gd name="T82" fmla="*/ 5154 w 12571"/>
                <a:gd name="T83" fmla="*/ 5287 h 12304"/>
                <a:gd name="T84" fmla="*/ 4770 w 12571"/>
                <a:gd name="T85" fmla="*/ 5507 h 12304"/>
                <a:gd name="T86" fmla="*/ 4647 w 12571"/>
                <a:gd name="T87" fmla="*/ 5595 h 12304"/>
                <a:gd name="T88" fmla="*/ 4071 w 12571"/>
                <a:gd name="T89" fmla="*/ 4868 h 12304"/>
                <a:gd name="T90" fmla="*/ 4760 w 12571"/>
                <a:gd name="T91" fmla="*/ 4446 h 12304"/>
                <a:gd name="T92" fmla="*/ 4755 w 12571"/>
                <a:gd name="T93" fmla="*/ 4446 h 12304"/>
                <a:gd name="T94" fmla="*/ 6564 w 12571"/>
                <a:gd name="T95" fmla="*/ 950 h 12304"/>
                <a:gd name="T96" fmla="*/ 3387 w 12571"/>
                <a:gd name="T97" fmla="*/ 1706 h 12304"/>
                <a:gd name="T98" fmla="*/ 2473 w 12571"/>
                <a:gd name="T99" fmla="*/ 2224 h 12304"/>
                <a:gd name="T100" fmla="*/ 2234 w 12571"/>
                <a:gd name="T101" fmla="*/ 2392 h 12304"/>
                <a:gd name="T102" fmla="*/ 2159 w 12571"/>
                <a:gd name="T103" fmla="*/ 2448 h 12304"/>
                <a:gd name="T104" fmla="*/ 1583 w 12571"/>
                <a:gd name="T105" fmla="*/ 1720 h 12304"/>
                <a:gd name="T106" fmla="*/ 1967 w 12571"/>
                <a:gd name="T107" fmla="*/ 1444 h 12304"/>
                <a:gd name="T108" fmla="*/ 2991 w 12571"/>
                <a:gd name="T109" fmla="*/ 862 h 12304"/>
                <a:gd name="T110" fmla="*/ 6578 w 12571"/>
                <a:gd name="T111" fmla="*/ 14 h 12304"/>
                <a:gd name="T112" fmla="*/ 11290 w 12571"/>
                <a:gd name="T113" fmla="*/ 1870 h 12304"/>
                <a:gd name="T114" fmla="*/ 10701 w 12571"/>
                <a:gd name="T115" fmla="*/ 2588 h 12304"/>
                <a:gd name="T116" fmla="*/ 6568 w 12571"/>
                <a:gd name="T117" fmla="*/ 950 h 12304"/>
                <a:gd name="T118" fmla="*/ 6564 w 12571"/>
                <a:gd name="T119" fmla="*/ 950 h 1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571" h="12304">
                  <a:moveTo>
                    <a:pt x="10867" y="11184"/>
                  </a:moveTo>
                  <a:lnTo>
                    <a:pt x="10867" y="12304"/>
                  </a:lnTo>
                  <a:lnTo>
                    <a:pt x="2070" y="12304"/>
                  </a:lnTo>
                  <a:lnTo>
                    <a:pt x="2070" y="11290"/>
                  </a:lnTo>
                  <a:cubicBezTo>
                    <a:pt x="866" y="11121"/>
                    <a:pt x="0" y="10046"/>
                    <a:pt x="92" y="8833"/>
                  </a:cubicBezTo>
                  <a:cubicBezTo>
                    <a:pt x="184" y="7620"/>
                    <a:pt x="1203" y="6688"/>
                    <a:pt x="2419" y="6704"/>
                  </a:cubicBezTo>
                  <a:lnTo>
                    <a:pt x="10099" y="6704"/>
                  </a:lnTo>
                  <a:cubicBezTo>
                    <a:pt x="11225" y="6699"/>
                    <a:pt x="12190" y="7509"/>
                    <a:pt x="12381" y="8619"/>
                  </a:cubicBezTo>
                  <a:cubicBezTo>
                    <a:pt x="12571" y="9729"/>
                    <a:pt x="11931" y="10814"/>
                    <a:pt x="10867" y="11184"/>
                  </a:cubicBezTo>
                  <a:close/>
                  <a:moveTo>
                    <a:pt x="3466" y="8386"/>
                  </a:moveTo>
                  <a:cubicBezTo>
                    <a:pt x="3183" y="8385"/>
                    <a:pt x="2928" y="8555"/>
                    <a:pt x="2819" y="8816"/>
                  </a:cubicBezTo>
                  <a:cubicBezTo>
                    <a:pt x="2710" y="9077"/>
                    <a:pt x="2769" y="9379"/>
                    <a:pt x="2968" y="9579"/>
                  </a:cubicBezTo>
                  <a:cubicBezTo>
                    <a:pt x="3167" y="9780"/>
                    <a:pt x="3468" y="9841"/>
                    <a:pt x="3730" y="9734"/>
                  </a:cubicBezTo>
                  <a:cubicBezTo>
                    <a:pt x="3992" y="9627"/>
                    <a:pt x="4163" y="9373"/>
                    <a:pt x="4165" y="9090"/>
                  </a:cubicBezTo>
                  <a:cubicBezTo>
                    <a:pt x="4165" y="8704"/>
                    <a:pt x="3852" y="8390"/>
                    <a:pt x="3466" y="8390"/>
                  </a:cubicBezTo>
                  <a:lnTo>
                    <a:pt x="3466" y="8386"/>
                  </a:lnTo>
                  <a:close/>
                  <a:moveTo>
                    <a:pt x="6259" y="8386"/>
                  </a:moveTo>
                  <a:cubicBezTo>
                    <a:pt x="5976" y="8385"/>
                    <a:pt x="5720" y="8555"/>
                    <a:pt x="5611" y="8816"/>
                  </a:cubicBezTo>
                  <a:cubicBezTo>
                    <a:pt x="5502" y="9077"/>
                    <a:pt x="5561" y="9378"/>
                    <a:pt x="5760" y="9579"/>
                  </a:cubicBezTo>
                  <a:cubicBezTo>
                    <a:pt x="5959" y="9780"/>
                    <a:pt x="6260" y="9841"/>
                    <a:pt x="6522" y="9734"/>
                  </a:cubicBezTo>
                  <a:cubicBezTo>
                    <a:pt x="6784" y="9627"/>
                    <a:pt x="6956" y="9373"/>
                    <a:pt x="6957" y="9090"/>
                  </a:cubicBezTo>
                  <a:cubicBezTo>
                    <a:pt x="6961" y="8702"/>
                    <a:pt x="6647" y="8386"/>
                    <a:pt x="6259" y="8386"/>
                  </a:cubicBezTo>
                  <a:close/>
                  <a:moveTo>
                    <a:pt x="9052" y="8386"/>
                  </a:moveTo>
                  <a:cubicBezTo>
                    <a:pt x="8769" y="8385"/>
                    <a:pt x="8513" y="8555"/>
                    <a:pt x="8404" y="8816"/>
                  </a:cubicBezTo>
                  <a:cubicBezTo>
                    <a:pt x="8295" y="9077"/>
                    <a:pt x="8354" y="9378"/>
                    <a:pt x="8553" y="9579"/>
                  </a:cubicBezTo>
                  <a:cubicBezTo>
                    <a:pt x="8752" y="9780"/>
                    <a:pt x="9053" y="9841"/>
                    <a:pt x="9315" y="9734"/>
                  </a:cubicBezTo>
                  <a:cubicBezTo>
                    <a:pt x="9577" y="9627"/>
                    <a:pt x="9749" y="9373"/>
                    <a:pt x="9750" y="9090"/>
                  </a:cubicBezTo>
                  <a:cubicBezTo>
                    <a:pt x="9750" y="8704"/>
                    <a:pt x="9438" y="8391"/>
                    <a:pt x="9052" y="8390"/>
                  </a:cubicBezTo>
                  <a:lnTo>
                    <a:pt x="9052" y="8386"/>
                  </a:lnTo>
                  <a:close/>
                  <a:moveTo>
                    <a:pt x="3377" y="3934"/>
                  </a:moveTo>
                  <a:lnTo>
                    <a:pt x="2801" y="3207"/>
                  </a:lnTo>
                  <a:cubicBezTo>
                    <a:pt x="2858" y="3162"/>
                    <a:pt x="2955" y="3089"/>
                    <a:pt x="3093" y="2997"/>
                  </a:cubicBezTo>
                  <a:cubicBezTo>
                    <a:pt x="3337" y="2835"/>
                    <a:pt x="3591" y="2690"/>
                    <a:pt x="3854" y="2563"/>
                  </a:cubicBezTo>
                  <a:cubicBezTo>
                    <a:pt x="5862" y="1584"/>
                    <a:pt x="8042" y="1612"/>
                    <a:pt x="10070" y="3316"/>
                  </a:cubicBezTo>
                  <a:lnTo>
                    <a:pt x="9480" y="4033"/>
                  </a:lnTo>
                  <a:cubicBezTo>
                    <a:pt x="7766" y="2592"/>
                    <a:pt x="5966" y="2571"/>
                    <a:pt x="4254" y="3403"/>
                  </a:cubicBezTo>
                  <a:cubicBezTo>
                    <a:pt x="4027" y="3513"/>
                    <a:pt x="3808" y="3638"/>
                    <a:pt x="3598" y="3777"/>
                  </a:cubicBezTo>
                  <a:cubicBezTo>
                    <a:pt x="3522" y="3827"/>
                    <a:pt x="3449" y="3879"/>
                    <a:pt x="3377" y="3934"/>
                  </a:cubicBezTo>
                  <a:close/>
                  <a:moveTo>
                    <a:pt x="4755" y="4446"/>
                  </a:moveTo>
                  <a:cubicBezTo>
                    <a:pt x="6058" y="3812"/>
                    <a:pt x="7484" y="3829"/>
                    <a:pt x="8802" y="4938"/>
                  </a:cubicBezTo>
                  <a:lnTo>
                    <a:pt x="8213" y="5655"/>
                  </a:lnTo>
                  <a:cubicBezTo>
                    <a:pt x="7208" y="4810"/>
                    <a:pt x="6161" y="4797"/>
                    <a:pt x="5154" y="5287"/>
                  </a:cubicBezTo>
                  <a:cubicBezTo>
                    <a:pt x="5022" y="5352"/>
                    <a:pt x="4893" y="5425"/>
                    <a:pt x="4770" y="5507"/>
                  </a:cubicBezTo>
                  <a:cubicBezTo>
                    <a:pt x="4706" y="5550"/>
                    <a:pt x="4664" y="5581"/>
                    <a:pt x="4647" y="5595"/>
                  </a:cubicBezTo>
                  <a:lnTo>
                    <a:pt x="4071" y="4868"/>
                  </a:lnTo>
                  <a:cubicBezTo>
                    <a:pt x="4285" y="4703"/>
                    <a:pt x="4515" y="4561"/>
                    <a:pt x="4760" y="4446"/>
                  </a:cubicBezTo>
                  <a:lnTo>
                    <a:pt x="4755" y="4446"/>
                  </a:lnTo>
                  <a:close/>
                  <a:moveTo>
                    <a:pt x="6564" y="950"/>
                  </a:moveTo>
                  <a:cubicBezTo>
                    <a:pt x="5454" y="938"/>
                    <a:pt x="4382" y="1222"/>
                    <a:pt x="3387" y="1706"/>
                  </a:cubicBezTo>
                  <a:cubicBezTo>
                    <a:pt x="3072" y="1858"/>
                    <a:pt x="2766" y="2031"/>
                    <a:pt x="2473" y="2224"/>
                  </a:cubicBezTo>
                  <a:cubicBezTo>
                    <a:pt x="2381" y="2288"/>
                    <a:pt x="2300" y="2342"/>
                    <a:pt x="2234" y="2392"/>
                  </a:cubicBezTo>
                  <a:cubicBezTo>
                    <a:pt x="2194" y="2420"/>
                    <a:pt x="2170" y="2440"/>
                    <a:pt x="2159" y="2448"/>
                  </a:cubicBezTo>
                  <a:lnTo>
                    <a:pt x="1583" y="1720"/>
                  </a:lnTo>
                  <a:cubicBezTo>
                    <a:pt x="1656" y="1661"/>
                    <a:pt x="1786" y="1565"/>
                    <a:pt x="1967" y="1444"/>
                  </a:cubicBezTo>
                  <a:cubicBezTo>
                    <a:pt x="2295" y="1227"/>
                    <a:pt x="2637" y="1033"/>
                    <a:pt x="2991" y="862"/>
                  </a:cubicBezTo>
                  <a:cubicBezTo>
                    <a:pt x="4105" y="321"/>
                    <a:pt x="5314" y="0"/>
                    <a:pt x="6578" y="14"/>
                  </a:cubicBezTo>
                  <a:cubicBezTo>
                    <a:pt x="8212" y="33"/>
                    <a:pt x="9804" y="618"/>
                    <a:pt x="11290" y="1870"/>
                  </a:cubicBezTo>
                  <a:lnTo>
                    <a:pt x="10701" y="2588"/>
                  </a:lnTo>
                  <a:cubicBezTo>
                    <a:pt x="9378" y="1476"/>
                    <a:pt x="7992" y="966"/>
                    <a:pt x="6568" y="950"/>
                  </a:cubicBezTo>
                  <a:lnTo>
                    <a:pt x="6564" y="9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84EC6C4C-6770-9567-EA5A-9FBF70E244F6}"/>
              </a:ext>
            </a:extLst>
          </p:cNvPr>
          <p:cNvGrpSpPr/>
          <p:nvPr/>
        </p:nvGrpSpPr>
        <p:grpSpPr>
          <a:xfrm>
            <a:off x="713809" y="1716904"/>
            <a:ext cx="4762447" cy="931572"/>
            <a:chOff x="713809" y="1488304"/>
            <a:chExt cx="4762447" cy="931572"/>
          </a:xfrm>
        </p:grpSpPr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7D2F3D44-7E41-8B08-9A2F-7BBF4BA9D10D}"/>
                </a:ext>
              </a:extLst>
            </p:cNvPr>
            <p:cNvSpPr txBox="1"/>
            <p:nvPr/>
          </p:nvSpPr>
          <p:spPr>
            <a:xfrm>
              <a:off x="1749990" y="1488304"/>
              <a:ext cx="3060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kumimoji="1" lang="zh-CN" altLang="en-US" sz="2400" dirty="0">
                  <a:ln w="12700">
                    <a:noFill/>
                  </a:ln>
                  <a:solidFill>
                    <a:schemeClr val="accent2"/>
                  </a:solidFill>
                  <a:latin typeface="+mj-ea"/>
                  <a:ea typeface="+mj-ea"/>
                  <a:cs typeface="OPPOSans H"/>
                </a:rPr>
                <a:t>请添加小标题</a:t>
              </a:r>
            </a:p>
          </p:txBody>
        </p:sp>
        <p:sp>
          <p:nvSpPr>
            <p:cNvPr id="11" name="标题 1">
              <a:extLst>
                <a:ext uri="{FF2B5EF4-FFF2-40B4-BE49-F238E27FC236}">
                  <a16:creationId xmlns:a16="http://schemas.microsoft.com/office/drawing/2014/main" id="{4E6FF601-9323-0A3F-2531-425BAEC3F3A1}"/>
                </a:ext>
              </a:extLst>
            </p:cNvPr>
            <p:cNvSpPr txBox="1"/>
            <p:nvPr/>
          </p:nvSpPr>
          <p:spPr>
            <a:xfrm>
              <a:off x="1762691" y="1883382"/>
              <a:ext cx="3713565" cy="5364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kumimoji="1" lang="zh-CN" altLang="en-US" sz="1400" dirty="0">
                  <a:ln w="127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OPPOSans L"/>
                </a:rPr>
                <a:t>单击此处输入你的正文，文字是您思想的提炼请尽量言简意赅的阐述观点</a:t>
              </a:r>
            </a:p>
          </p:txBody>
        </p:sp>
        <p:sp>
          <p:nvSpPr>
            <p:cNvPr id="12" name="标题 1">
              <a:extLst>
                <a:ext uri="{FF2B5EF4-FFF2-40B4-BE49-F238E27FC236}">
                  <a16:creationId xmlns:a16="http://schemas.microsoft.com/office/drawing/2014/main" id="{C842A9DE-69E2-CCE0-4A3D-FB4062F51B21}"/>
                </a:ext>
              </a:extLst>
            </p:cNvPr>
            <p:cNvSpPr txBox="1"/>
            <p:nvPr/>
          </p:nvSpPr>
          <p:spPr>
            <a:xfrm>
              <a:off x="713809" y="1539106"/>
              <a:ext cx="825500" cy="825500"/>
            </a:xfrm>
            <a:custGeom>
              <a:avLst/>
              <a:gdLst>
                <a:gd name="connsiteX0" fmla="*/ 413697 w 827392"/>
                <a:gd name="connsiteY0" fmla="*/ 0 h 827392"/>
                <a:gd name="connsiteX1" fmla="*/ 0 w 827392"/>
                <a:gd name="connsiteY1" fmla="*/ 413696 h 827392"/>
                <a:gd name="connsiteX2" fmla="*/ 413697 w 827392"/>
                <a:gd name="connsiteY2" fmla="*/ 827393 h 827392"/>
                <a:gd name="connsiteX3" fmla="*/ 827393 w 827392"/>
                <a:gd name="connsiteY3" fmla="*/ 413696 h 827392"/>
                <a:gd name="connsiteX4" fmla="*/ 413697 w 827392"/>
                <a:gd name="connsiteY4" fmla="*/ 0 h 827392"/>
              </a:gdLst>
              <a:ahLst/>
              <a:cxnLst/>
              <a:rect l="0" t="0" r="0" b="0"/>
              <a:pathLst>
                <a:path w="827392" h="827392">
                  <a:moveTo>
                    <a:pt x="413697" y="0"/>
                  </a:moveTo>
                  <a:cubicBezTo>
                    <a:pt x="185196" y="0"/>
                    <a:pt x="0" y="185217"/>
                    <a:pt x="0" y="413696"/>
                  </a:cubicBezTo>
                  <a:cubicBezTo>
                    <a:pt x="0" y="642176"/>
                    <a:pt x="185196" y="827393"/>
                    <a:pt x="413697" y="827393"/>
                  </a:cubicBezTo>
                  <a:cubicBezTo>
                    <a:pt x="642197" y="827393"/>
                    <a:pt x="827393" y="642176"/>
                    <a:pt x="827393" y="413696"/>
                  </a:cubicBezTo>
                  <a:cubicBezTo>
                    <a:pt x="827393" y="185217"/>
                    <a:pt x="642197" y="0"/>
                    <a:pt x="413697" y="0"/>
                  </a:cubicBezTo>
                  <a:close/>
                </a:path>
              </a:pathLst>
            </a:custGeom>
            <a:gradFill>
              <a:gsLst>
                <a:gs pos="2000">
                  <a:schemeClr val="accent2">
                    <a:lumMod val="90000"/>
                    <a:lumOff val="10000"/>
                  </a:schemeClr>
                </a:gs>
                <a:gs pos="100000">
                  <a:schemeClr val="accent2"/>
                </a:gs>
              </a:gsLst>
              <a:lin ang="2700000" scaled="0"/>
            </a:gradFill>
            <a:ln w="50800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>
              <a:defPPr>
                <a:defRPr lang="zh-CN"/>
              </a:defPPr>
              <a:lvl1pPr>
                <a:defRPr kumimoji="1">
                  <a:latin typeface="+mn-ea"/>
                </a:defRPr>
              </a:lvl1pPr>
            </a:lstStyle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8" name="iconfont-1039-872583">
              <a:extLst>
                <a:ext uri="{FF2B5EF4-FFF2-40B4-BE49-F238E27FC236}">
                  <a16:creationId xmlns:a16="http://schemas.microsoft.com/office/drawing/2014/main" id="{01F12A77-CDC1-32A5-1248-191D17DBD3D1}"/>
                </a:ext>
              </a:extLst>
            </p:cNvPr>
            <p:cNvSpPr/>
            <p:nvPr/>
          </p:nvSpPr>
          <p:spPr>
            <a:xfrm>
              <a:off x="901753" y="1727050"/>
              <a:ext cx="449613" cy="449613"/>
            </a:xfrm>
            <a:custGeom>
              <a:avLst/>
              <a:gdLst>
                <a:gd name="T0" fmla="*/ 2216 w 9598"/>
                <a:gd name="T1" fmla="*/ 0 h 9598"/>
                <a:gd name="T2" fmla="*/ 0 w 9598"/>
                <a:gd name="T3" fmla="*/ 2216 h 9598"/>
                <a:gd name="T4" fmla="*/ 2216 w 9598"/>
                <a:gd name="T5" fmla="*/ 4432 h 9598"/>
                <a:gd name="T6" fmla="*/ 3933 w 9598"/>
                <a:gd name="T7" fmla="*/ 4432 h 9598"/>
                <a:gd name="T8" fmla="*/ 4432 w 9598"/>
                <a:gd name="T9" fmla="*/ 3933 h 9598"/>
                <a:gd name="T10" fmla="*/ 4432 w 9598"/>
                <a:gd name="T11" fmla="*/ 2216 h 9598"/>
                <a:gd name="T12" fmla="*/ 2216 w 9598"/>
                <a:gd name="T13" fmla="*/ 0 h 9598"/>
                <a:gd name="T14" fmla="*/ 2216 w 9598"/>
                <a:gd name="T15" fmla="*/ 0 h 9598"/>
                <a:gd name="T16" fmla="*/ 2216 w 9598"/>
                <a:gd name="T17" fmla="*/ 5166 h 9598"/>
                <a:gd name="T18" fmla="*/ 0 w 9598"/>
                <a:gd name="T19" fmla="*/ 7382 h 9598"/>
                <a:gd name="T20" fmla="*/ 2216 w 9598"/>
                <a:gd name="T21" fmla="*/ 9598 h 9598"/>
                <a:gd name="T22" fmla="*/ 4432 w 9598"/>
                <a:gd name="T23" fmla="*/ 7382 h 9598"/>
                <a:gd name="T24" fmla="*/ 4432 w 9598"/>
                <a:gd name="T25" fmla="*/ 5665 h 9598"/>
                <a:gd name="T26" fmla="*/ 3933 w 9598"/>
                <a:gd name="T27" fmla="*/ 5166 h 9598"/>
                <a:gd name="T28" fmla="*/ 2216 w 9598"/>
                <a:gd name="T29" fmla="*/ 5166 h 9598"/>
                <a:gd name="T30" fmla="*/ 2216 w 9598"/>
                <a:gd name="T31" fmla="*/ 5166 h 9598"/>
                <a:gd name="T32" fmla="*/ 7382 w 9598"/>
                <a:gd name="T33" fmla="*/ 771 h 9598"/>
                <a:gd name="T34" fmla="*/ 8404 w 9598"/>
                <a:gd name="T35" fmla="*/ 1194 h 9598"/>
                <a:gd name="T36" fmla="*/ 8827 w 9598"/>
                <a:gd name="T37" fmla="*/ 2216 h 9598"/>
                <a:gd name="T38" fmla="*/ 8404 w 9598"/>
                <a:gd name="T39" fmla="*/ 3238 h 9598"/>
                <a:gd name="T40" fmla="*/ 7382 w 9598"/>
                <a:gd name="T41" fmla="*/ 3661 h 9598"/>
                <a:gd name="T42" fmla="*/ 5936 w 9598"/>
                <a:gd name="T43" fmla="*/ 3661 h 9598"/>
                <a:gd name="T44" fmla="*/ 5936 w 9598"/>
                <a:gd name="T45" fmla="*/ 2216 h 9598"/>
                <a:gd name="T46" fmla="*/ 6360 w 9598"/>
                <a:gd name="T47" fmla="*/ 1194 h 9598"/>
                <a:gd name="T48" fmla="*/ 7382 w 9598"/>
                <a:gd name="T49" fmla="*/ 771 h 9598"/>
                <a:gd name="T50" fmla="*/ 7382 w 9598"/>
                <a:gd name="T51" fmla="*/ 0 h 9598"/>
                <a:gd name="T52" fmla="*/ 5166 w 9598"/>
                <a:gd name="T53" fmla="*/ 2216 h 9598"/>
                <a:gd name="T54" fmla="*/ 5166 w 9598"/>
                <a:gd name="T55" fmla="*/ 3933 h 9598"/>
                <a:gd name="T56" fmla="*/ 5665 w 9598"/>
                <a:gd name="T57" fmla="*/ 4432 h 9598"/>
                <a:gd name="T58" fmla="*/ 7382 w 9598"/>
                <a:gd name="T59" fmla="*/ 4432 h 9598"/>
                <a:gd name="T60" fmla="*/ 9598 w 9598"/>
                <a:gd name="T61" fmla="*/ 2216 h 9598"/>
                <a:gd name="T62" fmla="*/ 7382 w 9598"/>
                <a:gd name="T63" fmla="*/ 0 h 9598"/>
                <a:gd name="T64" fmla="*/ 7382 w 9598"/>
                <a:gd name="T65" fmla="*/ 0 h 9598"/>
                <a:gd name="T66" fmla="*/ 7382 w 9598"/>
                <a:gd name="T67" fmla="*/ 5166 h 9598"/>
                <a:gd name="T68" fmla="*/ 5665 w 9598"/>
                <a:gd name="T69" fmla="*/ 5166 h 9598"/>
                <a:gd name="T70" fmla="*/ 5166 w 9598"/>
                <a:gd name="T71" fmla="*/ 5665 h 9598"/>
                <a:gd name="T72" fmla="*/ 5166 w 9598"/>
                <a:gd name="T73" fmla="*/ 7382 h 9598"/>
                <a:gd name="T74" fmla="*/ 7382 w 9598"/>
                <a:gd name="T75" fmla="*/ 9598 h 9598"/>
                <a:gd name="T76" fmla="*/ 9598 w 9598"/>
                <a:gd name="T77" fmla="*/ 7382 h 9598"/>
                <a:gd name="T78" fmla="*/ 7382 w 9598"/>
                <a:gd name="T79" fmla="*/ 5166 h 9598"/>
                <a:gd name="T80" fmla="*/ 7382 w 9598"/>
                <a:gd name="T81" fmla="*/ 5166 h 9598"/>
                <a:gd name="T82" fmla="*/ 7382 w 9598"/>
                <a:gd name="T83" fmla="*/ 5166 h 9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98" h="9598">
                  <a:moveTo>
                    <a:pt x="2216" y="0"/>
                  </a:moveTo>
                  <a:cubicBezTo>
                    <a:pt x="992" y="0"/>
                    <a:pt x="0" y="992"/>
                    <a:pt x="0" y="2216"/>
                  </a:cubicBezTo>
                  <a:cubicBezTo>
                    <a:pt x="0" y="3440"/>
                    <a:pt x="992" y="4432"/>
                    <a:pt x="2216" y="4432"/>
                  </a:cubicBezTo>
                  <a:lnTo>
                    <a:pt x="3933" y="4432"/>
                  </a:lnTo>
                  <a:cubicBezTo>
                    <a:pt x="4209" y="4432"/>
                    <a:pt x="4432" y="4209"/>
                    <a:pt x="4432" y="3933"/>
                  </a:cubicBezTo>
                  <a:lnTo>
                    <a:pt x="4432" y="2216"/>
                  </a:lnTo>
                  <a:cubicBezTo>
                    <a:pt x="4432" y="992"/>
                    <a:pt x="3440" y="0"/>
                    <a:pt x="2216" y="0"/>
                  </a:cubicBezTo>
                  <a:lnTo>
                    <a:pt x="2216" y="0"/>
                  </a:lnTo>
                  <a:close/>
                  <a:moveTo>
                    <a:pt x="2216" y="5166"/>
                  </a:moveTo>
                  <a:cubicBezTo>
                    <a:pt x="992" y="5166"/>
                    <a:pt x="0" y="6158"/>
                    <a:pt x="0" y="7382"/>
                  </a:cubicBezTo>
                  <a:cubicBezTo>
                    <a:pt x="0" y="8606"/>
                    <a:pt x="992" y="9598"/>
                    <a:pt x="2216" y="9598"/>
                  </a:cubicBezTo>
                  <a:cubicBezTo>
                    <a:pt x="3440" y="9598"/>
                    <a:pt x="4432" y="8606"/>
                    <a:pt x="4432" y="7382"/>
                  </a:cubicBezTo>
                  <a:lnTo>
                    <a:pt x="4432" y="5665"/>
                  </a:lnTo>
                  <a:cubicBezTo>
                    <a:pt x="4432" y="5389"/>
                    <a:pt x="4209" y="5166"/>
                    <a:pt x="3933" y="5166"/>
                  </a:cubicBezTo>
                  <a:lnTo>
                    <a:pt x="2216" y="5166"/>
                  </a:lnTo>
                  <a:lnTo>
                    <a:pt x="2216" y="5166"/>
                  </a:lnTo>
                  <a:close/>
                  <a:moveTo>
                    <a:pt x="7382" y="771"/>
                  </a:moveTo>
                  <a:cubicBezTo>
                    <a:pt x="7768" y="771"/>
                    <a:pt x="8131" y="921"/>
                    <a:pt x="8404" y="1194"/>
                  </a:cubicBezTo>
                  <a:cubicBezTo>
                    <a:pt x="8677" y="1467"/>
                    <a:pt x="8827" y="1830"/>
                    <a:pt x="8827" y="2216"/>
                  </a:cubicBezTo>
                  <a:cubicBezTo>
                    <a:pt x="8827" y="2602"/>
                    <a:pt x="8677" y="2965"/>
                    <a:pt x="8404" y="3238"/>
                  </a:cubicBezTo>
                  <a:cubicBezTo>
                    <a:pt x="8131" y="3511"/>
                    <a:pt x="7768" y="3661"/>
                    <a:pt x="7382" y="3661"/>
                  </a:cubicBezTo>
                  <a:lnTo>
                    <a:pt x="5936" y="3661"/>
                  </a:lnTo>
                  <a:lnTo>
                    <a:pt x="5936" y="2216"/>
                  </a:lnTo>
                  <a:cubicBezTo>
                    <a:pt x="5936" y="1830"/>
                    <a:pt x="6087" y="1467"/>
                    <a:pt x="6360" y="1194"/>
                  </a:cubicBezTo>
                  <a:cubicBezTo>
                    <a:pt x="6633" y="921"/>
                    <a:pt x="6996" y="771"/>
                    <a:pt x="7382" y="771"/>
                  </a:cubicBezTo>
                  <a:close/>
                  <a:moveTo>
                    <a:pt x="7382" y="0"/>
                  </a:moveTo>
                  <a:cubicBezTo>
                    <a:pt x="6158" y="0"/>
                    <a:pt x="5166" y="992"/>
                    <a:pt x="5166" y="2216"/>
                  </a:cubicBezTo>
                  <a:lnTo>
                    <a:pt x="5166" y="3933"/>
                  </a:lnTo>
                  <a:cubicBezTo>
                    <a:pt x="5166" y="4209"/>
                    <a:pt x="5389" y="4432"/>
                    <a:pt x="5665" y="4432"/>
                  </a:cubicBezTo>
                  <a:lnTo>
                    <a:pt x="7382" y="4432"/>
                  </a:lnTo>
                  <a:cubicBezTo>
                    <a:pt x="8606" y="4432"/>
                    <a:pt x="9598" y="3440"/>
                    <a:pt x="9598" y="2216"/>
                  </a:cubicBezTo>
                  <a:cubicBezTo>
                    <a:pt x="9598" y="992"/>
                    <a:pt x="8606" y="0"/>
                    <a:pt x="7382" y="0"/>
                  </a:cubicBezTo>
                  <a:lnTo>
                    <a:pt x="7382" y="0"/>
                  </a:lnTo>
                  <a:close/>
                  <a:moveTo>
                    <a:pt x="7382" y="5166"/>
                  </a:moveTo>
                  <a:lnTo>
                    <a:pt x="5665" y="5166"/>
                  </a:lnTo>
                  <a:cubicBezTo>
                    <a:pt x="5389" y="5166"/>
                    <a:pt x="5166" y="5389"/>
                    <a:pt x="5166" y="5665"/>
                  </a:cubicBezTo>
                  <a:lnTo>
                    <a:pt x="5166" y="7382"/>
                  </a:lnTo>
                  <a:cubicBezTo>
                    <a:pt x="5166" y="8606"/>
                    <a:pt x="6158" y="9598"/>
                    <a:pt x="7382" y="9598"/>
                  </a:cubicBezTo>
                  <a:cubicBezTo>
                    <a:pt x="8606" y="9598"/>
                    <a:pt x="9598" y="8606"/>
                    <a:pt x="9598" y="7382"/>
                  </a:cubicBezTo>
                  <a:cubicBezTo>
                    <a:pt x="9598" y="6158"/>
                    <a:pt x="8606" y="5166"/>
                    <a:pt x="7382" y="5166"/>
                  </a:cubicBezTo>
                  <a:lnTo>
                    <a:pt x="7382" y="5166"/>
                  </a:lnTo>
                  <a:close/>
                  <a:moveTo>
                    <a:pt x="7382" y="5166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0365FD13-E47D-BD9D-1714-71AE703FCD03}"/>
              </a:ext>
            </a:extLst>
          </p:cNvPr>
          <p:cNvGrpSpPr/>
          <p:nvPr/>
        </p:nvGrpSpPr>
        <p:grpSpPr>
          <a:xfrm>
            <a:off x="713809" y="4634996"/>
            <a:ext cx="4762447" cy="931572"/>
            <a:chOff x="713809" y="4772156"/>
            <a:chExt cx="4762447" cy="931572"/>
          </a:xfrm>
        </p:grpSpPr>
        <p:sp>
          <p:nvSpPr>
            <p:cNvPr id="18" name="标题 1">
              <a:extLst>
                <a:ext uri="{FF2B5EF4-FFF2-40B4-BE49-F238E27FC236}">
                  <a16:creationId xmlns:a16="http://schemas.microsoft.com/office/drawing/2014/main" id="{A6D9EB80-CE23-F117-9E48-2DC71611F61B}"/>
                </a:ext>
              </a:extLst>
            </p:cNvPr>
            <p:cNvSpPr txBox="1"/>
            <p:nvPr/>
          </p:nvSpPr>
          <p:spPr>
            <a:xfrm>
              <a:off x="1749990" y="4772156"/>
              <a:ext cx="30607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>
              <a:spAutoFit/>
            </a:bodyPr>
            <a:lstStyle/>
            <a:p>
              <a:pPr algn="l"/>
              <a:r>
                <a:rPr kumimoji="1" lang="zh-CN" altLang="en-US" sz="2400" dirty="0">
                  <a:ln w="12700">
                    <a:noFill/>
                  </a:ln>
                  <a:solidFill>
                    <a:schemeClr val="accent2"/>
                  </a:solidFill>
                  <a:latin typeface="+mj-ea"/>
                  <a:ea typeface="+mj-ea"/>
                  <a:cs typeface="OPPOSans H"/>
                </a:rPr>
                <a:t>请添加小标题</a:t>
              </a:r>
            </a:p>
          </p:txBody>
        </p:sp>
        <p:sp>
          <p:nvSpPr>
            <p:cNvPr id="19" name="标题 1">
              <a:extLst>
                <a:ext uri="{FF2B5EF4-FFF2-40B4-BE49-F238E27FC236}">
                  <a16:creationId xmlns:a16="http://schemas.microsoft.com/office/drawing/2014/main" id="{95C0A299-6793-8C22-45E9-1CAAA4B3297C}"/>
                </a:ext>
              </a:extLst>
            </p:cNvPr>
            <p:cNvSpPr txBox="1"/>
            <p:nvPr/>
          </p:nvSpPr>
          <p:spPr>
            <a:xfrm>
              <a:off x="1762691" y="5167234"/>
              <a:ext cx="3713565" cy="53649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rtlCol="0" anchor="t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kumimoji="1" lang="zh-CN" altLang="en-US" sz="1400" dirty="0">
                  <a:ln w="12700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+mn-ea"/>
                  <a:cs typeface="OPPOSans L"/>
                </a:rPr>
                <a:t>单击此处输入你的正文，文字是您思想的提炼请尽量言简意赅的阐述观点</a:t>
              </a:r>
            </a:p>
          </p:txBody>
        </p:sp>
        <p:sp>
          <p:nvSpPr>
            <p:cNvPr id="20" name="标题 1">
              <a:extLst>
                <a:ext uri="{FF2B5EF4-FFF2-40B4-BE49-F238E27FC236}">
                  <a16:creationId xmlns:a16="http://schemas.microsoft.com/office/drawing/2014/main" id="{4BDF703E-6BD1-91D8-AB6D-B08BD241A879}"/>
                </a:ext>
              </a:extLst>
            </p:cNvPr>
            <p:cNvSpPr txBox="1"/>
            <p:nvPr/>
          </p:nvSpPr>
          <p:spPr>
            <a:xfrm>
              <a:off x="713809" y="4822958"/>
              <a:ext cx="825500" cy="825500"/>
            </a:xfrm>
            <a:custGeom>
              <a:avLst/>
              <a:gdLst>
                <a:gd name="connsiteX0" fmla="*/ 413697 w 827392"/>
                <a:gd name="connsiteY0" fmla="*/ 0 h 827392"/>
                <a:gd name="connsiteX1" fmla="*/ 0 w 827392"/>
                <a:gd name="connsiteY1" fmla="*/ 413696 h 827392"/>
                <a:gd name="connsiteX2" fmla="*/ 413697 w 827392"/>
                <a:gd name="connsiteY2" fmla="*/ 827393 h 827392"/>
                <a:gd name="connsiteX3" fmla="*/ 827393 w 827392"/>
                <a:gd name="connsiteY3" fmla="*/ 413696 h 827392"/>
                <a:gd name="connsiteX4" fmla="*/ 413697 w 827392"/>
                <a:gd name="connsiteY4" fmla="*/ 0 h 827392"/>
              </a:gdLst>
              <a:ahLst/>
              <a:cxnLst/>
              <a:rect l="0" t="0" r="0" b="0"/>
              <a:pathLst>
                <a:path w="827392" h="827392">
                  <a:moveTo>
                    <a:pt x="413697" y="0"/>
                  </a:moveTo>
                  <a:cubicBezTo>
                    <a:pt x="185196" y="0"/>
                    <a:pt x="0" y="185217"/>
                    <a:pt x="0" y="413696"/>
                  </a:cubicBezTo>
                  <a:cubicBezTo>
                    <a:pt x="0" y="642176"/>
                    <a:pt x="185196" y="827393"/>
                    <a:pt x="413697" y="827393"/>
                  </a:cubicBezTo>
                  <a:cubicBezTo>
                    <a:pt x="642197" y="827393"/>
                    <a:pt x="827393" y="642176"/>
                    <a:pt x="827393" y="413696"/>
                  </a:cubicBezTo>
                  <a:cubicBezTo>
                    <a:pt x="827393" y="185217"/>
                    <a:pt x="642197" y="0"/>
                    <a:pt x="413697" y="0"/>
                  </a:cubicBezTo>
                  <a:close/>
                </a:path>
              </a:pathLst>
            </a:custGeom>
            <a:gradFill>
              <a:gsLst>
                <a:gs pos="2000">
                  <a:schemeClr val="accent2">
                    <a:lumMod val="90000"/>
                    <a:lumOff val="10000"/>
                  </a:schemeClr>
                </a:gs>
                <a:gs pos="100000">
                  <a:schemeClr val="accent2"/>
                </a:gs>
              </a:gsLst>
              <a:lin ang="2700000" scaled="0"/>
            </a:gradFill>
            <a:ln w="50800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>
              <a:defPPr>
                <a:defRPr lang="zh-CN"/>
              </a:defPPr>
              <a:lvl1pPr>
                <a:defRPr kumimoji="1">
                  <a:latin typeface="+mn-ea"/>
                </a:defRPr>
              </a:lvl1pPr>
            </a:lstStyle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9" name="iconfont-11843-5650874">
              <a:extLst>
                <a:ext uri="{FF2B5EF4-FFF2-40B4-BE49-F238E27FC236}">
                  <a16:creationId xmlns:a16="http://schemas.microsoft.com/office/drawing/2014/main" id="{468BB6B8-2BEE-6F1B-A8BD-326B54366E08}"/>
                </a:ext>
              </a:extLst>
            </p:cNvPr>
            <p:cNvSpPr/>
            <p:nvPr/>
          </p:nvSpPr>
          <p:spPr>
            <a:xfrm>
              <a:off x="901753" y="4989644"/>
              <a:ext cx="449613" cy="415928"/>
            </a:xfrm>
            <a:custGeom>
              <a:avLst/>
              <a:gdLst>
                <a:gd name="T0" fmla="*/ 8073 w 10398"/>
                <a:gd name="T1" fmla="*/ 5736 h 9621"/>
                <a:gd name="T2" fmla="*/ 9334 w 10398"/>
                <a:gd name="T3" fmla="*/ 8380 h 9621"/>
                <a:gd name="T4" fmla="*/ 9056 w 10398"/>
                <a:gd name="T5" fmla="*/ 8819 h 9621"/>
                <a:gd name="T6" fmla="*/ 1344 w 10398"/>
                <a:gd name="T7" fmla="*/ 8819 h 9621"/>
                <a:gd name="T8" fmla="*/ 1066 w 10398"/>
                <a:gd name="T9" fmla="*/ 8380 h 9621"/>
                <a:gd name="T10" fmla="*/ 2328 w 10398"/>
                <a:gd name="T11" fmla="*/ 5736 h 9621"/>
                <a:gd name="T12" fmla="*/ 2050 w 10398"/>
                <a:gd name="T13" fmla="*/ 5298 h 9621"/>
                <a:gd name="T14" fmla="*/ 1775 w 10398"/>
                <a:gd name="T15" fmla="*/ 5469 h 9621"/>
                <a:gd name="T16" fmla="*/ 44 w 10398"/>
                <a:gd name="T17" fmla="*/ 8991 h 9621"/>
                <a:gd name="T18" fmla="*/ 13 w 10398"/>
                <a:gd name="T19" fmla="*/ 9099 h 9621"/>
                <a:gd name="T20" fmla="*/ 514 w 10398"/>
                <a:gd name="T21" fmla="*/ 9621 h 9621"/>
                <a:gd name="T22" fmla="*/ 9884 w 10398"/>
                <a:gd name="T23" fmla="*/ 9621 h 9621"/>
                <a:gd name="T24" fmla="*/ 10385 w 10398"/>
                <a:gd name="T25" fmla="*/ 9099 h 9621"/>
                <a:gd name="T26" fmla="*/ 10354 w 10398"/>
                <a:gd name="T27" fmla="*/ 8991 h 9621"/>
                <a:gd name="T28" fmla="*/ 8625 w 10398"/>
                <a:gd name="T29" fmla="*/ 5469 h 9621"/>
                <a:gd name="T30" fmla="*/ 8350 w 10398"/>
                <a:gd name="T31" fmla="*/ 5298 h 9621"/>
                <a:gd name="T32" fmla="*/ 8073 w 10398"/>
                <a:gd name="T33" fmla="*/ 5736 h 9621"/>
                <a:gd name="T34" fmla="*/ 5200 w 10398"/>
                <a:gd name="T35" fmla="*/ 0 h 9621"/>
                <a:gd name="T36" fmla="*/ 2188 w 10398"/>
                <a:gd name="T37" fmla="*/ 3065 h 9621"/>
                <a:gd name="T38" fmla="*/ 2363 w 10398"/>
                <a:gd name="T39" fmla="*/ 4098 h 9621"/>
                <a:gd name="T40" fmla="*/ 5006 w 10398"/>
                <a:gd name="T41" fmla="*/ 7941 h 9621"/>
                <a:gd name="T42" fmla="*/ 5040 w 10398"/>
                <a:gd name="T43" fmla="*/ 7974 h 9621"/>
                <a:gd name="T44" fmla="*/ 5394 w 10398"/>
                <a:gd name="T45" fmla="*/ 7941 h 9621"/>
                <a:gd name="T46" fmla="*/ 8035 w 10398"/>
                <a:gd name="T47" fmla="*/ 4104 h 9621"/>
                <a:gd name="T48" fmla="*/ 8213 w 10398"/>
                <a:gd name="T49" fmla="*/ 3065 h 9621"/>
                <a:gd name="T50" fmla="*/ 5200 w 10398"/>
                <a:gd name="T51" fmla="*/ 0 h 9621"/>
                <a:gd name="T52" fmla="*/ 3800 w 10398"/>
                <a:gd name="T53" fmla="*/ 3954 h 9621"/>
                <a:gd name="T54" fmla="*/ 5200 w 10398"/>
                <a:gd name="T55" fmla="*/ 1529 h 9621"/>
                <a:gd name="T56" fmla="*/ 6600 w 10398"/>
                <a:gd name="T57" fmla="*/ 3954 h 9621"/>
                <a:gd name="T58" fmla="*/ 3800 w 10398"/>
                <a:gd name="T59" fmla="*/ 3954 h 9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398" h="9621">
                  <a:moveTo>
                    <a:pt x="8073" y="5736"/>
                  </a:moveTo>
                  <a:lnTo>
                    <a:pt x="9334" y="8380"/>
                  </a:lnTo>
                  <a:cubicBezTo>
                    <a:pt x="9431" y="8584"/>
                    <a:pt x="9283" y="8819"/>
                    <a:pt x="9056" y="8819"/>
                  </a:cubicBezTo>
                  <a:lnTo>
                    <a:pt x="1344" y="8819"/>
                  </a:lnTo>
                  <a:cubicBezTo>
                    <a:pt x="1118" y="8819"/>
                    <a:pt x="970" y="8584"/>
                    <a:pt x="1066" y="8380"/>
                  </a:cubicBezTo>
                  <a:lnTo>
                    <a:pt x="2328" y="5736"/>
                  </a:lnTo>
                  <a:cubicBezTo>
                    <a:pt x="2425" y="5533"/>
                    <a:pt x="2276" y="5298"/>
                    <a:pt x="2050" y="5298"/>
                  </a:cubicBezTo>
                  <a:cubicBezTo>
                    <a:pt x="1933" y="5298"/>
                    <a:pt x="1826" y="5364"/>
                    <a:pt x="1775" y="5469"/>
                  </a:cubicBezTo>
                  <a:lnTo>
                    <a:pt x="44" y="8991"/>
                  </a:lnTo>
                  <a:cubicBezTo>
                    <a:pt x="28" y="9025"/>
                    <a:pt x="15" y="9061"/>
                    <a:pt x="13" y="9099"/>
                  </a:cubicBezTo>
                  <a:cubicBezTo>
                    <a:pt x="0" y="9380"/>
                    <a:pt x="225" y="9621"/>
                    <a:pt x="514" y="9621"/>
                  </a:cubicBezTo>
                  <a:lnTo>
                    <a:pt x="9884" y="9621"/>
                  </a:lnTo>
                  <a:cubicBezTo>
                    <a:pt x="10173" y="9621"/>
                    <a:pt x="10398" y="9380"/>
                    <a:pt x="10385" y="9099"/>
                  </a:cubicBezTo>
                  <a:cubicBezTo>
                    <a:pt x="10384" y="9061"/>
                    <a:pt x="10371" y="9025"/>
                    <a:pt x="10354" y="8991"/>
                  </a:cubicBezTo>
                  <a:lnTo>
                    <a:pt x="8625" y="5469"/>
                  </a:lnTo>
                  <a:cubicBezTo>
                    <a:pt x="8574" y="5364"/>
                    <a:pt x="8466" y="5298"/>
                    <a:pt x="8350" y="5298"/>
                  </a:cubicBezTo>
                  <a:cubicBezTo>
                    <a:pt x="8124" y="5296"/>
                    <a:pt x="7975" y="5532"/>
                    <a:pt x="8073" y="5736"/>
                  </a:cubicBezTo>
                  <a:close/>
                  <a:moveTo>
                    <a:pt x="5200" y="0"/>
                  </a:moveTo>
                  <a:cubicBezTo>
                    <a:pt x="3536" y="0"/>
                    <a:pt x="2188" y="1372"/>
                    <a:pt x="2188" y="3065"/>
                  </a:cubicBezTo>
                  <a:cubicBezTo>
                    <a:pt x="2188" y="3416"/>
                    <a:pt x="2246" y="3765"/>
                    <a:pt x="2363" y="4098"/>
                  </a:cubicBezTo>
                  <a:cubicBezTo>
                    <a:pt x="2629" y="4855"/>
                    <a:pt x="3510" y="6136"/>
                    <a:pt x="5006" y="7941"/>
                  </a:cubicBezTo>
                  <a:cubicBezTo>
                    <a:pt x="5016" y="7954"/>
                    <a:pt x="5028" y="7965"/>
                    <a:pt x="5040" y="7974"/>
                  </a:cubicBezTo>
                  <a:cubicBezTo>
                    <a:pt x="5146" y="8063"/>
                    <a:pt x="5305" y="8048"/>
                    <a:pt x="5394" y="7941"/>
                  </a:cubicBezTo>
                  <a:cubicBezTo>
                    <a:pt x="6888" y="6139"/>
                    <a:pt x="7768" y="4859"/>
                    <a:pt x="8035" y="4104"/>
                  </a:cubicBezTo>
                  <a:cubicBezTo>
                    <a:pt x="8150" y="3780"/>
                    <a:pt x="8213" y="3430"/>
                    <a:pt x="8213" y="3065"/>
                  </a:cubicBezTo>
                  <a:cubicBezTo>
                    <a:pt x="8213" y="1373"/>
                    <a:pt x="6864" y="0"/>
                    <a:pt x="5200" y="0"/>
                  </a:cubicBezTo>
                  <a:close/>
                  <a:moveTo>
                    <a:pt x="3800" y="3954"/>
                  </a:moveTo>
                  <a:lnTo>
                    <a:pt x="5200" y="1529"/>
                  </a:lnTo>
                  <a:lnTo>
                    <a:pt x="6600" y="3954"/>
                  </a:lnTo>
                  <a:lnTo>
                    <a:pt x="3800" y="39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ea"/>
                <a:ea typeface="+mj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0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Work results show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业绩成果展示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5C08B240-9BF7-AC3B-7949-34216E958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116451"/>
              </p:ext>
            </p:extLst>
          </p:nvPr>
        </p:nvGraphicFramePr>
        <p:xfrm>
          <a:off x="1521777" y="1646067"/>
          <a:ext cx="2443779" cy="233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文本框 150">
            <a:extLst>
              <a:ext uri="{FF2B5EF4-FFF2-40B4-BE49-F238E27FC236}">
                <a16:creationId xmlns:a16="http://schemas.microsoft.com/office/drawing/2014/main" id="{8F401DAE-FCDC-9461-D800-2CEB709F98E8}"/>
              </a:ext>
            </a:extLst>
          </p:cNvPr>
          <p:cNvSpPr txBox="1"/>
          <p:nvPr/>
        </p:nvSpPr>
        <p:spPr bwMode="auto">
          <a:xfrm>
            <a:off x="2070153" y="2528408"/>
            <a:ext cx="1347026" cy="646331"/>
          </a:xfrm>
          <a:prstGeom prst="rect">
            <a:avLst/>
          </a:prstGeom>
          <a:noFill/>
        </p:spPr>
        <p:txBody>
          <a:bodyPr wrap="square" lIns="0" tIns="0" rIns="0" bIns="0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42%</a:t>
            </a:r>
          </a:p>
        </p:txBody>
      </p:sp>
      <p:sp>
        <p:nvSpPr>
          <p:cNvPr id="7" name="gaoding-14">
            <a:extLst>
              <a:ext uri="{FF2B5EF4-FFF2-40B4-BE49-F238E27FC236}">
                <a16:creationId xmlns:a16="http://schemas.microsoft.com/office/drawing/2014/main" id="{F1561C1C-FC1D-BD90-FC54-009BAE60D074}"/>
              </a:ext>
            </a:extLst>
          </p:cNvPr>
          <p:cNvSpPr txBox="1"/>
          <p:nvPr/>
        </p:nvSpPr>
        <p:spPr>
          <a:xfrm>
            <a:off x="1974225" y="4086583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>
              <a:defRPr kumimoji="1" sz="800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9000">
                      <a:schemeClr val="accent1"/>
                    </a:gs>
                  </a:gsLst>
                  <a:lin ang="2700000" scaled="0"/>
                </a:gradFill>
                <a:effectLst>
                  <a:outerShdw blurRad="190500" dist="38100" dir="2700000" algn="tl">
                    <a:schemeClr val="accent1">
                      <a:alpha val="3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accent2"/>
                </a:solidFill>
                <a:effectLst/>
              </a:rPr>
              <a:t>请添加小标题</a:t>
            </a:r>
          </a:p>
        </p:txBody>
      </p:sp>
      <p:sp>
        <p:nvSpPr>
          <p:cNvPr id="8" name="gaoding-15">
            <a:extLst>
              <a:ext uri="{FF2B5EF4-FFF2-40B4-BE49-F238E27FC236}">
                <a16:creationId xmlns:a16="http://schemas.microsoft.com/office/drawing/2014/main" id="{A271BE9C-8FB5-2A0B-83C5-3C0799B4F4CF}"/>
              </a:ext>
            </a:extLst>
          </p:cNvPr>
          <p:cNvSpPr txBox="1"/>
          <p:nvPr/>
        </p:nvSpPr>
        <p:spPr>
          <a:xfrm>
            <a:off x="1521777" y="4434349"/>
            <a:ext cx="2443779" cy="1096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单击此处输入你的正文，文字是您思想的提炼，为了最终演示发布的良好效果，请尽量言简意赅的阐述观点</a:t>
            </a: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4B648AC1-C0EF-24AD-56E2-C514E70FAD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251212"/>
              </p:ext>
            </p:extLst>
          </p:nvPr>
        </p:nvGraphicFramePr>
        <p:xfrm>
          <a:off x="4874111" y="1646067"/>
          <a:ext cx="2443779" cy="233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文本框 146">
            <a:extLst>
              <a:ext uri="{FF2B5EF4-FFF2-40B4-BE49-F238E27FC236}">
                <a16:creationId xmlns:a16="http://schemas.microsoft.com/office/drawing/2014/main" id="{B03EFBC1-121A-490F-F922-B53F2EDFDEC8}"/>
              </a:ext>
            </a:extLst>
          </p:cNvPr>
          <p:cNvSpPr txBox="1"/>
          <p:nvPr/>
        </p:nvSpPr>
        <p:spPr bwMode="auto">
          <a:xfrm>
            <a:off x="5422487" y="2538033"/>
            <a:ext cx="1347026" cy="646331"/>
          </a:xfrm>
          <a:prstGeom prst="rect">
            <a:avLst/>
          </a:prstGeom>
          <a:noFill/>
        </p:spPr>
        <p:txBody>
          <a:bodyPr wrap="square" lIns="0" tIns="0" rIns="0" bIns="0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75%</a:t>
            </a:r>
          </a:p>
        </p:txBody>
      </p:sp>
      <p:sp>
        <p:nvSpPr>
          <p:cNvPr id="11" name="文本框 125">
            <a:extLst>
              <a:ext uri="{FF2B5EF4-FFF2-40B4-BE49-F238E27FC236}">
                <a16:creationId xmlns:a16="http://schemas.microsoft.com/office/drawing/2014/main" id="{BA3D55C5-DFA1-6944-DAD6-7D635D4BA67C}"/>
              </a:ext>
            </a:extLst>
          </p:cNvPr>
          <p:cNvSpPr txBox="1"/>
          <p:nvPr/>
        </p:nvSpPr>
        <p:spPr>
          <a:xfrm>
            <a:off x="5326558" y="4086583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</a:p>
        </p:txBody>
      </p:sp>
      <p:sp>
        <p:nvSpPr>
          <p:cNvPr id="12" name="gaoding-15">
            <a:extLst>
              <a:ext uri="{FF2B5EF4-FFF2-40B4-BE49-F238E27FC236}">
                <a16:creationId xmlns:a16="http://schemas.microsoft.com/office/drawing/2014/main" id="{C19A133F-D5EE-AEB6-9BCA-41EF64F0499A}"/>
              </a:ext>
            </a:extLst>
          </p:cNvPr>
          <p:cNvSpPr txBox="1"/>
          <p:nvPr/>
        </p:nvSpPr>
        <p:spPr>
          <a:xfrm>
            <a:off x="4874111" y="4434349"/>
            <a:ext cx="2443779" cy="1096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单击此处输入你的正文，文字是您思想的提炼，为了最终演示发布的良好效果，请尽量言简意赅的阐述观点</a:t>
            </a:r>
          </a:p>
        </p:txBody>
      </p: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0142B96E-E0B2-AB6C-CC51-83C83F1802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5470915"/>
              </p:ext>
            </p:extLst>
          </p:nvPr>
        </p:nvGraphicFramePr>
        <p:xfrm>
          <a:off x="8226445" y="1646067"/>
          <a:ext cx="2443779" cy="233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文本框 142">
            <a:extLst>
              <a:ext uri="{FF2B5EF4-FFF2-40B4-BE49-F238E27FC236}">
                <a16:creationId xmlns:a16="http://schemas.microsoft.com/office/drawing/2014/main" id="{3B7F7E34-8898-AAF7-FCC3-7D208ACBEB94}"/>
              </a:ext>
            </a:extLst>
          </p:cNvPr>
          <p:cNvSpPr txBox="1"/>
          <p:nvPr/>
        </p:nvSpPr>
        <p:spPr bwMode="auto">
          <a:xfrm>
            <a:off x="8785331" y="2538033"/>
            <a:ext cx="1347026" cy="646331"/>
          </a:xfrm>
          <a:prstGeom prst="rect">
            <a:avLst/>
          </a:prstGeom>
          <a:noFill/>
        </p:spPr>
        <p:txBody>
          <a:bodyPr wrap="square" lIns="0" tIns="0" rIns="0" bIns="0"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n-ea"/>
                <a:sym typeface="+mn-lt"/>
              </a:rPr>
              <a:t>30%</a:t>
            </a:r>
          </a:p>
        </p:txBody>
      </p:sp>
      <p:sp>
        <p:nvSpPr>
          <p:cNvPr id="15" name="文本框 127">
            <a:extLst>
              <a:ext uri="{FF2B5EF4-FFF2-40B4-BE49-F238E27FC236}">
                <a16:creationId xmlns:a16="http://schemas.microsoft.com/office/drawing/2014/main" id="{AF5660BA-3715-0643-F6A3-ECC5465B830C}"/>
              </a:ext>
            </a:extLst>
          </p:cNvPr>
          <p:cNvSpPr txBox="1"/>
          <p:nvPr/>
        </p:nvSpPr>
        <p:spPr>
          <a:xfrm>
            <a:off x="8678892" y="4086583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+mn-lt"/>
              </a:rPr>
              <a:t>请添加小标题</a:t>
            </a:r>
          </a:p>
        </p:txBody>
      </p:sp>
      <p:sp>
        <p:nvSpPr>
          <p:cNvPr id="16" name="gaoding-15">
            <a:extLst>
              <a:ext uri="{FF2B5EF4-FFF2-40B4-BE49-F238E27FC236}">
                <a16:creationId xmlns:a16="http://schemas.microsoft.com/office/drawing/2014/main" id="{B23AD0C0-ADFD-E6D0-ED60-3DEE2D5B3EED}"/>
              </a:ext>
            </a:extLst>
          </p:cNvPr>
          <p:cNvSpPr txBox="1"/>
          <p:nvPr/>
        </p:nvSpPr>
        <p:spPr>
          <a:xfrm>
            <a:off x="8226445" y="4434349"/>
            <a:ext cx="2443779" cy="10966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单击此处输入你的正文，文字是您思想的提炼，为了最终演示发布的良好效果，请尽量言简意赅的阐述观点</a:t>
            </a:r>
          </a:p>
        </p:txBody>
      </p:sp>
    </p:spTree>
    <p:extLst>
      <p:ext uri="{BB962C8B-B14F-4D97-AF65-F5344CB8AC3E}">
        <p14:creationId xmlns:p14="http://schemas.microsoft.com/office/powerpoint/2010/main" val="257144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101031E2-BA0F-65FB-E071-D3E870E251BA}"/>
              </a:ext>
            </a:extLst>
          </p:cNvPr>
          <p:cNvSpPr txBox="1"/>
          <p:nvPr/>
        </p:nvSpPr>
        <p:spPr>
          <a:xfrm>
            <a:off x="5247355" y="1904749"/>
            <a:ext cx="556791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11500" b="0" i="0" u="none" strike="noStrike" cap="none" spc="0" normalizeH="0">
                <a:ln>
                  <a:gradFill>
                    <a:gsLst>
                      <a:gs pos="0">
                        <a:schemeClr val="accent2"/>
                      </a:gs>
                      <a:gs pos="61000">
                        <a:schemeClr val="accent2">
                          <a:alpha val="0"/>
                        </a:schemeClr>
                      </a:gs>
                      <a:gs pos="60000">
                        <a:schemeClr val="accent2"/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+mj-ea"/>
                <a:ea typeface="+mj-ea"/>
                <a:cs typeface="+mn-ea"/>
              </a:defRPr>
            </a:lvl1pPr>
          </a:lstStyle>
          <a:p>
            <a:pPr algn="dist"/>
            <a:r>
              <a:rPr lang="en-US" altLang="zh-CN" sz="8800" dirty="0">
                <a:ln>
                  <a:gradFill>
                    <a:gsLst>
                      <a:gs pos="0">
                        <a:schemeClr val="accent2">
                          <a:alpha val="50000"/>
                        </a:schemeClr>
                      </a:gs>
                      <a:gs pos="61000">
                        <a:schemeClr val="accent2">
                          <a:alpha val="0"/>
                        </a:schemeClr>
                      </a:gs>
                      <a:gs pos="60000">
                        <a:schemeClr val="accent2">
                          <a:alpha val="50000"/>
                        </a:schemeClr>
                      </a:gs>
                    </a:gsLst>
                    <a:lin ang="5400000" scaled="1"/>
                  </a:gradFill>
                </a:ln>
                <a:sym typeface="汉仪旗黑KW 55S" panose="00020600040101010101" pitchFamily="18" charset="-122"/>
              </a:rPr>
              <a:t>PART 03</a:t>
            </a:r>
            <a:endParaRPr lang="zh-CN" altLang="en-US" sz="8800" dirty="0">
              <a:ln>
                <a:gradFill>
                  <a:gsLst>
                    <a:gs pos="0">
                      <a:schemeClr val="accent2">
                        <a:alpha val="50000"/>
                      </a:schemeClr>
                    </a:gs>
                    <a:gs pos="61000">
                      <a:schemeClr val="accent2">
                        <a:alpha val="0"/>
                      </a:schemeClr>
                    </a:gs>
                    <a:gs pos="60000">
                      <a:schemeClr val="accent2">
                        <a:alpha val="50000"/>
                      </a:schemeClr>
                    </a:gs>
                  </a:gsLst>
                  <a:lin ang="5400000" scaled="1"/>
                </a:gradFill>
              </a:ln>
              <a:sym typeface="汉仪旗黑KW 55S" panose="00020600040101010101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943B8B-B156-F0C2-4814-818E0E508762}"/>
              </a:ext>
            </a:extLst>
          </p:cNvPr>
          <p:cNvSpPr txBox="1"/>
          <p:nvPr/>
        </p:nvSpPr>
        <p:spPr>
          <a:xfrm>
            <a:off x="5275293" y="2762695"/>
            <a:ext cx="55399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7200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工作不足之处</a:t>
            </a:r>
          </a:p>
        </p:txBody>
      </p:sp>
      <p:sp>
        <p:nvSpPr>
          <p:cNvPr id="28" name="文本占位符 9">
            <a:extLst>
              <a:ext uri="{FF2B5EF4-FFF2-40B4-BE49-F238E27FC236}">
                <a16:creationId xmlns:a16="http://schemas.microsoft.com/office/drawing/2014/main" id="{ED90F2A8-8DD0-8C58-C1A0-000530E56CBB}"/>
              </a:ext>
            </a:extLst>
          </p:cNvPr>
          <p:cNvSpPr txBox="1">
            <a:spLocks/>
          </p:cNvSpPr>
          <p:nvPr/>
        </p:nvSpPr>
        <p:spPr>
          <a:xfrm>
            <a:off x="5319743" y="3876429"/>
            <a:ext cx="5425677" cy="19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Deficiencies in the work</a:t>
            </a:r>
          </a:p>
        </p:txBody>
      </p:sp>
      <p:sp>
        <p:nvSpPr>
          <p:cNvPr id="59" name="平行四边形 58">
            <a:extLst>
              <a:ext uri="{FF2B5EF4-FFF2-40B4-BE49-F238E27FC236}">
                <a16:creationId xmlns:a16="http://schemas.microsoft.com/office/drawing/2014/main" id="{FBB746D3-5D59-F8E4-E210-94FC0573912E}"/>
              </a:ext>
            </a:extLst>
          </p:cNvPr>
          <p:cNvSpPr/>
          <p:nvPr/>
        </p:nvSpPr>
        <p:spPr>
          <a:xfrm>
            <a:off x="5319743" y="4392470"/>
            <a:ext cx="1625411" cy="423251"/>
          </a:xfrm>
          <a:prstGeom prst="parallelogram">
            <a:avLst>
              <a:gd name="adj" fmla="val 37166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165100" dist="101600" dir="5400000" sx="96000" sy="96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lIns="0" tIns="0" rIns="0" bIns="0" rtlCol="0" anchor="ctr"/>
          <a:lstStyle/>
          <a:p>
            <a:pPr algn="ctr" defTabSz="73152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8AE7EFD2-1097-1DDC-2261-32CA5EB63566}"/>
              </a:ext>
            </a:extLst>
          </p:cNvPr>
          <p:cNvSpPr/>
          <p:nvPr/>
        </p:nvSpPr>
        <p:spPr>
          <a:xfrm>
            <a:off x="7219876" y="4392470"/>
            <a:ext cx="1625411" cy="423251"/>
          </a:xfrm>
          <a:prstGeom prst="parallelogram">
            <a:avLst>
              <a:gd name="adj" fmla="val 37166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165100" dist="101600" dir="5400000" sx="96000" sy="96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lIns="0" tIns="0" rIns="0" bIns="0" rtlCol="0" anchor="ctr"/>
          <a:lstStyle/>
          <a:p>
            <a:pPr algn="ctr" defTabSz="73152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61" name="平行四边形 60">
            <a:extLst>
              <a:ext uri="{FF2B5EF4-FFF2-40B4-BE49-F238E27FC236}">
                <a16:creationId xmlns:a16="http://schemas.microsoft.com/office/drawing/2014/main" id="{538BC5A3-C413-28D6-5D8E-C8FFE3CF2F7B}"/>
              </a:ext>
            </a:extLst>
          </p:cNvPr>
          <p:cNvSpPr/>
          <p:nvPr/>
        </p:nvSpPr>
        <p:spPr>
          <a:xfrm>
            <a:off x="9120009" y="4392470"/>
            <a:ext cx="1625411" cy="423251"/>
          </a:xfrm>
          <a:prstGeom prst="parallelogram">
            <a:avLst>
              <a:gd name="adj" fmla="val 37166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165100" dist="101600" dir="5400000" sx="96000" sy="96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lIns="0" tIns="0" rIns="0" bIns="0" rtlCol="0" anchor="ctr"/>
          <a:lstStyle/>
          <a:p>
            <a:pPr algn="ctr" defTabSz="73152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pic>
        <p:nvPicPr>
          <p:cNvPr id="2" name="图片 1" descr="卡通画&#10;&#10;中度可信度描述已自动生成">
            <a:extLst>
              <a:ext uri="{FF2B5EF4-FFF2-40B4-BE49-F238E27FC236}">
                <a16:creationId xmlns:a16="http://schemas.microsoft.com/office/drawing/2014/main" id="{BAB5001E-9D01-7BA5-D2B0-0981D70E8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5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Deficiencies in the work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工作不足之处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1923A3BF-38E3-0B5E-7B6A-2FC88FFB285A}"/>
              </a:ext>
            </a:extLst>
          </p:cNvPr>
          <p:cNvSpPr txBox="1"/>
          <p:nvPr/>
        </p:nvSpPr>
        <p:spPr>
          <a:xfrm>
            <a:off x="698500" y="2608201"/>
            <a:ext cx="3022600" cy="3060700"/>
          </a:xfrm>
          <a:prstGeom prst="snip2SameRect">
            <a:avLst>
              <a:gd name="adj1" fmla="val 24303"/>
              <a:gd name="adj2" fmla="val 0"/>
            </a:avLst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95BE14C2-DCC0-1659-E2D8-A6DF2977CF91}"/>
              </a:ext>
            </a:extLst>
          </p:cNvPr>
          <p:cNvSpPr txBox="1"/>
          <p:nvPr/>
        </p:nvSpPr>
        <p:spPr>
          <a:xfrm>
            <a:off x="698500" y="5733790"/>
            <a:ext cx="3022600" cy="76200"/>
          </a:xfrm>
          <a:prstGeom prst="rect">
            <a:avLst/>
          </a:prstGeom>
          <a:solidFill>
            <a:schemeClr val="accent2"/>
          </a:soli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EAAA075E-C7D1-0FBC-B7B1-48C1A9C8344A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7" r="26380" b="2086"/>
          <a:stretch>
            <a:fillRect/>
          </a:stretch>
        </p:blipFill>
        <p:spPr>
          <a:xfrm>
            <a:off x="1346200" y="1624255"/>
            <a:ext cx="1727200" cy="1727200"/>
          </a:xfrm>
          <a:custGeom>
            <a:avLst/>
            <a:gdLst>
              <a:gd name="connsiteX0" fmla="*/ 863600 w 1727200"/>
              <a:gd name="connsiteY0" fmla="*/ 0 h 1727200"/>
              <a:gd name="connsiteX1" fmla="*/ 1727200 w 1727200"/>
              <a:gd name="connsiteY1" fmla="*/ 863600 h 1727200"/>
              <a:gd name="connsiteX2" fmla="*/ 863600 w 1727200"/>
              <a:gd name="connsiteY2" fmla="*/ 1727200 h 1727200"/>
              <a:gd name="connsiteX3" fmla="*/ 0 w 1727200"/>
              <a:gd name="connsiteY3" fmla="*/ 863600 h 1727200"/>
              <a:gd name="connsiteX4" fmla="*/ 863600 w 1727200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200" h="1727200">
                <a:moveTo>
                  <a:pt x="863600" y="0"/>
                </a:moveTo>
                <a:cubicBezTo>
                  <a:pt x="1340553" y="0"/>
                  <a:pt x="1727200" y="386647"/>
                  <a:pt x="1727200" y="863600"/>
                </a:cubicBezTo>
                <a:cubicBezTo>
                  <a:pt x="1727200" y="1340553"/>
                  <a:pt x="1340553" y="1727200"/>
                  <a:pt x="863600" y="1727200"/>
                </a:cubicBezTo>
                <a:cubicBezTo>
                  <a:pt x="386647" y="1727200"/>
                  <a:pt x="0" y="1340553"/>
                  <a:pt x="0" y="863600"/>
                </a:cubicBezTo>
                <a:cubicBezTo>
                  <a:pt x="0" y="386647"/>
                  <a:pt x="386647" y="0"/>
                  <a:pt x="863600" y="0"/>
                </a:cubicBezTo>
                <a:close/>
              </a:path>
            </a:pathLst>
          </a:custGeom>
          <a:ln w="50800">
            <a:solidFill>
              <a:schemeClr val="bg1"/>
            </a:solidFill>
          </a:ln>
        </p:spPr>
      </p:pic>
      <p:sp>
        <p:nvSpPr>
          <p:cNvPr id="33" name="爱设计11">
            <a:extLst>
              <a:ext uri="{FF2B5EF4-FFF2-40B4-BE49-F238E27FC236}">
                <a16:creationId xmlns:a16="http://schemas.microsoft.com/office/drawing/2014/main" id="{22FFCDD5-A78C-E0E4-9273-5B70EF951DC3}"/>
              </a:ext>
            </a:extLst>
          </p:cNvPr>
          <p:cNvSpPr txBox="1"/>
          <p:nvPr/>
        </p:nvSpPr>
        <p:spPr>
          <a:xfrm>
            <a:off x="1286470" y="3770455"/>
            <a:ext cx="1846660" cy="338619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>
                <a:solidFill>
                  <a:schemeClr val="accent2"/>
                </a:solidFill>
              </a:rPr>
              <a:t>请添加小标题</a:t>
            </a:r>
          </a:p>
        </p:txBody>
      </p:sp>
      <p:sp>
        <p:nvSpPr>
          <p:cNvPr id="34" name="爱设计13">
            <a:extLst>
              <a:ext uri="{FF2B5EF4-FFF2-40B4-BE49-F238E27FC236}">
                <a16:creationId xmlns:a16="http://schemas.microsoft.com/office/drawing/2014/main" id="{77D4B241-70D1-C47E-C543-7578AADAAAD6}"/>
              </a:ext>
            </a:extLst>
          </p:cNvPr>
          <p:cNvSpPr txBox="1"/>
          <p:nvPr/>
        </p:nvSpPr>
        <p:spPr>
          <a:xfrm>
            <a:off x="944617" y="4149408"/>
            <a:ext cx="2530366" cy="10966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FAED46C2-00DA-4E2C-5C77-3B47C7A194BA}"/>
              </a:ext>
            </a:extLst>
          </p:cNvPr>
          <p:cNvSpPr txBox="1"/>
          <p:nvPr/>
        </p:nvSpPr>
        <p:spPr>
          <a:xfrm>
            <a:off x="4584700" y="2608201"/>
            <a:ext cx="3022600" cy="3060700"/>
          </a:xfrm>
          <a:prstGeom prst="snip2SameRect">
            <a:avLst>
              <a:gd name="adj1" fmla="val 24303"/>
              <a:gd name="adj2" fmla="val 0"/>
            </a:avLst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1295A7F3-907F-4796-D39F-31E834899014}"/>
              </a:ext>
            </a:extLst>
          </p:cNvPr>
          <p:cNvSpPr txBox="1"/>
          <p:nvPr/>
        </p:nvSpPr>
        <p:spPr>
          <a:xfrm>
            <a:off x="4584700" y="5733790"/>
            <a:ext cx="3022600" cy="76200"/>
          </a:xfrm>
          <a:prstGeom prst="rect">
            <a:avLst/>
          </a:prstGeom>
          <a:solidFill>
            <a:schemeClr val="accent2"/>
          </a:soli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97286490-8C89-5D59-3816-6F2A4609ADE8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1" r="7072" b="2086"/>
          <a:stretch>
            <a:fillRect/>
          </a:stretch>
        </p:blipFill>
        <p:spPr>
          <a:xfrm>
            <a:off x="5232400" y="1624255"/>
            <a:ext cx="1727200" cy="1727200"/>
          </a:xfrm>
          <a:custGeom>
            <a:avLst/>
            <a:gdLst>
              <a:gd name="connsiteX0" fmla="*/ 863600 w 1727200"/>
              <a:gd name="connsiteY0" fmla="*/ 0 h 1727200"/>
              <a:gd name="connsiteX1" fmla="*/ 1727200 w 1727200"/>
              <a:gd name="connsiteY1" fmla="*/ 863600 h 1727200"/>
              <a:gd name="connsiteX2" fmla="*/ 863600 w 1727200"/>
              <a:gd name="connsiteY2" fmla="*/ 1727200 h 1727200"/>
              <a:gd name="connsiteX3" fmla="*/ 0 w 1727200"/>
              <a:gd name="connsiteY3" fmla="*/ 863600 h 1727200"/>
              <a:gd name="connsiteX4" fmla="*/ 863600 w 1727200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200" h="1727200">
                <a:moveTo>
                  <a:pt x="863600" y="0"/>
                </a:moveTo>
                <a:cubicBezTo>
                  <a:pt x="1340553" y="0"/>
                  <a:pt x="1727200" y="386647"/>
                  <a:pt x="1727200" y="863600"/>
                </a:cubicBezTo>
                <a:cubicBezTo>
                  <a:pt x="1727200" y="1340553"/>
                  <a:pt x="1340553" y="1727200"/>
                  <a:pt x="863600" y="1727200"/>
                </a:cubicBezTo>
                <a:cubicBezTo>
                  <a:pt x="386647" y="1727200"/>
                  <a:pt x="0" y="1340553"/>
                  <a:pt x="0" y="863600"/>
                </a:cubicBezTo>
                <a:cubicBezTo>
                  <a:pt x="0" y="386647"/>
                  <a:pt x="386647" y="0"/>
                  <a:pt x="863600" y="0"/>
                </a:cubicBezTo>
                <a:close/>
              </a:path>
            </a:pathLst>
          </a:custGeom>
          <a:ln w="50800">
            <a:solidFill>
              <a:schemeClr val="bg1"/>
            </a:solidFill>
          </a:ln>
        </p:spPr>
      </p:pic>
      <p:sp>
        <p:nvSpPr>
          <p:cNvPr id="35" name="爱设计11">
            <a:extLst>
              <a:ext uri="{FF2B5EF4-FFF2-40B4-BE49-F238E27FC236}">
                <a16:creationId xmlns:a16="http://schemas.microsoft.com/office/drawing/2014/main" id="{BD633C57-7468-F4ED-2ABF-00BDCC6D59A4}"/>
              </a:ext>
            </a:extLst>
          </p:cNvPr>
          <p:cNvSpPr txBox="1"/>
          <p:nvPr/>
        </p:nvSpPr>
        <p:spPr>
          <a:xfrm>
            <a:off x="5172670" y="3770455"/>
            <a:ext cx="1846660" cy="338619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>
                <a:solidFill>
                  <a:schemeClr val="accent2"/>
                </a:solidFill>
              </a:rPr>
              <a:t>请添加小标题</a:t>
            </a:r>
          </a:p>
        </p:txBody>
      </p:sp>
      <p:sp>
        <p:nvSpPr>
          <p:cNvPr id="36" name="爱设计13">
            <a:extLst>
              <a:ext uri="{FF2B5EF4-FFF2-40B4-BE49-F238E27FC236}">
                <a16:creationId xmlns:a16="http://schemas.microsoft.com/office/drawing/2014/main" id="{BCC5DA82-009F-29A1-915C-2B97D4129DF5}"/>
              </a:ext>
            </a:extLst>
          </p:cNvPr>
          <p:cNvSpPr txBox="1"/>
          <p:nvPr/>
        </p:nvSpPr>
        <p:spPr>
          <a:xfrm>
            <a:off x="4830817" y="4149408"/>
            <a:ext cx="2530366" cy="10966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47FD6C03-8689-5AF9-60C2-C66F5A2C4F4B}"/>
              </a:ext>
            </a:extLst>
          </p:cNvPr>
          <p:cNvSpPr txBox="1"/>
          <p:nvPr/>
        </p:nvSpPr>
        <p:spPr>
          <a:xfrm>
            <a:off x="8470900" y="2608201"/>
            <a:ext cx="3022600" cy="3060700"/>
          </a:xfrm>
          <a:prstGeom prst="snip2SameRect">
            <a:avLst>
              <a:gd name="adj1" fmla="val 24303"/>
              <a:gd name="adj2" fmla="val 0"/>
            </a:avLst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B7B14CB5-38F2-F8FB-56B9-4E48BEA87956}"/>
              </a:ext>
            </a:extLst>
          </p:cNvPr>
          <p:cNvSpPr txBox="1"/>
          <p:nvPr/>
        </p:nvSpPr>
        <p:spPr>
          <a:xfrm>
            <a:off x="8470900" y="5733790"/>
            <a:ext cx="3022600" cy="76200"/>
          </a:xfrm>
          <a:prstGeom prst="rect">
            <a:avLst/>
          </a:prstGeom>
          <a:solidFill>
            <a:schemeClr val="accent2"/>
          </a:soli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2D0F6791-33C5-8207-F7DB-81FB2685F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2" r="8932" b="2086"/>
          <a:stretch>
            <a:fillRect/>
          </a:stretch>
        </p:blipFill>
        <p:spPr>
          <a:xfrm>
            <a:off x="9118600" y="1624255"/>
            <a:ext cx="1727200" cy="1727200"/>
          </a:xfrm>
          <a:custGeom>
            <a:avLst/>
            <a:gdLst>
              <a:gd name="connsiteX0" fmla="*/ 863600 w 1727200"/>
              <a:gd name="connsiteY0" fmla="*/ 0 h 1727200"/>
              <a:gd name="connsiteX1" fmla="*/ 1727200 w 1727200"/>
              <a:gd name="connsiteY1" fmla="*/ 863600 h 1727200"/>
              <a:gd name="connsiteX2" fmla="*/ 863600 w 1727200"/>
              <a:gd name="connsiteY2" fmla="*/ 1727200 h 1727200"/>
              <a:gd name="connsiteX3" fmla="*/ 0 w 1727200"/>
              <a:gd name="connsiteY3" fmla="*/ 863600 h 1727200"/>
              <a:gd name="connsiteX4" fmla="*/ 863600 w 1727200"/>
              <a:gd name="connsiteY4" fmla="*/ 0 h 172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200" h="1727200">
                <a:moveTo>
                  <a:pt x="863600" y="0"/>
                </a:moveTo>
                <a:cubicBezTo>
                  <a:pt x="1340553" y="0"/>
                  <a:pt x="1727200" y="386647"/>
                  <a:pt x="1727200" y="863600"/>
                </a:cubicBezTo>
                <a:cubicBezTo>
                  <a:pt x="1727200" y="1340553"/>
                  <a:pt x="1340553" y="1727200"/>
                  <a:pt x="863600" y="1727200"/>
                </a:cubicBezTo>
                <a:cubicBezTo>
                  <a:pt x="386647" y="1727200"/>
                  <a:pt x="0" y="1340553"/>
                  <a:pt x="0" y="863600"/>
                </a:cubicBezTo>
                <a:cubicBezTo>
                  <a:pt x="0" y="386647"/>
                  <a:pt x="386647" y="0"/>
                  <a:pt x="863600" y="0"/>
                </a:cubicBezTo>
                <a:close/>
              </a:path>
            </a:pathLst>
          </a:custGeom>
          <a:ln w="50800">
            <a:solidFill>
              <a:schemeClr val="bg1"/>
            </a:solidFill>
          </a:ln>
        </p:spPr>
      </p:pic>
      <p:sp>
        <p:nvSpPr>
          <p:cNvPr id="37" name="爱设计11">
            <a:extLst>
              <a:ext uri="{FF2B5EF4-FFF2-40B4-BE49-F238E27FC236}">
                <a16:creationId xmlns:a16="http://schemas.microsoft.com/office/drawing/2014/main" id="{A116B2A5-4C26-82D7-C526-062E8E8730E8}"/>
              </a:ext>
            </a:extLst>
          </p:cNvPr>
          <p:cNvSpPr txBox="1"/>
          <p:nvPr/>
        </p:nvSpPr>
        <p:spPr>
          <a:xfrm>
            <a:off x="9058870" y="3770455"/>
            <a:ext cx="1846660" cy="338619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>
                <a:solidFill>
                  <a:schemeClr val="accent2"/>
                </a:solidFill>
              </a:rPr>
              <a:t>请添加小标题</a:t>
            </a:r>
          </a:p>
        </p:txBody>
      </p:sp>
      <p:sp>
        <p:nvSpPr>
          <p:cNvPr id="38" name="爱设计13">
            <a:extLst>
              <a:ext uri="{FF2B5EF4-FFF2-40B4-BE49-F238E27FC236}">
                <a16:creationId xmlns:a16="http://schemas.microsoft.com/office/drawing/2014/main" id="{8DF9300E-B4F2-C2C4-45DB-2978A4EB93FF}"/>
              </a:ext>
            </a:extLst>
          </p:cNvPr>
          <p:cNvSpPr txBox="1"/>
          <p:nvPr/>
        </p:nvSpPr>
        <p:spPr>
          <a:xfrm>
            <a:off x="8717017" y="4149408"/>
            <a:ext cx="2530366" cy="109664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</p:spTree>
    <p:extLst>
      <p:ext uri="{BB962C8B-B14F-4D97-AF65-F5344CB8AC3E}">
        <p14:creationId xmlns:p14="http://schemas.microsoft.com/office/powerpoint/2010/main" val="683596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Deficiencies in the work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工作不足之处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E327D2-38B4-8577-6ADC-BF2E41F2AA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7" t="1365" r="42529"/>
          <a:stretch/>
        </p:blipFill>
        <p:spPr>
          <a:xfrm>
            <a:off x="1168400" y="1756364"/>
            <a:ext cx="2984409" cy="3855720"/>
          </a:xfrm>
          <a:custGeom>
            <a:avLst/>
            <a:gdLst>
              <a:gd name="connsiteX0" fmla="*/ 0 w 3413760"/>
              <a:gd name="connsiteY0" fmla="*/ 0 h 3855720"/>
              <a:gd name="connsiteX1" fmla="*/ 3413760 w 3413760"/>
              <a:gd name="connsiteY1" fmla="*/ 0 h 3855720"/>
              <a:gd name="connsiteX2" fmla="*/ 3413760 w 3413760"/>
              <a:gd name="connsiteY2" fmla="*/ 3855720 h 3855720"/>
              <a:gd name="connsiteX3" fmla="*/ 0 w 3413760"/>
              <a:gd name="connsiteY3" fmla="*/ 3855720 h 385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3760" h="3855720">
                <a:moveTo>
                  <a:pt x="0" y="0"/>
                </a:moveTo>
                <a:lnTo>
                  <a:pt x="3413760" y="0"/>
                </a:lnTo>
                <a:lnTo>
                  <a:pt x="3413760" y="3855720"/>
                </a:lnTo>
                <a:lnTo>
                  <a:pt x="0" y="3855720"/>
                </a:lnTo>
                <a:close/>
              </a:path>
            </a:pathLst>
          </a:custGeom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5B30DF3F-EF87-0B3E-C58E-0BB68B25B81A}"/>
              </a:ext>
            </a:extLst>
          </p:cNvPr>
          <p:cNvSpPr/>
          <p:nvPr/>
        </p:nvSpPr>
        <p:spPr>
          <a:xfrm>
            <a:off x="8407400" y="1756364"/>
            <a:ext cx="2598362" cy="1851660"/>
          </a:xfrm>
          <a:prstGeom prst="roundRect">
            <a:avLst>
              <a:gd name="adj" fmla="val 5757"/>
            </a:avLst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Rectangle 40">
            <a:extLst>
              <a:ext uri="{FF2B5EF4-FFF2-40B4-BE49-F238E27FC236}">
                <a16:creationId xmlns:a16="http://schemas.microsoft.com/office/drawing/2014/main" id="{2B1705C8-C3F0-FA9D-5088-8735DB04FE08}"/>
              </a:ext>
            </a:extLst>
          </p:cNvPr>
          <p:cNvSpPr/>
          <p:nvPr/>
        </p:nvSpPr>
        <p:spPr>
          <a:xfrm>
            <a:off x="8716319" y="2416859"/>
            <a:ext cx="2031325" cy="482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j-ea"/>
                <a:ea typeface="+mj-ea"/>
                <a:sym typeface="+mn-lt"/>
              </a:rPr>
              <a:t>请添加小标题</a:t>
            </a:r>
            <a:endParaRPr lang="en-US" sz="2400" dirty="0">
              <a:solidFill>
                <a:schemeClr val="accent2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4DE1B37-5BE6-653D-9AF2-4CEDF1205A62}"/>
              </a:ext>
            </a:extLst>
          </p:cNvPr>
          <p:cNvSpPr txBox="1"/>
          <p:nvPr/>
        </p:nvSpPr>
        <p:spPr>
          <a:xfrm>
            <a:off x="8716319" y="2845795"/>
            <a:ext cx="2031325" cy="2887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单击此处输入你的正文</a:t>
            </a:r>
            <a:endParaRPr lang="zh-CN" altLang="en-US" sz="1400" dirty="0">
              <a:solidFill>
                <a:schemeClr val="accent2"/>
              </a:solidFill>
              <a:latin typeface="+mn-ea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07FB040-379D-9394-B36F-5C07B5E076EA}"/>
              </a:ext>
            </a:extLst>
          </p:cNvPr>
          <p:cNvGrpSpPr/>
          <p:nvPr/>
        </p:nvGrpSpPr>
        <p:grpSpPr>
          <a:xfrm>
            <a:off x="9602373" y="2049362"/>
            <a:ext cx="259217" cy="264536"/>
            <a:chOff x="9843673" y="1783978"/>
            <a:chExt cx="259217" cy="264536"/>
          </a:xfrm>
          <a:solidFill>
            <a:schemeClr val="accent2"/>
          </a:solidFill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69D91D75-1D77-625A-16FF-6811B755577F}"/>
                </a:ext>
              </a:extLst>
            </p:cNvPr>
            <p:cNvSpPr/>
            <p:nvPr/>
          </p:nvSpPr>
          <p:spPr>
            <a:xfrm>
              <a:off x="9843673" y="1976547"/>
              <a:ext cx="259217" cy="71967"/>
            </a:xfrm>
            <a:custGeom>
              <a:avLst/>
              <a:gdLst>
                <a:gd name="connsiteX0" fmla="*/ 436449 w 443392"/>
                <a:gd name="connsiteY0" fmla="*/ 6 h 123099"/>
                <a:gd name="connsiteX1" fmla="*/ 394129 w 443392"/>
                <a:gd name="connsiteY1" fmla="*/ 6 h 123099"/>
                <a:gd name="connsiteX2" fmla="*/ 387237 w 443392"/>
                <a:gd name="connsiteY2" fmla="*/ 6898 h 123099"/>
                <a:gd name="connsiteX3" fmla="*/ 387237 w 443392"/>
                <a:gd name="connsiteY3" fmla="*/ 66931 h 123099"/>
                <a:gd name="connsiteX4" fmla="*/ 55916 w 443392"/>
                <a:gd name="connsiteY4" fmla="*/ 66931 h 123099"/>
                <a:gd name="connsiteX5" fmla="*/ 55916 w 443392"/>
                <a:gd name="connsiteY5" fmla="*/ 6829 h 123099"/>
                <a:gd name="connsiteX6" fmla="*/ 49023 w 443392"/>
                <a:gd name="connsiteY6" fmla="*/ -63 h 123099"/>
                <a:gd name="connsiteX7" fmla="*/ 6841 w 443392"/>
                <a:gd name="connsiteY7" fmla="*/ -63 h 123099"/>
                <a:gd name="connsiteX8" fmla="*/ -51 w 443392"/>
                <a:gd name="connsiteY8" fmla="*/ 6829 h 123099"/>
                <a:gd name="connsiteX9" fmla="*/ -51 w 443392"/>
                <a:gd name="connsiteY9" fmla="*/ 116144 h 123099"/>
                <a:gd name="connsiteX10" fmla="*/ 6841 w 443392"/>
                <a:gd name="connsiteY10" fmla="*/ 123036 h 123099"/>
                <a:gd name="connsiteX11" fmla="*/ 436449 w 443392"/>
                <a:gd name="connsiteY11" fmla="*/ 123036 h 123099"/>
                <a:gd name="connsiteX12" fmla="*/ 443341 w 443392"/>
                <a:gd name="connsiteY12" fmla="*/ 116144 h 123099"/>
                <a:gd name="connsiteX13" fmla="*/ 443341 w 443392"/>
                <a:gd name="connsiteY13" fmla="*/ 6898 h 123099"/>
                <a:gd name="connsiteX14" fmla="*/ 436449 w 443392"/>
                <a:gd name="connsiteY14" fmla="*/ 6 h 12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3392" h="123099">
                  <a:moveTo>
                    <a:pt x="436449" y="6"/>
                  </a:moveTo>
                  <a:lnTo>
                    <a:pt x="394129" y="6"/>
                  </a:lnTo>
                  <a:cubicBezTo>
                    <a:pt x="390324" y="6"/>
                    <a:pt x="387237" y="3093"/>
                    <a:pt x="387237" y="6898"/>
                  </a:cubicBezTo>
                  <a:lnTo>
                    <a:pt x="387237" y="66931"/>
                  </a:lnTo>
                  <a:lnTo>
                    <a:pt x="55916" y="66931"/>
                  </a:lnTo>
                  <a:lnTo>
                    <a:pt x="55916" y="6829"/>
                  </a:lnTo>
                  <a:cubicBezTo>
                    <a:pt x="55916" y="3024"/>
                    <a:pt x="52830" y="-63"/>
                    <a:pt x="49023" y="-63"/>
                  </a:cubicBezTo>
                  <a:lnTo>
                    <a:pt x="6841" y="-63"/>
                  </a:lnTo>
                  <a:cubicBezTo>
                    <a:pt x="3035" y="-63"/>
                    <a:pt x="-51" y="3024"/>
                    <a:pt x="-51" y="6829"/>
                  </a:cubicBezTo>
                  <a:lnTo>
                    <a:pt x="-51" y="116144"/>
                  </a:lnTo>
                  <a:cubicBezTo>
                    <a:pt x="-51" y="119948"/>
                    <a:pt x="3035" y="123036"/>
                    <a:pt x="6841" y="123036"/>
                  </a:cubicBezTo>
                  <a:lnTo>
                    <a:pt x="436449" y="123036"/>
                  </a:lnTo>
                  <a:cubicBezTo>
                    <a:pt x="440253" y="123036"/>
                    <a:pt x="443341" y="119948"/>
                    <a:pt x="443341" y="116144"/>
                  </a:cubicBezTo>
                  <a:lnTo>
                    <a:pt x="443341" y="6898"/>
                  </a:lnTo>
                  <a:cubicBezTo>
                    <a:pt x="443341" y="3093"/>
                    <a:pt x="440253" y="6"/>
                    <a:pt x="436449" y="6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B5F5845-21CC-27DA-45C2-04808DF8D903}"/>
                </a:ext>
              </a:extLst>
            </p:cNvPr>
            <p:cNvGrpSpPr/>
            <p:nvPr/>
          </p:nvGrpSpPr>
          <p:grpSpPr>
            <a:xfrm flipV="1">
              <a:off x="9874144" y="1783978"/>
              <a:ext cx="198297" cy="203390"/>
              <a:chOff x="9874144" y="1783978"/>
              <a:chExt cx="198297" cy="203390"/>
            </a:xfrm>
            <a:grpFill/>
          </p:grpSpPr>
          <p:sp>
            <p:nvSpPr>
              <p:cNvPr id="12" name="任意多边形: 形状 11">
                <a:extLst>
                  <a:ext uri="{FF2B5EF4-FFF2-40B4-BE49-F238E27FC236}">
                    <a16:creationId xmlns:a16="http://schemas.microsoft.com/office/drawing/2014/main" id="{B910B7B6-96CE-508C-E77A-E3F9878421B1}"/>
                  </a:ext>
                </a:extLst>
              </p:cNvPr>
              <p:cNvSpPr/>
              <p:nvPr/>
            </p:nvSpPr>
            <p:spPr>
              <a:xfrm>
                <a:off x="9929823" y="1783978"/>
                <a:ext cx="86916" cy="30422"/>
              </a:xfrm>
              <a:custGeom>
                <a:avLst/>
                <a:gdLst>
                  <a:gd name="connsiteX0" fmla="*/ 140675 w 148670"/>
                  <a:gd name="connsiteY0" fmla="*/ 0 h 52038"/>
                  <a:gd name="connsiteX1" fmla="*/ 148670 w 148670"/>
                  <a:gd name="connsiteY1" fmla="*/ 0 h 52038"/>
                  <a:gd name="connsiteX2" fmla="*/ 148670 w 148670"/>
                  <a:gd name="connsiteY2" fmla="*/ 52038 h 52038"/>
                  <a:gd name="connsiteX3" fmla="*/ 140675 w 148670"/>
                  <a:gd name="connsiteY3" fmla="*/ 52038 h 52038"/>
                  <a:gd name="connsiteX4" fmla="*/ 7995 w 148670"/>
                  <a:gd name="connsiteY4" fmla="*/ 52038 h 52038"/>
                  <a:gd name="connsiteX5" fmla="*/ 0 w 148670"/>
                  <a:gd name="connsiteY5" fmla="*/ 52038 h 52038"/>
                  <a:gd name="connsiteX6" fmla="*/ 0 w 148670"/>
                  <a:gd name="connsiteY6" fmla="*/ 0 h 52038"/>
                  <a:gd name="connsiteX7" fmla="*/ 7995 w 148670"/>
                  <a:gd name="connsiteY7" fmla="*/ 0 h 52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670" h="52038">
                    <a:moveTo>
                      <a:pt x="140675" y="0"/>
                    </a:moveTo>
                    <a:cubicBezTo>
                      <a:pt x="145091" y="0"/>
                      <a:pt x="148670" y="0"/>
                      <a:pt x="148670" y="0"/>
                    </a:cubicBezTo>
                    <a:lnTo>
                      <a:pt x="148670" y="52038"/>
                    </a:lnTo>
                    <a:cubicBezTo>
                      <a:pt x="148670" y="52038"/>
                      <a:pt x="145091" y="52038"/>
                      <a:pt x="140675" y="52038"/>
                    </a:cubicBezTo>
                    <a:lnTo>
                      <a:pt x="7995" y="52038"/>
                    </a:lnTo>
                    <a:cubicBezTo>
                      <a:pt x="3580" y="52038"/>
                      <a:pt x="0" y="52038"/>
                      <a:pt x="0" y="52038"/>
                    </a:cubicBezTo>
                    <a:lnTo>
                      <a:pt x="0" y="0"/>
                    </a:lnTo>
                    <a:cubicBezTo>
                      <a:pt x="0" y="0"/>
                      <a:pt x="3580" y="0"/>
                      <a:pt x="7995" y="0"/>
                    </a:cubicBezTo>
                    <a:close/>
                  </a:path>
                </a:pathLst>
              </a:custGeom>
              <a:grpFill/>
              <a:ln w="6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id="{ED21A81A-691D-6BDD-D748-F9D34302144E}"/>
                  </a:ext>
                </a:extLst>
              </p:cNvPr>
              <p:cNvSpPr/>
              <p:nvPr/>
            </p:nvSpPr>
            <p:spPr>
              <a:xfrm>
                <a:off x="9874144" y="1821977"/>
                <a:ext cx="198297" cy="165391"/>
              </a:xfrm>
              <a:custGeom>
                <a:avLst/>
                <a:gdLst>
                  <a:gd name="connsiteX0" fmla="*/ 78924 w 339189"/>
                  <a:gd name="connsiteY0" fmla="*/ 187412 h 282902"/>
                  <a:gd name="connsiteX1" fmla="*/ 155775 w 339189"/>
                  <a:gd name="connsiteY1" fmla="*/ 277427 h 282902"/>
                  <a:gd name="connsiteX2" fmla="*/ 183344 w 339189"/>
                  <a:gd name="connsiteY2" fmla="*/ 277427 h 282902"/>
                  <a:gd name="connsiteX3" fmla="*/ 260195 w 339189"/>
                  <a:gd name="connsiteY3" fmla="*/ 187412 h 282902"/>
                  <a:gd name="connsiteX4" fmla="*/ 336977 w 339189"/>
                  <a:gd name="connsiteY4" fmla="*/ 97327 h 282902"/>
                  <a:gd name="connsiteX5" fmla="*/ 323193 w 339189"/>
                  <a:gd name="connsiteY5" fmla="*/ 81199 h 282902"/>
                  <a:gd name="connsiteX6" fmla="*/ 242620 w 339189"/>
                  <a:gd name="connsiteY6" fmla="*/ 81199 h 282902"/>
                  <a:gd name="connsiteX7" fmla="*/ 242620 w 339189"/>
                  <a:gd name="connsiteY7" fmla="*/ 6829 h 282902"/>
                  <a:gd name="connsiteX8" fmla="*/ 235727 w 339189"/>
                  <a:gd name="connsiteY8" fmla="*/ -63 h 282902"/>
                  <a:gd name="connsiteX9" fmla="*/ 100980 w 339189"/>
                  <a:gd name="connsiteY9" fmla="*/ -63 h 282902"/>
                  <a:gd name="connsiteX10" fmla="*/ 94087 w 339189"/>
                  <a:gd name="connsiteY10" fmla="*/ 6829 h 282902"/>
                  <a:gd name="connsiteX11" fmla="*/ 94087 w 339189"/>
                  <a:gd name="connsiteY11" fmla="*/ 81199 h 282902"/>
                  <a:gd name="connsiteX12" fmla="*/ 15858 w 339189"/>
                  <a:gd name="connsiteY12" fmla="*/ 81199 h 282902"/>
                  <a:gd name="connsiteX13" fmla="*/ 2073 w 339189"/>
                  <a:gd name="connsiteY13" fmla="*/ 97327 h 282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9189" h="282902">
                    <a:moveTo>
                      <a:pt x="78924" y="187412"/>
                    </a:moveTo>
                    <a:lnTo>
                      <a:pt x="155775" y="277427"/>
                    </a:lnTo>
                    <a:cubicBezTo>
                      <a:pt x="163549" y="284644"/>
                      <a:pt x="175570" y="284644"/>
                      <a:pt x="183344" y="277427"/>
                    </a:cubicBezTo>
                    <a:lnTo>
                      <a:pt x="260195" y="187412"/>
                    </a:lnTo>
                    <a:lnTo>
                      <a:pt x="336977" y="97327"/>
                    </a:lnTo>
                    <a:cubicBezTo>
                      <a:pt x="343112" y="90435"/>
                      <a:pt x="335461" y="81199"/>
                      <a:pt x="323193" y="81199"/>
                    </a:cubicBezTo>
                    <a:lnTo>
                      <a:pt x="242620" y="81199"/>
                    </a:lnTo>
                    <a:lnTo>
                      <a:pt x="242620" y="6829"/>
                    </a:lnTo>
                    <a:cubicBezTo>
                      <a:pt x="242620" y="3024"/>
                      <a:pt x="239534" y="-63"/>
                      <a:pt x="235727" y="-63"/>
                    </a:cubicBezTo>
                    <a:lnTo>
                      <a:pt x="100980" y="-63"/>
                    </a:lnTo>
                    <a:cubicBezTo>
                      <a:pt x="97173" y="-63"/>
                      <a:pt x="94087" y="3024"/>
                      <a:pt x="94087" y="6829"/>
                    </a:cubicBezTo>
                    <a:lnTo>
                      <a:pt x="94087" y="81199"/>
                    </a:lnTo>
                    <a:lnTo>
                      <a:pt x="15858" y="81199"/>
                    </a:lnTo>
                    <a:cubicBezTo>
                      <a:pt x="3658" y="81199"/>
                      <a:pt x="-3993" y="90159"/>
                      <a:pt x="2073" y="97327"/>
                    </a:cubicBezTo>
                    <a:close/>
                  </a:path>
                </a:pathLst>
              </a:custGeom>
              <a:grpFill/>
              <a:ln w="689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4" name="Rectangle 40">
            <a:extLst>
              <a:ext uri="{FF2B5EF4-FFF2-40B4-BE49-F238E27FC236}">
                <a16:creationId xmlns:a16="http://schemas.microsoft.com/office/drawing/2014/main" id="{6B461B03-6B5C-D680-420D-4D1F4D0C5720}"/>
              </a:ext>
            </a:extLst>
          </p:cNvPr>
          <p:cNvSpPr/>
          <p:nvPr/>
        </p:nvSpPr>
        <p:spPr>
          <a:xfrm>
            <a:off x="4501519" y="1642064"/>
            <a:ext cx="2031325" cy="482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j-ea"/>
                <a:ea typeface="+mj-ea"/>
                <a:sym typeface="+mn-lt"/>
              </a:rPr>
              <a:t>请添加小标题</a:t>
            </a:r>
            <a:endParaRPr lang="en-US" sz="2400" dirty="0">
              <a:solidFill>
                <a:schemeClr val="accent2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5" name="Rectangle 39">
            <a:extLst>
              <a:ext uri="{FF2B5EF4-FFF2-40B4-BE49-F238E27FC236}">
                <a16:creationId xmlns:a16="http://schemas.microsoft.com/office/drawing/2014/main" id="{D64B4FED-F9D4-BFC5-53AC-1590751DBAB1}"/>
              </a:ext>
            </a:extLst>
          </p:cNvPr>
          <p:cNvSpPr/>
          <p:nvPr/>
        </p:nvSpPr>
        <p:spPr>
          <a:xfrm>
            <a:off x="4513172" y="2152012"/>
            <a:ext cx="3627622" cy="102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单击此处输入你的正文，文字是您思想的提炼，为了最终演示发布的良好效果，请尽量言简意赅的阐述观点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6FE74A53-C1C8-1091-11E8-1A23921FAF12}"/>
              </a:ext>
            </a:extLst>
          </p:cNvPr>
          <p:cNvSpPr/>
          <p:nvPr/>
        </p:nvSpPr>
        <p:spPr>
          <a:xfrm>
            <a:off x="8407400" y="3747724"/>
            <a:ext cx="2598362" cy="1851660"/>
          </a:xfrm>
          <a:prstGeom prst="roundRect">
            <a:avLst>
              <a:gd name="adj" fmla="val 5757"/>
            </a:avLst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zh-CN" altLang="en-US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id="{23241749-A9DE-3477-98C5-9AFC4C698DF8}"/>
              </a:ext>
            </a:extLst>
          </p:cNvPr>
          <p:cNvSpPr/>
          <p:nvPr/>
        </p:nvSpPr>
        <p:spPr>
          <a:xfrm>
            <a:off x="8716319" y="4428539"/>
            <a:ext cx="2031325" cy="482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j-ea"/>
                <a:ea typeface="+mj-ea"/>
                <a:sym typeface="+mn-lt"/>
              </a:rPr>
              <a:t>请添加小标题</a:t>
            </a:r>
            <a:endParaRPr lang="en-US" sz="2400" dirty="0">
              <a:solidFill>
                <a:schemeClr val="accent2"/>
              </a:solidFill>
              <a:latin typeface="+mj-ea"/>
              <a:ea typeface="+mj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AF58902-AB54-6BE6-777D-E40148BCCE18}"/>
              </a:ext>
            </a:extLst>
          </p:cNvPr>
          <p:cNvSpPr txBox="1"/>
          <p:nvPr/>
        </p:nvSpPr>
        <p:spPr>
          <a:xfrm>
            <a:off x="8716319" y="4857475"/>
            <a:ext cx="2031325" cy="28873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单击此处输入你的正文</a:t>
            </a:r>
            <a:endParaRPr lang="zh-CN" altLang="en-US" sz="1400" dirty="0">
              <a:solidFill>
                <a:schemeClr val="accent2"/>
              </a:solidFill>
              <a:latin typeface="+mn-ea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8AC167A3-C0CF-28E7-194B-4955855C5D68}"/>
              </a:ext>
            </a:extLst>
          </p:cNvPr>
          <p:cNvCxnSpPr/>
          <p:nvPr/>
        </p:nvCxnSpPr>
        <p:spPr>
          <a:xfrm>
            <a:off x="4600575" y="2163658"/>
            <a:ext cx="8715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9">
            <a:extLst>
              <a:ext uri="{FF2B5EF4-FFF2-40B4-BE49-F238E27FC236}">
                <a16:creationId xmlns:a16="http://schemas.microsoft.com/office/drawing/2014/main" id="{B8E546F5-FDD1-B7B7-6E5A-D2BD18622CF8}"/>
              </a:ext>
            </a:extLst>
          </p:cNvPr>
          <p:cNvSpPr/>
          <p:nvPr/>
        </p:nvSpPr>
        <p:spPr>
          <a:xfrm>
            <a:off x="4513172" y="4020611"/>
            <a:ext cx="3627622" cy="1673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ea"/>
                <a:cs typeface="+mn-ea"/>
                <a:sym typeface="+mn-lt"/>
              </a:rPr>
              <a:t>单击此处输入你的正文，文字是您思想的提炼，为了最终演示发布的良好效果，请尽量言简意赅的阐述观点。单击此处输入你的正文，文字是您思想的提炼，为了最终演示发布的良好效果，请尽量言简意赅的阐述观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14ACC71-9E05-B184-3CA6-79D945A8D588}"/>
              </a:ext>
            </a:extLst>
          </p:cNvPr>
          <p:cNvGrpSpPr/>
          <p:nvPr/>
        </p:nvGrpSpPr>
        <p:grpSpPr>
          <a:xfrm>
            <a:off x="9601584" y="4057689"/>
            <a:ext cx="260794" cy="271242"/>
            <a:chOff x="2997612" y="4001396"/>
            <a:chExt cx="365224" cy="379855"/>
          </a:xfrm>
          <a:solidFill>
            <a:schemeClr val="accent2"/>
          </a:solidFill>
        </p:grpSpPr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0DDA4CBA-FE8D-12E4-3E0F-1F8640DD5515}"/>
                </a:ext>
              </a:extLst>
            </p:cNvPr>
            <p:cNvSpPr/>
            <p:nvPr/>
          </p:nvSpPr>
          <p:spPr>
            <a:xfrm>
              <a:off x="2997612" y="4045929"/>
              <a:ext cx="365224" cy="335322"/>
            </a:xfrm>
            <a:custGeom>
              <a:avLst/>
              <a:gdLst>
                <a:gd name="connsiteX0" fmla="*/ 48196 w 511007"/>
                <a:gd name="connsiteY0" fmla="*/ -63 h 469169"/>
                <a:gd name="connsiteX1" fmla="*/ -51 w 511007"/>
                <a:gd name="connsiteY1" fmla="*/ 48184 h 469169"/>
                <a:gd name="connsiteX2" fmla="*/ -51 w 511007"/>
                <a:gd name="connsiteY2" fmla="*/ 420859 h 469169"/>
                <a:gd name="connsiteX3" fmla="*/ 48196 w 511007"/>
                <a:gd name="connsiteY3" fmla="*/ 469107 h 469169"/>
                <a:gd name="connsiteX4" fmla="*/ 462709 w 511007"/>
                <a:gd name="connsiteY4" fmla="*/ 469107 h 469169"/>
                <a:gd name="connsiteX5" fmla="*/ 510956 w 511007"/>
                <a:gd name="connsiteY5" fmla="*/ 420859 h 469169"/>
                <a:gd name="connsiteX6" fmla="*/ 510956 w 511007"/>
                <a:gd name="connsiteY6" fmla="*/ 48184 h 469169"/>
                <a:gd name="connsiteX7" fmla="*/ 462709 w 511007"/>
                <a:gd name="connsiteY7" fmla="*/ -63 h 469169"/>
                <a:gd name="connsiteX8" fmla="*/ 445891 w 511007"/>
                <a:gd name="connsiteY8" fmla="*/ -63 h 469169"/>
                <a:gd name="connsiteX9" fmla="*/ 445891 w 511007"/>
                <a:gd name="connsiteY9" fmla="*/ 30470 h 469169"/>
                <a:gd name="connsiteX10" fmla="*/ 407314 w 511007"/>
                <a:gd name="connsiteY10" fmla="*/ 65849 h 469169"/>
                <a:gd name="connsiteX11" fmla="*/ 371935 w 511007"/>
                <a:gd name="connsiteY11" fmla="*/ 30470 h 469169"/>
                <a:gd name="connsiteX12" fmla="*/ 371935 w 511007"/>
                <a:gd name="connsiteY12" fmla="*/ -63 h 469169"/>
                <a:gd name="connsiteX13" fmla="*/ 138763 w 511007"/>
                <a:gd name="connsiteY13" fmla="*/ -63 h 469169"/>
                <a:gd name="connsiteX14" fmla="*/ 138763 w 511007"/>
                <a:gd name="connsiteY14" fmla="*/ 30470 h 469169"/>
                <a:gd name="connsiteX15" fmla="*/ 101820 w 511007"/>
                <a:gd name="connsiteY15" fmla="*/ 67414 h 469169"/>
                <a:gd name="connsiteX16" fmla="*/ 64876 w 511007"/>
                <a:gd name="connsiteY16" fmla="*/ 30470 h 469169"/>
                <a:gd name="connsiteX17" fmla="*/ 64876 w 511007"/>
                <a:gd name="connsiteY17" fmla="*/ -63 h 469169"/>
                <a:gd name="connsiteX18" fmla="*/ 78730 w 511007"/>
                <a:gd name="connsiteY18" fmla="*/ 134891 h 469169"/>
                <a:gd name="connsiteX19" fmla="*/ 432175 w 511007"/>
                <a:gd name="connsiteY19" fmla="*/ 134891 h 469169"/>
                <a:gd name="connsiteX20" fmla="*/ 451474 w 511007"/>
                <a:gd name="connsiteY20" fmla="*/ 152329 h 469169"/>
                <a:gd name="connsiteX21" fmla="*/ 451474 w 511007"/>
                <a:gd name="connsiteY21" fmla="*/ 393565 h 469169"/>
                <a:gd name="connsiteX22" fmla="*/ 432175 w 511007"/>
                <a:gd name="connsiteY22" fmla="*/ 411003 h 469169"/>
                <a:gd name="connsiteX23" fmla="*/ 78523 w 511007"/>
                <a:gd name="connsiteY23" fmla="*/ 411003 h 469169"/>
                <a:gd name="connsiteX24" fmla="*/ 59293 w 511007"/>
                <a:gd name="connsiteY24" fmla="*/ 393565 h 469169"/>
                <a:gd name="connsiteX25" fmla="*/ 59293 w 511007"/>
                <a:gd name="connsiteY25" fmla="*/ 152329 h 469169"/>
                <a:gd name="connsiteX26" fmla="*/ 78486 w 511007"/>
                <a:gd name="connsiteY26" fmla="*/ 134753 h 469169"/>
                <a:gd name="connsiteX27" fmla="*/ 78523 w 511007"/>
                <a:gd name="connsiteY27" fmla="*/ 134753 h 469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1007" h="469169">
                  <a:moveTo>
                    <a:pt x="48196" y="-63"/>
                  </a:moveTo>
                  <a:cubicBezTo>
                    <a:pt x="21550" y="-63"/>
                    <a:pt x="-51" y="21537"/>
                    <a:pt x="-51" y="48184"/>
                  </a:cubicBezTo>
                  <a:lnTo>
                    <a:pt x="-51" y="420859"/>
                  </a:lnTo>
                  <a:cubicBezTo>
                    <a:pt x="-51" y="447505"/>
                    <a:pt x="21550" y="469107"/>
                    <a:pt x="48196" y="469107"/>
                  </a:cubicBezTo>
                  <a:lnTo>
                    <a:pt x="462709" y="469107"/>
                  </a:lnTo>
                  <a:cubicBezTo>
                    <a:pt x="489355" y="469107"/>
                    <a:pt x="510956" y="447505"/>
                    <a:pt x="510956" y="420859"/>
                  </a:cubicBezTo>
                  <a:lnTo>
                    <a:pt x="510956" y="48184"/>
                  </a:lnTo>
                  <a:cubicBezTo>
                    <a:pt x="510956" y="21537"/>
                    <a:pt x="489355" y="-63"/>
                    <a:pt x="462709" y="-63"/>
                  </a:cubicBezTo>
                  <a:lnTo>
                    <a:pt x="445891" y="-63"/>
                  </a:lnTo>
                  <a:lnTo>
                    <a:pt x="445891" y="30470"/>
                  </a:lnTo>
                  <a:cubicBezTo>
                    <a:pt x="445009" y="50893"/>
                    <a:pt x="427737" y="66731"/>
                    <a:pt x="407314" y="65849"/>
                  </a:cubicBezTo>
                  <a:cubicBezTo>
                    <a:pt x="388133" y="65022"/>
                    <a:pt x="372762" y="49659"/>
                    <a:pt x="371935" y="30470"/>
                  </a:cubicBezTo>
                  <a:lnTo>
                    <a:pt x="371935" y="-63"/>
                  </a:lnTo>
                  <a:lnTo>
                    <a:pt x="138763" y="-63"/>
                  </a:lnTo>
                  <a:lnTo>
                    <a:pt x="138763" y="30470"/>
                  </a:lnTo>
                  <a:cubicBezTo>
                    <a:pt x="138763" y="50872"/>
                    <a:pt x="122223" y="67414"/>
                    <a:pt x="101820" y="67414"/>
                  </a:cubicBezTo>
                  <a:cubicBezTo>
                    <a:pt x="81417" y="67414"/>
                    <a:pt x="64876" y="50872"/>
                    <a:pt x="64876" y="30470"/>
                  </a:cubicBezTo>
                  <a:lnTo>
                    <a:pt x="64876" y="-63"/>
                  </a:lnTo>
                  <a:close/>
                  <a:moveTo>
                    <a:pt x="78730" y="134891"/>
                  </a:moveTo>
                  <a:lnTo>
                    <a:pt x="432175" y="134891"/>
                  </a:lnTo>
                  <a:cubicBezTo>
                    <a:pt x="442307" y="134423"/>
                    <a:pt x="450916" y="142204"/>
                    <a:pt x="451474" y="152329"/>
                  </a:cubicBezTo>
                  <a:lnTo>
                    <a:pt x="451474" y="393565"/>
                  </a:lnTo>
                  <a:cubicBezTo>
                    <a:pt x="450957" y="403704"/>
                    <a:pt x="442321" y="411513"/>
                    <a:pt x="432175" y="411003"/>
                  </a:cubicBezTo>
                  <a:lnTo>
                    <a:pt x="78523" y="411003"/>
                  </a:lnTo>
                  <a:cubicBezTo>
                    <a:pt x="68407" y="411472"/>
                    <a:pt x="59814" y="403677"/>
                    <a:pt x="59293" y="393565"/>
                  </a:cubicBezTo>
                  <a:lnTo>
                    <a:pt x="59293" y="152329"/>
                  </a:lnTo>
                  <a:cubicBezTo>
                    <a:pt x="59739" y="142177"/>
                    <a:pt x="68332" y="134305"/>
                    <a:pt x="78486" y="134753"/>
                  </a:cubicBezTo>
                  <a:cubicBezTo>
                    <a:pt x="78498" y="134753"/>
                    <a:pt x="78511" y="134753"/>
                    <a:pt x="78523" y="134753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2BE2027D-0879-B889-AEE7-F2F20DFAEE0F}"/>
                </a:ext>
              </a:extLst>
            </p:cNvPr>
            <p:cNvSpPr/>
            <p:nvPr/>
          </p:nvSpPr>
          <p:spPr>
            <a:xfrm>
              <a:off x="3057785" y="4001396"/>
              <a:ext cx="25321" cy="79706"/>
            </a:xfrm>
            <a:custGeom>
              <a:avLst/>
              <a:gdLst>
                <a:gd name="connsiteX0" fmla="*/ -16 w 35428"/>
                <a:gd name="connsiteY0" fmla="*/ 18754 h 111521"/>
                <a:gd name="connsiteX1" fmla="*/ -16 w 35428"/>
                <a:gd name="connsiteY1" fmla="*/ 92641 h 111521"/>
                <a:gd name="connsiteX2" fmla="*/ 16559 w 35428"/>
                <a:gd name="connsiteY2" fmla="*/ 111423 h 111521"/>
                <a:gd name="connsiteX3" fmla="*/ 35342 w 35428"/>
                <a:gd name="connsiteY3" fmla="*/ 94847 h 111521"/>
                <a:gd name="connsiteX4" fmla="*/ 35342 w 35428"/>
                <a:gd name="connsiteY4" fmla="*/ 92641 h 111521"/>
                <a:gd name="connsiteX5" fmla="*/ 35342 w 35428"/>
                <a:gd name="connsiteY5" fmla="*/ 18754 h 111521"/>
                <a:gd name="connsiteX6" fmla="*/ 18767 w 35428"/>
                <a:gd name="connsiteY6" fmla="*/ -28 h 111521"/>
                <a:gd name="connsiteX7" fmla="*/ -16 w 35428"/>
                <a:gd name="connsiteY7" fmla="*/ 16548 h 111521"/>
                <a:gd name="connsiteX8" fmla="*/ -16 w 35428"/>
                <a:gd name="connsiteY8" fmla="*/ 18754 h 1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28" h="111521">
                  <a:moveTo>
                    <a:pt x="-16" y="18754"/>
                  </a:moveTo>
                  <a:lnTo>
                    <a:pt x="-16" y="92641"/>
                  </a:lnTo>
                  <a:cubicBezTo>
                    <a:pt x="-626" y="102408"/>
                    <a:pt x="6795" y="110817"/>
                    <a:pt x="16559" y="111423"/>
                  </a:cubicBezTo>
                  <a:cubicBezTo>
                    <a:pt x="26323" y="112037"/>
                    <a:pt x="34732" y="104613"/>
                    <a:pt x="35342" y="94847"/>
                  </a:cubicBezTo>
                  <a:cubicBezTo>
                    <a:pt x="35389" y="94116"/>
                    <a:pt x="35389" y="93379"/>
                    <a:pt x="35342" y="92641"/>
                  </a:cubicBezTo>
                  <a:lnTo>
                    <a:pt x="35342" y="18754"/>
                  </a:lnTo>
                  <a:cubicBezTo>
                    <a:pt x="35952" y="8987"/>
                    <a:pt x="28531" y="578"/>
                    <a:pt x="18767" y="-28"/>
                  </a:cubicBezTo>
                  <a:cubicBezTo>
                    <a:pt x="9004" y="-642"/>
                    <a:pt x="594" y="6782"/>
                    <a:pt x="-16" y="16548"/>
                  </a:cubicBezTo>
                  <a:cubicBezTo>
                    <a:pt x="-62" y="17279"/>
                    <a:pt x="-62" y="18016"/>
                    <a:pt x="-16" y="18754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C08C914A-507A-1CEA-7010-419EF5CF6EAE}"/>
                </a:ext>
              </a:extLst>
            </p:cNvPr>
            <p:cNvSpPr/>
            <p:nvPr/>
          </p:nvSpPr>
          <p:spPr>
            <a:xfrm>
              <a:off x="3277095" y="4001396"/>
              <a:ext cx="25322" cy="79706"/>
            </a:xfrm>
            <a:custGeom>
              <a:avLst/>
              <a:gdLst>
                <a:gd name="connsiteX0" fmla="*/ -15 w 35430"/>
                <a:gd name="connsiteY0" fmla="*/ 18754 h 111521"/>
                <a:gd name="connsiteX1" fmla="*/ -15 w 35430"/>
                <a:gd name="connsiteY1" fmla="*/ 92641 h 111521"/>
                <a:gd name="connsiteX2" fmla="*/ 16562 w 35430"/>
                <a:gd name="connsiteY2" fmla="*/ 111423 h 111521"/>
                <a:gd name="connsiteX3" fmla="*/ 35344 w 35430"/>
                <a:gd name="connsiteY3" fmla="*/ 94847 h 111521"/>
                <a:gd name="connsiteX4" fmla="*/ 35344 w 35430"/>
                <a:gd name="connsiteY4" fmla="*/ 92641 h 111521"/>
                <a:gd name="connsiteX5" fmla="*/ 35344 w 35430"/>
                <a:gd name="connsiteY5" fmla="*/ 18754 h 111521"/>
                <a:gd name="connsiteX6" fmla="*/ 18767 w 35430"/>
                <a:gd name="connsiteY6" fmla="*/ -28 h 111521"/>
                <a:gd name="connsiteX7" fmla="*/ -15 w 35430"/>
                <a:gd name="connsiteY7" fmla="*/ 16548 h 111521"/>
                <a:gd name="connsiteX8" fmla="*/ -15 w 35430"/>
                <a:gd name="connsiteY8" fmla="*/ 18754 h 111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30" h="111521">
                  <a:moveTo>
                    <a:pt x="-15" y="18754"/>
                  </a:moveTo>
                  <a:lnTo>
                    <a:pt x="-15" y="92641"/>
                  </a:lnTo>
                  <a:cubicBezTo>
                    <a:pt x="-621" y="102408"/>
                    <a:pt x="6795" y="110817"/>
                    <a:pt x="16562" y="111423"/>
                  </a:cubicBezTo>
                  <a:cubicBezTo>
                    <a:pt x="26321" y="112037"/>
                    <a:pt x="34737" y="104613"/>
                    <a:pt x="35344" y="94847"/>
                  </a:cubicBezTo>
                  <a:cubicBezTo>
                    <a:pt x="35392" y="94116"/>
                    <a:pt x="35392" y="93379"/>
                    <a:pt x="35344" y="92641"/>
                  </a:cubicBezTo>
                  <a:lnTo>
                    <a:pt x="35344" y="18754"/>
                  </a:lnTo>
                  <a:cubicBezTo>
                    <a:pt x="35950" y="8987"/>
                    <a:pt x="28534" y="578"/>
                    <a:pt x="18767" y="-28"/>
                  </a:cubicBezTo>
                  <a:cubicBezTo>
                    <a:pt x="9007" y="-642"/>
                    <a:pt x="592" y="6782"/>
                    <a:pt x="-15" y="16548"/>
                  </a:cubicBezTo>
                  <a:cubicBezTo>
                    <a:pt x="-63" y="17279"/>
                    <a:pt x="-63" y="18016"/>
                    <a:pt x="-15" y="18754"/>
                  </a:cubicBez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F2499889-9365-FA39-5225-A8ED4F9FD478}"/>
                </a:ext>
              </a:extLst>
            </p:cNvPr>
            <p:cNvSpPr/>
            <p:nvPr/>
          </p:nvSpPr>
          <p:spPr>
            <a:xfrm>
              <a:off x="3064165" y="4163812"/>
              <a:ext cx="66847" cy="68375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F77E9DE8-E4CD-1CE0-FDA6-BAD40CD7B9B7}"/>
                </a:ext>
              </a:extLst>
            </p:cNvPr>
            <p:cNvSpPr/>
            <p:nvPr/>
          </p:nvSpPr>
          <p:spPr>
            <a:xfrm>
              <a:off x="3148303" y="4163812"/>
              <a:ext cx="66847" cy="68375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94B44F94-59B4-1E72-0189-FC072F8173E3}"/>
                </a:ext>
              </a:extLst>
            </p:cNvPr>
            <p:cNvSpPr/>
            <p:nvPr/>
          </p:nvSpPr>
          <p:spPr>
            <a:xfrm>
              <a:off x="3064165" y="4247852"/>
              <a:ext cx="66847" cy="68375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74EA6917-3C85-DE8B-7E16-68D572662DB0}"/>
                </a:ext>
              </a:extLst>
            </p:cNvPr>
            <p:cNvSpPr/>
            <p:nvPr/>
          </p:nvSpPr>
          <p:spPr>
            <a:xfrm>
              <a:off x="3148303" y="4247852"/>
              <a:ext cx="66847" cy="68375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9CCAE04C-7ED3-9B09-1AAA-A7A9856AF5A3}"/>
                </a:ext>
              </a:extLst>
            </p:cNvPr>
            <p:cNvSpPr/>
            <p:nvPr/>
          </p:nvSpPr>
          <p:spPr>
            <a:xfrm>
              <a:off x="3235545" y="4163812"/>
              <a:ext cx="66847" cy="68375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B5AFAF67-29EF-F9BA-974C-4107EE04B98A}"/>
                </a:ext>
              </a:extLst>
            </p:cNvPr>
            <p:cNvSpPr/>
            <p:nvPr/>
          </p:nvSpPr>
          <p:spPr>
            <a:xfrm>
              <a:off x="3235545" y="4247852"/>
              <a:ext cx="66847" cy="68375"/>
            </a:xfrm>
            <a:custGeom>
              <a:avLst/>
              <a:gdLst>
                <a:gd name="connsiteX0" fmla="*/ 0 w 93530"/>
                <a:gd name="connsiteY0" fmla="*/ 0 h 95667"/>
                <a:gd name="connsiteX1" fmla="*/ 93531 w 93530"/>
                <a:gd name="connsiteY1" fmla="*/ 0 h 95667"/>
                <a:gd name="connsiteX2" fmla="*/ 93531 w 93530"/>
                <a:gd name="connsiteY2" fmla="*/ 95667 h 95667"/>
                <a:gd name="connsiteX3" fmla="*/ 0 w 93530"/>
                <a:gd name="connsiteY3" fmla="*/ 95667 h 95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530" h="95667">
                  <a:moveTo>
                    <a:pt x="0" y="0"/>
                  </a:moveTo>
                  <a:lnTo>
                    <a:pt x="93531" y="0"/>
                  </a:lnTo>
                  <a:lnTo>
                    <a:pt x="93531" y="95667"/>
                  </a:lnTo>
                  <a:lnTo>
                    <a:pt x="0" y="95667"/>
                  </a:lnTo>
                  <a:close/>
                </a:path>
              </a:pathLst>
            </a:custGeom>
            <a:grpFill/>
            <a:ln w="6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1" name="Rectangle 40">
            <a:extLst>
              <a:ext uri="{FF2B5EF4-FFF2-40B4-BE49-F238E27FC236}">
                <a16:creationId xmlns:a16="http://schemas.microsoft.com/office/drawing/2014/main" id="{6AC8938F-6366-DB2E-52A7-2225C332CEF1}"/>
              </a:ext>
            </a:extLst>
          </p:cNvPr>
          <p:cNvSpPr/>
          <p:nvPr/>
        </p:nvSpPr>
        <p:spPr>
          <a:xfrm>
            <a:off x="4501519" y="3510663"/>
            <a:ext cx="2031325" cy="482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accent2"/>
                </a:solidFill>
                <a:latin typeface="+mj-ea"/>
                <a:ea typeface="+mj-ea"/>
                <a:sym typeface="+mn-lt"/>
              </a:rPr>
              <a:t>请添加小标题</a:t>
            </a:r>
            <a:endParaRPr lang="en-US" sz="2400" dirty="0">
              <a:solidFill>
                <a:schemeClr val="accent2"/>
              </a:solidFill>
              <a:latin typeface="+mj-ea"/>
              <a:ea typeface="+mj-ea"/>
              <a:sym typeface="+mn-lt"/>
            </a:endParaRPr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ECE7C94E-C041-6454-9734-69A0D3ED7441}"/>
              </a:ext>
            </a:extLst>
          </p:cNvPr>
          <p:cNvCxnSpPr/>
          <p:nvPr/>
        </p:nvCxnSpPr>
        <p:spPr>
          <a:xfrm>
            <a:off x="4600575" y="4032257"/>
            <a:ext cx="87155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23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Deficiencies in the work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工作不足之处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grpSp>
        <p:nvGrpSpPr>
          <p:cNvPr id="84" name="组合 83">
            <a:extLst>
              <a:ext uri="{FF2B5EF4-FFF2-40B4-BE49-F238E27FC236}">
                <a16:creationId xmlns:a16="http://schemas.microsoft.com/office/drawing/2014/main" id="{D3196697-00B3-4620-2D70-F0D8A552169C}"/>
              </a:ext>
            </a:extLst>
          </p:cNvPr>
          <p:cNvGrpSpPr/>
          <p:nvPr/>
        </p:nvGrpSpPr>
        <p:grpSpPr>
          <a:xfrm>
            <a:off x="3462216" y="3251242"/>
            <a:ext cx="2670908" cy="431800"/>
            <a:chOff x="3462216" y="3484704"/>
            <a:chExt cx="2670908" cy="431800"/>
          </a:xfrm>
        </p:grpSpPr>
        <p:sp>
          <p:nvSpPr>
            <p:cNvPr id="19" name="标题 1">
              <a:extLst>
                <a:ext uri="{FF2B5EF4-FFF2-40B4-BE49-F238E27FC236}">
                  <a16:creationId xmlns:a16="http://schemas.microsoft.com/office/drawing/2014/main" id="{D50D8A17-1505-E44E-3C90-7DBB2D461402}"/>
                </a:ext>
              </a:extLst>
            </p:cNvPr>
            <p:cNvSpPr txBox="1"/>
            <p:nvPr/>
          </p:nvSpPr>
          <p:spPr>
            <a:xfrm>
              <a:off x="5193324" y="3484704"/>
              <a:ext cx="939800" cy="431800"/>
            </a:xfrm>
            <a:custGeom>
              <a:avLst/>
              <a:gdLst>
                <a:gd name="connsiteX0" fmla="*/ 386317 w 516144"/>
                <a:gd name="connsiteY0" fmla="*/ 294484 h 294484"/>
                <a:gd name="connsiteX1" fmla="*/ 0 w 516144"/>
                <a:gd name="connsiteY1" fmla="*/ 294484 h 294484"/>
                <a:gd name="connsiteX2" fmla="*/ 126661 w 516144"/>
                <a:gd name="connsiteY2" fmla="*/ 148826 h 294484"/>
                <a:gd name="connsiteX3" fmla="*/ 0 w 516144"/>
                <a:gd name="connsiteY3" fmla="*/ 0 h 294484"/>
                <a:gd name="connsiteX4" fmla="*/ 386317 w 516144"/>
                <a:gd name="connsiteY4" fmla="*/ 0 h 294484"/>
                <a:gd name="connsiteX5" fmla="*/ 516145 w 516144"/>
                <a:gd name="connsiteY5" fmla="*/ 148826 h 294484"/>
                <a:gd name="connsiteX6" fmla="*/ 386317 w 516144"/>
                <a:gd name="connsiteY6" fmla="*/ 294484 h 294484"/>
              </a:gdLst>
              <a:ahLst/>
              <a:cxnLst/>
              <a:rect l="0" t="0" r="0" b="0"/>
              <a:pathLst>
                <a:path w="516144" h="294484">
                  <a:moveTo>
                    <a:pt x="386317" y="294484"/>
                  </a:moveTo>
                  <a:lnTo>
                    <a:pt x="0" y="294484"/>
                  </a:lnTo>
                  <a:lnTo>
                    <a:pt x="126661" y="148826"/>
                  </a:lnTo>
                  <a:lnTo>
                    <a:pt x="0" y="0"/>
                  </a:lnTo>
                  <a:lnTo>
                    <a:pt x="386317" y="0"/>
                  </a:lnTo>
                  <a:lnTo>
                    <a:pt x="516145" y="148826"/>
                  </a:lnTo>
                  <a:lnTo>
                    <a:pt x="386317" y="294484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316442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/>
            <a:p>
              <a:pPr algn="l"/>
              <a:endParaRPr kumimoji="1" lang="zh-CN" altLang="en-US">
                <a:latin typeface="+mj-ea"/>
                <a:ea typeface="+mj-ea"/>
              </a:endParaRPr>
            </a:p>
          </p:txBody>
        </p:sp>
        <p:sp>
          <p:nvSpPr>
            <p:cNvPr id="21" name="标题 1">
              <a:extLst>
                <a:ext uri="{FF2B5EF4-FFF2-40B4-BE49-F238E27FC236}">
                  <a16:creationId xmlns:a16="http://schemas.microsoft.com/office/drawing/2014/main" id="{3202C377-48FC-F1E3-1A0D-F4B9182183FB}"/>
                </a:ext>
              </a:extLst>
            </p:cNvPr>
            <p:cNvSpPr txBox="1"/>
            <p:nvPr/>
          </p:nvSpPr>
          <p:spPr>
            <a:xfrm>
              <a:off x="4327770" y="3484704"/>
              <a:ext cx="939800" cy="431800"/>
            </a:xfrm>
            <a:custGeom>
              <a:avLst/>
              <a:gdLst>
                <a:gd name="connsiteX0" fmla="*/ 389484 w 516144"/>
                <a:gd name="connsiteY0" fmla="*/ 294484 h 294484"/>
                <a:gd name="connsiteX1" fmla="*/ 0 w 516144"/>
                <a:gd name="connsiteY1" fmla="*/ 294484 h 294484"/>
                <a:gd name="connsiteX2" fmla="*/ 129828 w 516144"/>
                <a:gd name="connsiteY2" fmla="*/ 148826 h 294484"/>
                <a:gd name="connsiteX3" fmla="*/ 0 w 516144"/>
                <a:gd name="connsiteY3" fmla="*/ 0 h 294484"/>
                <a:gd name="connsiteX4" fmla="*/ 389484 w 516144"/>
                <a:gd name="connsiteY4" fmla="*/ 0 h 294484"/>
                <a:gd name="connsiteX5" fmla="*/ 516145 w 516144"/>
                <a:gd name="connsiteY5" fmla="*/ 148826 h 294484"/>
                <a:gd name="connsiteX6" fmla="*/ 389484 w 516144"/>
                <a:gd name="connsiteY6" fmla="*/ 294484 h 294484"/>
              </a:gdLst>
              <a:ahLst/>
              <a:cxnLst/>
              <a:rect l="0" t="0" r="0" b="0"/>
              <a:pathLst>
                <a:path w="516144" h="294484">
                  <a:moveTo>
                    <a:pt x="389484" y="294484"/>
                  </a:moveTo>
                  <a:lnTo>
                    <a:pt x="0" y="294484"/>
                  </a:lnTo>
                  <a:lnTo>
                    <a:pt x="129828" y="148826"/>
                  </a:lnTo>
                  <a:lnTo>
                    <a:pt x="0" y="0"/>
                  </a:lnTo>
                  <a:lnTo>
                    <a:pt x="389484" y="0"/>
                  </a:lnTo>
                  <a:lnTo>
                    <a:pt x="516145" y="148826"/>
                  </a:lnTo>
                  <a:lnTo>
                    <a:pt x="389484" y="294484"/>
                  </a:lnTo>
                  <a:close/>
                </a:path>
              </a:pathLst>
            </a:custGeom>
            <a:gradFill>
              <a:gsLst>
                <a:gs pos="2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50800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>
              <a:defPPr>
                <a:defRPr lang="zh-CN"/>
              </a:defPPr>
              <a:lvl1pPr>
                <a:defRPr kumimoji="1">
                  <a:latin typeface="+mn-ea"/>
                </a:defRPr>
              </a:lvl1pPr>
            </a:lstStyle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3" name="标题 1">
              <a:extLst>
                <a:ext uri="{FF2B5EF4-FFF2-40B4-BE49-F238E27FC236}">
                  <a16:creationId xmlns:a16="http://schemas.microsoft.com/office/drawing/2014/main" id="{D9F4D55F-3C7A-16E4-A99F-B03E36D0B287}"/>
                </a:ext>
              </a:extLst>
            </p:cNvPr>
            <p:cNvSpPr txBox="1"/>
            <p:nvPr/>
          </p:nvSpPr>
          <p:spPr>
            <a:xfrm>
              <a:off x="3462216" y="3484704"/>
              <a:ext cx="939800" cy="431800"/>
            </a:xfrm>
            <a:custGeom>
              <a:avLst/>
              <a:gdLst>
                <a:gd name="connsiteX0" fmla="*/ 389483 w 516144"/>
                <a:gd name="connsiteY0" fmla="*/ 294484 h 294484"/>
                <a:gd name="connsiteX1" fmla="*/ 0 w 516144"/>
                <a:gd name="connsiteY1" fmla="*/ 294484 h 294484"/>
                <a:gd name="connsiteX2" fmla="*/ 126661 w 516144"/>
                <a:gd name="connsiteY2" fmla="*/ 148826 h 294484"/>
                <a:gd name="connsiteX3" fmla="*/ 0 w 516144"/>
                <a:gd name="connsiteY3" fmla="*/ 0 h 294484"/>
                <a:gd name="connsiteX4" fmla="*/ 389483 w 516144"/>
                <a:gd name="connsiteY4" fmla="*/ 0 h 294484"/>
                <a:gd name="connsiteX5" fmla="*/ 516145 w 516144"/>
                <a:gd name="connsiteY5" fmla="*/ 148826 h 294484"/>
                <a:gd name="connsiteX6" fmla="*/ 389483 w 516144"/>
                <a:gd name="connsiteY6" fmla="*/ 294484 h 294484"/>
              </a:gdLst>
              <a:ahLst/>
              <a:cxnLst/>
              <a:rect l="0" t="0" r="0" b="0"/>
              <a:pathLst>
                <a:path w="516144" h="294484">
                  <a:moveTo>
                    <a:pt x="389483" y="294484"/>
                  </a:moveTo>
                  <a:lnTo>
                    <a:pt x="0" y="294484"/>
                  </a:lnTo>
                  <a:lnTo>
                    <a:pt x="126661" y="148826"/>
                  </a:lnTo>
                  <a:lnTo>
                    <a:pt x="0" y="0"/>
                  </a:lnTo>
                  <a:lnTo>
                    <a:pt x="389483" y="0"/>
                  </a:lnTo>
                  <a:lnTo>
                    <a:pt x="516145" y="148826"/>
                  </a:lnTo>
                  <a:lnTo>
                    <a:pt x="389483" y="294484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316442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/>
            <a:p>
              <a:pPr algn="l"/>
              <a:endParaRPr kumimoji="1" lang="zh-CN" altLang="en-US">
                <a:latin typeface="+mj-ea"/>
                <a:ea typeface="+mj-ea"/>
              </a:endParaRPr>
            </a:p>
          </p:txBody>
        </p:sp>
      </p:grpSp>
      <p:sp>
        <p:nvSpPr>
          <p:cNvPr id="6" name="标题 1">
            <a:extLst>
              <a:ext uri="{FF2B5EF4-FFF2-40B4-BE49-F238E27FC236}">
                <a16:creationId xmlns:a16="http://schemas.microsoft.com/office/drawing/2014/main" id="{0404CE0C-56DB-7BAB-6B8C-94400D2726F0}"/>
              </a:ext>
            </a:extLst>
          </p:cNvPr>
          <p:cNvSpPr txBox="1"/>
          <p:nvPr/>
        </p:nvSpPr>
        <p:spPr>
          <a:xfrm>
            <a:off x="11252200" y="3251242"/>
            <a:ext cx="939800" cy="431800"/>
          </a:xfrm>
          <a:custGeom>
            <a:avLst/>
            <a:gdLst>
              <a:gd name="connsiteX0" fmla="*/ 389484 w 516145"/>
              <a:gd name="connsiteY0" fmla="*/ 294484 h 294484"/>
              <a:gd name="connsiteX1" fmla="*/ 0 w 516145"/>
              <a:gd name="connsiteY1" fmla="*/ 294484 h 294484"/>
              <a:gd name="connsiteX2" fmla="*/ 129828 w 516145"/>
              <a:gd name="connsiteY2" fmla="*/ 148826 h 294484"/>
              <a:gd name="connsiteX3" fmla="*/ 0 w 516145"/>
              <a:gd name="connsiteY3" fmla="*/ 0 h 294484"/>
              <a:gd name="connsiteX4" fmla="*/ 389484 w 516145"/>
              <a:gd name="connsiteY4" fmla="*/ 0 h 294484"/>
              <a:gd name="connsiteX5" fmla="*/ 516145 w 516145"/>
              <a:gd name="connsiteY5" fmla="*/ 148826 h 294484"/>
              <a:gd name="connsiteX6" fmla="*/ 389484 w 516145"/>
              <a:gd name="connsiteY6" fmla="*/ 294484 h 294484"/>
            </a:gdLst>
            <a:ahLst/>
            <a:cxnLst/>
            <a:rect l="0" t="0" r="0" b="0"/>
            <a:pathLst>
              <a:path w="516145" h="294484">
                <a:moveTo>
                  <a:pt x="389484" y="294484"/>
                </a:moveTo>
                <a:lnTo>
                  <a:pt x="0" y="294484"/>
                </a:lnTo>
                <a:lnTo>
                  <a:pt x="129828" y="148826"/>
                </a:lnTo>
                <a:lnTo>
                  <a:pt x="0" y="0"/>
                </a:lnTo>
                <a:lnTo>
                  <a:pt x="389484" y="0"/>
                </a:lnTo>
                <a:lnTo>
                  <a:pt x="516145" y="148826"/>
                </a:lnTo>
                <a:lnTo>
                  <a:pt x="389484" y="294484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316442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>
              <a:latin typeface="+mj-ea"/>
              <a:ea typeface="+mj-ea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B060F3A6-D4C9-BC41-CB76-84363F729044}"/>
              </a:ext>
            </a:extLst>
          </p:cNvPr>
          <p:cNvGrpSpPr/>
          <p:nvPr/>
        </p:nvGrpSpPr>
        <p:grpSpPr>
          <a:xfrm>
            <a:off x="8655540" y="3251242"/>
            <a:ext cx="2670908" cy="431800"/>
            <a:chOff x="8655540" y="3484704"/>
            <a:chExt cx="2670908" cy="431800"/>
          </a:xfrm>
        </p:grpSpPr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4B081768-E234-272E-D2C8-DE23DA762528}"/>
                </a:ext>
              </a:extLst>
            </p:cNvPr>
            <p:cNvSpPr txBox="1"/>
            <p:nvPr/>
          </p:nvSpPr>
          <p:spPr>
            <a:xfrm>
              <a:off x="10386648" y="3484704"/>
              <a:ext cx="939800" cy="431800"/>
            </a:xfrm>
            <a:custGeom>
              <a:avLst/>
              <a:gdLst>
                <a:gd name="connsiteX0" fmla="*/ 389483 w 516144"/>
                <a:gd name="connsiteY0" fmla="*/ 294484 h 294484"/>
                <a:gd name="connsiteX1" fmla="*/ 0 w 516144"/>
                <a:gd name="connsiteY1" fmla="*/ 294484 h 294484"/>
                <a:gd name="connsiteX2" fmla="*/ 126661 w 516144"/>
                <a:gd name="connsiteY2" fmla="*/ 148826 h 294484"/>
                <a:gd name="connsiteX3" fmla="*/ 0 w 516144"/>
                <a:gd name="connsiteY3" fmla="*/ 0 h 294484"/>
                <a:gd name="connsiteX4" fmla="*/ 389483 w 516144"/>
                <a:gd name="connsiteY4" fmla="*/ 0 h 294484"/>
                <a:gd name="connsiteX5" fmla="*/ 516145 w 516144"/>
                <a:gd name="connsiteY5" fmla="*/ 148826 h 294484"/>
                <a:gd name="connsiteX6" fmla="*/ 389483 w 516144"/>
                <a:gd name="connsiteY6" fmla="*/ 294484 h 294484"/>
              </a:gdLst>
              <a:ahLst/>
              <a:cxnLst/>
              <a:rect l="0" t="0" r="0" b="0"/>
              <a:pathLst>
                <a:path w="516144" h="294484">
                  <a:moveTo>
                    <a:pt x="389483" y="294484"/>
                  </a:moveTo>
                  <a:lnTo>
                    <a:pt x="0" y="294484"/>
                  </a:lnTo>
                  <a:lnTo>
                    <a:pt x="126661" y="148826"/>
                  </a:lnTo>
                  <a:lnTo>
                    <a:pt x="0" y="0"/>
                  </a:lnTo>
                  <a:lnTo>
                    <a:pt x="389483" y="0"/>
                  </a:lnTo>
                  <a:lnTo>
                    <a:pt x="516145" y="148826"/>
                  </a:lnTo>
                  <a:lnTo>
                    <a:pt x="389483" y="294484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316442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/>
            <a:p>
              <a:pPr algn="l"/>
              <a:endParaRPr kumimoji="1" lang="zh-CN" altLang="en-US">
                <a:latin typeface="+mj-ea"/>
                <a:ea typeface="+mj-ea"/>
              </a:endParaRP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0171C89-B123-25A1-D80B-C5A861E7CDE8}"/>
                </a:ext>
              </a:extLst>
            </p:cNvPr>
            <p:cNvSpPr txBox="1"/>
            <p:nvPr/>
          </p:nvSpPr>
          <p:spPr>
            <a:xfrm>
              <a:off x="9521094" y="3484704"/>
              <a:ext cx="939800" cy="431800"/>
            </a:xfrm>
            <a:custGeom>
              <a:avLst/>
              <a:gdLst>
                <a:gd name="connsiteX0" fmla="*/ 386317 w 516144"/>
                <a:gd name="connsiteY0" fmla="*/ 294484 h 294484"/>
                <a:gd name="connsiteX1" fmla="*/ 0 w 516144"/>
                <a:gd name="connsiteY1" fmla="*/ 294484 h 294484"/>
                <a:gd name="connsiteX2" fmla="*/ 126661 w 516144"/>
                <a:gd name="connsiteY2" fmla="*/ 148826 h 294484"/>
                <a:gd name="connsiteX3" fmla="*/ 0 w 516144"/>
                <a:gd name="connsiteY3" fmla="*/ 0 h 294484"/>
                <a:gd name="connsiteX4" fmla="*/ 386317 w 516144"/>
                <a:gd name="connsiteY4" fmla="*/ 0 h 294484"/>
                <a:gd name="connsiteX5" fmla="*/ 516145 w 516144"/>
                <a:gd name="connsiteY5" fmla="*/ 148826 h 294484"/>
                <a:gd name="connsiteX6" fmla="*/ 386317 w 516144"/>
                <a:gd name="connsiteY6" fmla="*/ 294484 h 294484"/>
              </a:gdLst>
              <a:ahLst/>
              <a:cxnLst/>
              <a:rect l="0" t="0" r="0" b="0"/>
              <a:pathLst>
                <a:path w="516144" h="294484">
                  <a:moveTo>
                    <a:pt x="386317" y="294484"/>
                  </a:moveTo>
                  <a:lnTo>
                    <a:pt x="0" y="294484"/>
                  </a:lnTo>
                  <a:lnTo>
                    <a:pt x="126661" y="148826"/>
                  </a:lnTo>
                  <a:lnTo>
                    <a:pt x="0" y="0"/>
                  </a:lnTo>
                  <a:lnTo>
                    <a:pt x="386317" y="0"/>
                  </a:lnTo>
                  <a:lnTo>
                    <a:pt x="516145" y="148826"/>
                  </a:lnTo>
                  <a:lnTo>
                    <a:pt x="386317" y="294484"/>
                  </a:lnTo>
                  <a:close/>
                </a:path>
              </a:pathLst>
            </a:custGeom>
            <a:gradFill>
              <a:gsLst>
                <a:gs pos="200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2700000" scaled="0"/>
            </a:gradFill>
            <a:ln w="50800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>
              <a:defPPr>
                <a:defRPr lang="zh-CN"/>
              </a:defPPr>
              <a:lvl1pPr>
                <a:defRPr kumimoji="1">
                  <a:latin typeface="+mn-ea"/>
                </a:defRPr>
              </a:lvl1pPr>
            </a:lstStyle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1" name="标题 1">
              <a:extLst>
                <a:ext uri="{FF2B5EF4-FFF2-40B4-BE49-F238E27FC236}">
                  <a16:creationId xmlns:a16="http://schemas.microsoft.com/office/drawing/2014/main" id="{DA730249-472E-11C5-1B58-2549A0695C2A}"/>
                </a:ext>
              </a:extLst>
            </p:cNvPr>
            <p:cNvSpPr txBox="1"/>
            <p:nvPr/>
          </p:nvSpPr>
          <p:spPr>
            <a:xfrm>
              <a:off x="8655540" y="3484704"/>
              <a:ext cx="939800" cy="431800"/>
            </a:xfrm>
            <a:custGeom>
              <a:avLst/>
              <a:gdLst>
                <a:gd name="connsiteX0" fmla="*/ 389483 w 516145"/>
                <a:gd name="connsiteY0" fmla="*/ 294484 h 294484"/>
                <a:gd name="connsiteX1" fmla="*/ 0 w 516145"/>
                <a:gd name="connsiteY1" fmla="*/ 294484 h 294484"/>
                <a:gd name="connsiteX2" fmla="*/ 129828 w 516145"/>
                <a:gd name="connsiteY2" fmla="*/ 148826 h 294484"/>
                <a:gd name="connsiteX3" fmla="*/ 0 w 516145"/>
                <a:gd name="connsiteY3" fmla="*/ 0 h 294484"/>
                <a:gd name="connsiteX4" fmla="*/ 389483 w 516145"/>
                <a:gd name="connsiteY4" fmla="*/ 0 h 294484"/>
                <a:gd name="connsiteX5" fmla="*/ 516145 w 516145"/>
                <a:gd name="connsiteY5" fmla="*/ 148826 h 294484"/>
                <a:gd name="connsiteX6" fmla="*/ 389483 w 516145"/>
                <a:gd name="connsiteY6" fmla="*/ 294484 h 294484"/>
              </a:gdLst>
              <a:ahLst/>
              <a:cxnLst/>
              <a:rect l="0" t="0" r="0" b="0"/>
              <a:pathLst>
                <a:path w="516145" h="294484">
                  <a:moveTo>
                    <a:pt x="389483" y="294484"/>
                  </a:moveTo>
                  <a:lnTo>
                    <a:pt x="0" y="294484"/>
                  </a:lnTo>
                  <a:lnTo>
                    <a:pt x="129828" y="148826"/>
                  </a:lnTo>
                  <a:lnTo>
                    <a:pt x="0" y="0"/>
                  </a:lnTo>
                  <a:lnTo>
                    <a:pt x="389483" y="0"/>
                  </a:lnTo>
                  <a:lnTo>
                    <a:pt x="516145" y="148826"/>
                  </a:lnTo>
                  <a:lnTo>
                    <a:pt x="389483" y="294484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316442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/>
            <a:p>
              <a:pPr algn="l"/>
              <a:endParaRPr kumimoji="1"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AED7241D-EDB1-F830-C62B-15D71D27D954}"/>
              </a:ext>
            </a:extLst>
          </p:cNvPr>
          <p:cNvGrpSpPr/>
          <p:nvPr/>
        </p:nvGrpSpPr>
        <p:grpSpPr>
          <a:xfrm>
            <a:off x="6058878" y="3251242"/>
            <a:ext cx="2670908" cy="431800"/>
            <a:chOff x="6058878" y="3484704"/>
            <a:chExt cx="2670908" cy="431800"/>
          </a:xfrm>
        </p:grpSpPr>
        <p:sp>
          <p:nvSpPr>
            <p:cNvPr id="13" name="标题 1">
              <a:extLst>
                <a:ext uri="{FF2B5EF4-FFF2-40B4-BE49-F238E27FC236}">
                  <a16:creationId xmlns:a16="http://schemas.microsoft.com/office/drawing/2014/main" id="{9D5C745C-EE42-1669-BE43-AC76826C216B}"/>
                </a:ext>
              </a:extLst>
            </p:cNvPr>
            <p:cNvSpPr txBox="1"/>
            <p:nvPr/>
          </p:nvSpPr>
          <p:spPr>
            <a:xfrm>
              <a:off x="7789986" y="3484704"/>
              <a:ext cx="939800" cy="431800"/>
            </a:xfrm>
            <a:custGeom>
              <a:avLst/>
              <a:gdLst>
                <a:gd name="connsiteX0" fmla="*/ 386317 w 516145"/>
                <a:gd name="connsiteY0" fmla="*/ 294484 h 294484"/>
                <a:gd name="connsiteX1" fmla="*/ 0 w 516145"/>
                <a:gd name="connsiteY1" fmla="*/ 294484 h 294484"/>
                <a:gd name="connsiteX2" fmla="*/ 126661 w 516145"/>
                <a:gd name="connsiteY2" fmla="*/ 148826 h 294484"/>
                <a:gd name="connsiteX3" fmla="*/ 0 w 516145"/>
                <a:gd name="connsiteY3" fmla="*/ 0 h 294484"/>
                <a:gd name="connsiteX4" fmla="*/ 386317 w 516145"/>
                <a:gd name="connsiteY4" fmla="*/ 0 h 294484"/>
                <a:gd name="connsiteX5" fmla="*/ 516145 w 516145"/>
                <a:gd name="connsiteY5" fmla="*/ 148826 h 294484"/>
                <a:gd name="connsiteX6" fmla="*/ 386317 w 516145"/>
                <a:gd name="connsiteY6" fmla="*/ 294484 h 294484"/>
              </a:gdLst>
              <a:ahLst/>
              <a:cxnLst/>
              <a:rect l="0" t="0" r="0" b="0"/>
              <a:pathLst>
                <a:path w="516145" h="294484">
                  <a:moveTo>
                    <a:pt x="386317" y="294484"/>
                  </a:moveTo>
                  <a:lnTo>
                    <a:pt x="0" y="294484"/>
                  </a:lnTo>
                  <a:lnTo>
                    <a:pt x="126661" y="148826"/>
                  </a:lnTo>
                  <a:lnTo>
                    <a:pt x="0" y="0"/>
                  </a:lnTo>
                  <a:lnTo>
                    <a:pt x="386317" y="0"/>
                  </a:lnTo>
                  <a:lnTo>
                    <a:pt x="516145" y="148826"/>
                  </a:lnTo>
                  <a:lnTo>
                    <a:pt x="386317" y="294484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316442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/>
            <a:p>
              <a:pPr algn="l"/>
              <a:endParaRPr kumimoji="1" lang="zh-CN" altLang="en-US">
                <a:latin typeface="+mj-ea"/>
                <a:ea typeface="+mj-ea"/>
              </a:endParaRPr>
            </a:p>
          </p:txBody>
        </p:sp>
        <p:sp>
          <p:nvSpPr>
            <p:cNvPr id="15" name="标题 1">
              <a:extLst>
                <a:ext uri="{FF2B5EF4-FFF2-40B4-BE49-F238E27FC236}">
                  <a16:creationId xmlns:a16="http://schemas.microsoft.com/office/drawing/2014/main" id="{34CE2C5A-A361-A0FA-041D-5FE6E5FB94AB}"/>
                </a:ext>
              </a:extLst>
            </p:cNvPr>
            <p:cNvSpPr txBox="1"/>
            <p:nvPr/>
          </p:nvSpPr>
          <p:spPr>
            <a:xfrm>
              <a:off x="6924432" y="3484704"/>
              <a:ext cx="939800" cy="431800"/>
            </a:xfrm>
            <a:custGeom>
              <a:avLst/>
              <a:gdLst>
                <a:gd name="connsiteX0" fmla="*/ 389484 w 516144"/>
                <a:gd name="connsiteY0" fmla="*/ 294484 h 294484"/>
                <a:gd name="connsiteX1" fmla="*/ 0 w 516144"/>
                <a:gd name="connsiteY1" fmla="*/ 294484 h 294484"/>
                <a:gd name="connsiteX2" fmla="*/ 129828 w 516144"/>
                <a:gd name="connsiteY2" fmla="*/ 148826 h 294484"/>
                <a:gd name="connsiteX3" fmla="*/ 0 w 516144"/>
                <a:gd name="connsiteY3" fmla="*/ 0 h 294484"/>
                <a:gd name="connsiteX4" fmla="*/ 389484 w 516144"/>
                <a:gd name="connsiteY4" fmla="*/ 0 h 294484"/>
                <a:gd name="connsiteX5" fmla="*/ 516145 w 516144"/>
                <a:gd name="connsiteY5" fmla="*/ 148826 h 294484"/>
                <a:gd name="connsiteX6" fmla="*/ 389484 w 516144"/>
                <a:gd name="connsiteY6" fmla="*/ 294484 h 294484"/>
              </a:gdLst>
              <a:ahLst/>
              <a:cxnLst/>
              <a:rect l="0" t="0" r="0" b="0"/>
              <a:pathLst>
                <a:path w="516144" h="294484">
                  <a:moveTo>
                    <a:pt x="389484" y="294484"/>
                  </a:moveTo>
                  <a:lnTo>
                    <a:pt x="0" y="294484"/>
                  </a:lnTo>
                  <a:lnTo>
                    <a:pt x="129828" y="148826"/>
                  </a:lnTo>
                  <a:lnTo>
                    <a:pt x="0" y="0"/>
                  </a:lnTo>
                  <a:lnTo>
                    <a:pt x="389484" y="0"/>
                  </a:lnTo>
                  <a:lnTo>
                    <a:pt x="516145" y="148826"/>
                  </a:lnTo>
                  <a:lnTo>
                    <a:pt x="389484" y="294484"/>
                  </a:lnTo>
                  <a:close/>
                </a:path>
              </a:pathLst>
            </a:custGeom>
            <a:gradFill>
              <a:gsLst>
                <a:gs pos="2000">
                  <a:schemeClr val="accent2">
                    <a:lumMod val="90000"/>
                    <a:lumOff val="10000"/>
                  </a:schemeClr>
                </a:gs>
                <a:gs pos="100000">
                  <a:schemeClr val="accent2"/>
                </a:gs>
              </a:gsLst>
              <a:lin ang="2700000" scaled="0"/>
            </a:gradFill>
            <a:ln w="50800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>
              <a:defPPr>
                <a:defRPr lang="zh-CN"/>
              </a:defPPr>
              <a:lvl1pPr>
                <a:defRPr kumimoji="1">
                  <a:latin typeface="+mn-ea"/>
                </a:defRPr>
              </a:lvl1pPr>
            </a:lstStyle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17" name="标题 1">
              <a:extLst>
                <a:ext uri="{FF2B5EF4-FFF2-40B4-BE49-F238E27FC236}">
                  <a16:creationId xmlns:a16="http://schemas.microsoft.com/office/drawing/2014/main" id="{FBE41DAD-0B51-ADC9-3292-8BB4D7643EAA}"/>
                </a:ext>
              </a:extLst>
            </p:cNvPr>
            <p:cNvSpPr txBox="1"/>
            <p:nvPr/>
          </p:nvSpPr>
          <p:spPr>
            <a:xfrm>
              <a:off x="6058878" y="3484704"/>
              <a:ext cx="939800" cy="431800"/>
            </a:xfrm>
            <a:custGeom>
              <a:avLst/>
              <a:gdLst>
                <a:gd name="connsiteX0" fmla="*/ 389484 w 516144"/>
                <a:gd name="connsiteY0" fmla="*/ 294484 h 294484"/>
                <a:gd name="connsiteX1" fmla="*/ 0 w 516144"/>
                <a:gd name="connsiteY1" fmla="*/ 294484 h 294484"/>
                <a:gd name="connsiteX2" fmla="*/ 126662 w 516144"/>
                <a:gd name="connsiteY2" fmla="*/ 148826 h 294484"/>
                <a:gd name="connsiteX3" fmla="*/ 0 w 516144"/>
                <a:gd name="connsiteY3" fmla="*/ 0 h 294484"/>
                <a:gd name="connsiteX4" fmla="*/ 389484 w 516144"/>
                <a:gd name="connsiteY4" fmla="*/ 0 h 294484"/>
                <a:gd name="connsiteX5" fmla="*/ 516145 w 516144"/>
                <a:gd name="connsiteY5" fmla="*/ 148826 h 294484"/>
                <a:gd name="connsiteX6" fmla="*/ 389484 w 516144"/>
                <a:gd name="connsiteY6" fmla="*/ 294484 h 294484"/>
              </a:gdLst>
              <a:ahLst/>
              <a:cxnLst/>
              <a:rect l="0" t="0" r="0" b="0"/>
              <a:pathLst>
                <a:path w="516144" h="294484">
                  <a:moveTo>
                    <a:pt x="389484" y="294484"/>
                  </a:moveTo>
                  <a:lnTo>
                    <a:pt x="0" y="294484"/>
                  </a:lnTo>
                  <a:lnTo>
                    <a:pt x="126662" y="148826"/>
                  </a:lnTo>
                  <a:lnTo>
                    <a:pt x="0" y="0"/>
                  </a:lnTo>
                  <a:lnTo>
                    <a:pt x="389484" y="0"/>
                  </a:lnTo>
                  <a:lnTo>
                    <a:pt x="516145" y="148826"/>
                  </a:lnTo>
                  <a:lnTo>
                    <a:pt x="389484" y="294484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316442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/>
            <a:p>
              <a:pPr algn="l"/>
              <a:endParaRPr kumimoji="1"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9932A9C4-BECC-52D1-4366-37A98430A607}"/>
              </a:ext>
            </a:extLst>
          </p:cNvPr>
          <p:cNvGrpSpPr/>
          <p:nvPr/>
        </p:nvGrpSpPr>
        <p:grpSpPr>
          <a:xfrm>
            <a:off x="865554" y="3251242"/>
            <a:ext cx="2670908" cy="431800"/>
            <a:chOff x="865554" y="3484704"/>
            <a:chExt cx="2670908" cy="431800"/>
          </a:xfrm>
        </p:grpSpPr>
        <p:sp>
          <p:nvSpPr>
            <p:cNvPr id="24" name="标题 1">
              <a:extLst>
                <a:ext uri="{FF2B5EF4-FFF2-40B4-BE49-F238E27FC236}">
                  <a16:creationId xmlns:a16="http://schemas.microsoft.com/office/drawing/2014/main" id="{62C518F4-7F66-17D2-7FA8-983681274DFD}"/>
                </a:ext>
              </a:extLst>
            </p:cNvPr>
            <p:cNvSpPr txBox="1"/>
            <p:nvPr/>
          </p:nvSpPr>
          <p:spPr>
            <a:xfrm>
              <a:off x="2596662" y="3484704"/>
              <a:ext cx="939800" cy="431800"/>
            </a:xfrm>
            <a:custGeom>
              <a:avLst/>
              <a:gdLst>
                <a:gd name="connsiteX0" fmla="*/ 386317 w 512978"/>
                <a:gd name="connsiteY0" fmla="*/ 294484 h 294484"/>
                <a:gd name="connsiteX1" fmla="*/ 0 w 512978"/>
                <a:gd name="connsiteY1" fmla="*/ 294484 h 294484"/>
                <a:gd name="connsiteX2" fmla="*/ 126661 w 512978"/>
                <a:gd name="connsiteY2" fmla="*/ 148826 h 294484"/>
                <a:gd name="connsiteX3" fmla="*/ 0 w 512978"/>
                <a:gd name="connsiteY3" fmla="*/ 0 h 294484"/>
                <a:gd name="connsiteX4" fmla="*/ 386317 w 512978"/>
                <a:gd name="connsiteY4" fmla="*/ 0 h 294484"/>
                <a:gd name="connsiteX5" fmla="*/ 512978 w 512978"/>
                <a:gd name="connsiteY5" fmla="*/ 148826 h 294484"/>
                <a:gd name="connsiteX6" fmla="*/ 386317 w 512978"/>
                <a:gd name="connsiteY6" fmla="*/ 294484 h 294484"/>
              </a:gdLst>
              <a:ahLst/>
              <a:cxnLst/>
              <a:rect l="0" t="0" r="0" b="0"/>
              <a:pathLst>
                <a:path w="512978" h="294484">
                  <a:moveTo>
                    <a:pt x="386317" y="294484"/>
                  </a:moveTo>
                  <a:lnTo>
                    <a:pt x="0" y="294484"/>
                  </a:lnTo>
                  <a:lnTo>
                    <a:pt x="126661" y="148826"/>
                  </a:lnTo>
                  <a:lnTo>
                    <a:pt x="0" y="0"/>
                  </a:lnTo>
                  <a:lnTo>
                    <a:pt x="386317" y="0"/>
                  </a:lnTo>
                  <a:lnTo>
                    <a:pt x="512978" y="148826"/>
                  </a:lnTo>
                  <a:lnTo>
                    <a:pt x="386317" y="294484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316442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/>
            <a:p>
              <a:pPr algn="l"/>
              <a:endParaRPr kumimoji="1" lang="zh-CN" altLang="en-US">
                <a:latin typeface="+mj-ea"/>
                <a:ea typeface="+mj-ea"/>
              </a:endParaRPr>
            </a:p>
          </p:txBody>
        </p:sp>
        <p:sp>
          <p:nvSpPr>
            <p:cNvPr id="26" name="标题 1">
              <a:extLst>
                <a:ext uri="{FF2B5EF4-FFF2-40B4-BE49-F238E27FC236}">
                  <a16:creationId xmlns:a16="http://schemas.microsoft.com/office/drawing/2014/main" id="{0111246C-87A9-896E-A286-1DFC15C44BB0}"/>
                </a:ext>
              </a:extLst>
            </p:cNvPr>
            <p:cNvSpPr txBox="1"/>
            <p:nvPr/>
          </p:nvSpPr>
          <p:spPr>
            <a:xfrm>
              <a:off x="1731108" y="3484704"/>
              <a:ext cx="939800" cy="431800"/>
            </a:xfrm>
            <a:custGeom>
              <a:avLst/>
              <a:gdLst>
                <a:gd name="connsiteX0" fmla="*/ 389484 w 516144"/>
                <a:gd name="connsiteY0" fmla="*/ 294484 h 294484"/>
                <a:gd name="connsiteX1" fmla="*/ 0 w 516144"/>
                <a:gd name="connsiteY1" fmla="*/ 294484 h 294484"/>
                <a:gd name="connsiteX2" fmla="*/ 126661 w 516144"/>
                <a:gd name="connsiteY2" fmla="*/ 148826 h 294484"/>
                <a:gd name="connsiteX3" fmla="*/ 0 w 516144"/>
                <a:gd name="connsiteY3" fmla="*/ 0 h 294484"/>
                <a:gd name="connsiteX4" fmla="*/ 389484 w 516144"/>
                <a:gd name="connsiteY4" fmla="*/ 0 h 294484"/>
                <a:gd name="connsiteX5" fmla="*/ 516145 w 516144"/>
                <a:gd name="connsiteY5" fmla="*/ 148826 h 294484"/>
                <a:gd name="connsiteX6" fmla="*/ 389484 w 516144"/>
                <a:gd name="connsiteY6" fmla="*/ 294484 h 294484"/>
              </a:gdLst>
              <a:ahLst/>
              <a:cxnLst/>
              <a:rect l="0" t="0" r="0" b="0"/>
              <a:pathLst>
                <a:path w="516144" h="294484">
                  <a:moveTo>
                    <a:pt x="389484" y="294484"/>
                  </a:moveTo>
                  <a:lnTo>
                    <a:pt x="0" y="294484"/>
                  </a:lnTo>
                  <a:lnTo>
                    <a:pt x="126661" y="148826"/>
                  </a:lnTo>
                  <a:lnTo>
                    <a:pt x="0" y="0"/>
                  </a:lnTo>
                  <a:lnTo>
                    <a:pt x="389484" y="0"/>
                  </a:lnTo>
                  <a:lnTo>
                    <a:pt x="516145" y="148826"/>
                  </a:lnTo>
                  <a:lnTo>
                    <a:pt x="389484" y="294484"/>
                  </a:lnTo>
                  <a:close/>
                </a:path>
              </a:pathLst>
            </a:custGeom>
            <a:gradFill>
              <a:gsLst>
                <a:gs pos="2000">
                  <a:schemeClr val="accent2">
                    <a:lumMod val="90000"/>
                    <a:lumOff val="10000"/>
                  </a:schemeClr>
                </a:gs>
                <a:gs pos="100000">
                  <a:schemeClr val="accent2"/>
                </a:gs>
              </a:gsLst>
              <a:lin ang="2700000" scaled="0"/>
            </a:gradFill>
            <a:ln w="50800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>
              <a:defPPr>
                <a:defRPr lang="zh-CN"/>
              </a:defPPr>
              <a:lvl1pPr>
                <a:defRPr kumimoji="1">
                  <a:latin typeface="+mn-ea"/>
                </a:defRPr>
              </a:lvl1pPr>
            </a:lstStyle>
            <a:p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7" name="标题 1">
              <a:extLst>
                <a:ext uri="{FF2B5EF4-FFF2-40B4-BE49-F238E27FC236}">
                  <a16:creationId xmlns:a16="http://schemas.microsoft.com/office/drawing/2014/main" id="{25492D9E-0EF0-F1C8-F1C3-E2B448F2C7CD}"/>
                </a:ext>
              </a:extLst>
            </p:cNvPr>
            <p:cNvSpPr txBox="1"/>
            <p:nvPr/>
          </p:nvSpPr>
          <p:spPr>
            <a:xfrm>
              <a:off x="865554" y="3484704"/>
              <a:ext cx="939800" cy="431800"/>
            </a:xfrm>
            <a:custGeom>
              <a:avLst/>
              <a:gdLst>
                <a:gd name="connsiteX0" fmla="*/ 386317 w 516144"/>
                <a:gd name="connsiteY0" fmla="*/ 294484 h 294484"/>
                <a:gd name="connsiteX1" fmla="*/ 0 w 516144"/>
                <a:gd name="connsiteY1" fmla="*/ 294484 h 294484"/>
                <a:gd name="connsiteX2" fmla="*/ 126661 w 516144"/>
                <a:gd name="connsiteY2" fmla="*/ 148826 h 294484"/>
                <a:gd name="connsiteX3" fmla="*/ 0 w 516144"/>
                <a:gd name="connsiteY3" fmla="*/ 0 h 294484"/>
                <a:gd name="connsiteX4" fmla="*/ 386317 w 516144"/>
                <a:gd name="connsiteY4" fmla="*/ 0 h 294484"/>
                <a:gd name="connsiteX5" fmla="*/ 516145 w 516144"/>
                <a:gd name="connsiteY5" fmla="*/ 148826 h 294484"/>
                <a:gd name="connsiteX6" fmla="*/ 386317 w 516144"/>
                <a:gd name="connsiteY6" fmla="*/ 294484 h 294484"/>
              </a:gdLst>
              <a:ahLst/>
              <a:cxnLst/>
              <a:rect l="0" t="0" r="0" b="0"/>
              <a:pathLst>
                <a:path w="516144" h="294484">
                  <a:moveTo>
                    <a:pt x="386317" y="294484"/>
                  </a:moveTo>
                  <a:lnTo>
                    <a:pt x="0" y="294484"/>
                  </a:lnTo>
                  <a:lnTo>
                    <a:pt x="126661" y="148826"/>
                  </a:lnTo>
                  <a:lnTo>
                    <a:pt x="0" y="0"/>
                  </a:lnTo>
                  <a:lnTo>
                    <a:pt x="386317" y="0"/>
                  </a:lnTo>
                  <a:lnTo>
                    <a:pt x="516145" y="148826"/>
                  </a:lnTo>
                  <a:lnTo>
                    <a:pt x="386317" y="294484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 w="316442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/>
            <a:p>
              <a:pPr algn="l"/>
              <a:endParaRPr kumimoji="1" lang="zh-CN" altLang="en-US">
                <a:latin typeface="+mj-ea"/>
                <a:ea typeface="+mj-ea"/>
              </a:endParaRPr>
            </a:p>
          </p:txBody>
        </p:sp>
      </p:grpSp>
      <p:sp>
        <p:nvSpPr>
          <p:cNvPr id="29" name="标题 1">
            <a:extLst>
              <a:ext uri="{FF2B5EF4-FFF2-40B4-BE49-F238E27FC236}">
                <a16:creationId xmlns:a16="http://schemas.microsoft.com/office/drawing/2014/main" id="{B09E5A63-FA70-C64A-2811-5A1ADA2B67F0}"/>
              </a:ext>
            </a:extLst>
          </p:cNvPr>
          <p:cNvSpPr txBox="1"/>
          <p:nvPr/>
        </p:nvSpPr>
        <p:spPr>
          <a:xfrm>
            <a:off x="0" y="3251242"/>
            <a:ext cx="939800" cy="431800"/>
          </a:xfrm>
          <a:custGeom>
            <a:avLst/>
            <a:gdLst>
              <a:gd name="connsiteX0" fmla="*/ 389484 w 516144"/>
              <a:gd name="connsiteY0" fmla="*/ 294484 h 294484"/>
              <a:gd name="connsiteX1" fmla="*/ 0 w 516144"/>
              <a:gd name="connsiteY1" fmla="*/ 294484 h 294484"/>
              <a:gd name="connsiteX2" fmla="*/ 129828 w 516144"/>
              <a:gd name="connsiteY2" fmla="*/ 148826 h 294484"/>
              <a:gd name="connsiteX3" fmla="*/ 0 w 516144"/>
              <a:gd name="connsiteY3" fmla="*/ 0 h 294484"/>
              <a:gd name="connsiteX4" fmla="*/ 389484 w 516144"/>
              <a:gd name="connsiteY4" fmla="*/ 0 h 294484"/>
              <a:gd name="connsiteX5" fmla="*/ 516145 w 516144"/>
              <a:gd name="connsiteY5" fmla="*/ 148826 h 294484"/>
              <a:gd name="connsiteX6" fmla="*/ 389484 w 516144"/>
              <a:gd name="connsiteY6" fmla="*/ 294484 h 294484"/>
            </a:gdLst>
            <a:ahLst/>
            <a:cxnLst/>
            <a:rect l="0" t="0" r="0" b="0"/>
            <a:pathLst>
              <a:path w="516144" h="294484">
                <a:moveTo>
                  <a:pt x="389484" y="294484"/>
                </a:moveTo>
                <a:lnTo>
                  <a:pt x="0" y="294484"/>
                </a:lnTo>
                <a:lnTo>
                  <a:pt x="129828" y="148826"/>
                </a:lnTo>
                <a:lnTo>
                  <a:pt x="0" y="0"/>
                </a:lnTo>
                <a:lnTo>
                  <a:pt x="389484" y="0"/>
                </a:lnTo>
                <a:lnTo>
                  <a:pt x="516145" y="148826"/>
                </a:lnTo>
                <a:lnTo>
                  <a:pt x="389484" y="294484"/>
                </a:ln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316442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>
              <a:latin typeface="+mj-ea"/>
              <a:ea typeface="+mj-ea"/>
            </a:endParaRP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73EE5A09-CB9B-B04F-196C-D53F7CFA6A0D}"/>
              </a:ext>
            </a:extLst>
          </p:cNvPr>
          <p:cNvSpPr txBox="1"/>
          <p:nvPr/>
        </p:nvSpPr>
        <p:spPr>
          <a:xfrm>
            <a:off x="1731108" y="2112902"/>
            <a:ext cx="939800" cy="939800"/>
          </a:xfrm>
          <a:prstGeom prst="ellipse">
            <a:avLst/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</a:lstStyle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36" name="标题 1">
            <a:extLst>
              <a:ext uri="{FF2B5EF4-FFF2-40B4-BE49-F238E27FC236}">
                <a16:creationId xmlns:a16="http://schemas.microsoft.com/office/drawing/2014/main" id="{AA6F7B55-7AA4-A365-0DE5-1E68C6B032CF}"/>
              </a:ext>
            </a:extLst>
          </p:cNvPr>
          <p:cNvSpPr txBox="1"/>
          <p:nvPr/>
        </p:nvSpPr>
        <p:spPr>
          <a:xfrm>
            <a:off x="6924432" y="2112902"/>
            <a:ext cx="939800" cy="939800"/>
          </a:xfrm>
          <a:prstGeom prst="ellipse">
            <a:avLst/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</a:lstStyle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41" name="标题 1">
            <a:extLst>
              <a:ext uri="{FF2B5EF4-FFF2-40B4-BE49-F238E27FC236}">
                <a16:creationId xmlns:a16="http://schemas.microsoft.com/office/drawing/2014/main" id="{BFF283D3-DC90-9729-338A-711ABFBB8081}"/>
              </a:ext>
            </a:extLst>
          </p:cNvPr>
          <p:cNvSpPr txBox="1"/>
          <p:nvPr/>
        </p:nvSpPr>
        <p:spPr>
          <a:xfrm>
            <a:off x="4327770" y="2112902"/>
            <a:ext cx="939800" cy="939800"/>
          </a:xfrm>
          <a:prstGeom prst="ellips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</a:lstStyle>
          <a:p>
            <a:endParaRPr lang="zh-CN" altLang="en-US">
              <a:latin typeface="+mj-ea"/>
              <a:ea typeface="+mj-ea"/>
            </a:endParaRPr>
          </a:p>
        </p:txBody>
      </p:sp>
      <p:sp>
        <p:nvSpPr>
          <p:cNvPr id="46" name="标题 1">
            <a:extLst>
              <a:ext uri="{FF2B5EF4-FFF2-40B4-BE49-F238E27FC236}">
                <a16:creationId xmlns:a16="http://schemas.microsoft.com/office/drawing/2014/main" id="{BA50CFDD-7666-FE71-0178-E0B67AA2B5AA}"/>
              </a:ext>
            </a:extLst>
          </p:cNvPr>
          <p:cNvSpPr txBox="1"/>
          <p:nvPr/>
        </p:nvSpPr>
        <p:spPr>
          <a:xfrm>
            <a:off x="9521094" y="2112902"/>
            <a:ext cx="939800" cy="939800"/>
          </a:xfrm>
          <a:prstGeom prst="ellips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</a:lstStyle>
          <a:p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52E8217C-4CD3-0E46-5A8C-58228DC3B5BC}"/>
              </a:ext>
            </a:extLst>
          </p:cNvPr>
          <p:cNvGrpSpPr/>
          <p:nvPr/>
        </p:nvGrpSpPr>
        <p:grpSpPr>
          <a:xfrm>
            <a:off x="6531880" y="3907599"/>
            <a:ext cx="1724904" cy="1386790"/>
            <a:chOff x="6420613" y="4296521"/>
            <a:chExt cx="1724904" cy="1386790"/>
          </a:xfrm>
        </p:grpSpPr>
        <p:sp>
          <p:nvSpPr>
            <p:cNvPr id="53" name="爱设计11">
              <a:extLst>
                <a:ext uri="{FF2B5EF4-FFF2-40B4-BE49-F238E27FC236}">
                  <a16:creationId xmlns:a16="http://schemas.microsoft.com/office/drawing/2014/main" id="{A302F6CA-1585-71BA-63E2-533021751FF7}"/>
                </a:ext>
              </a:extLst>
            </p:cNvPr>
            <p:cNvSpPr txBox="1"/>
            <p:nvPr/>
          </p:nvSpPr>
          <p:spPr>
            <a:xfrm>
              <a:off x="6479408" y="4296521"/>
              <a:ext cx="1607315" cy="27892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defRPr sz="24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pPr algn="dist"/>
              <a:r>
                <a:rPr lang="zh-CN" altLang="en-US" sz="2000" dirty="0">
                  <a:solidFill>
                    <a:schemeClr val="accent2"/>
                  </a:solidFill>
                </a:rPr>
                <a:t>请添加小标题</a:t>
              </a:r>
            </a:p>
          </p:txBody>
        </p:sp>
        <p:sp>
          <p:nvSpPr>
            <p:cNvPr id="54" name="爱设计13">
              <a:extLst>
                <a:ext uri="{FF2B5EF4-FFF2-40B4-BE49-F238E27FC236}">
                  <a16:creationId xmlns:a16="http://schemas.microsoft.com/office/drawing/2014/main" id="{42A7155D-9040-9BF6-4B23-4D6CE028FF5F}"/>
                </a:ext>
              </a:extLst>
            </p:cNvPr>
            <p:cNvSpPr txBox="1"/>
            <p:nvPr/>
          </p:nvSpPr>
          <p:spPr>
            <a:xfrm>
              <a:off x="6420613" y="4586664"/>
              <a:ext cx="1724904" cy="10966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ea"/>
                </a:rPr>
                <a:t>单击此处输入你的正文，文字是您思想的提炼请尽量言简意赅的阐述观点</a:t>
              </a:r>
            </a:p>
          </p:txBody>
        </p:sp>
      </p:grpSp>
      <p:sp>
        <p:nvSpPr>
          <p:cNvPr id="64" name="任意多边形: 形状 63">
            <a:extLst>
              <a:ext uri="{FF2B5EF4-FFF2-40B4-BE49-F238E27FC236}">
                <a16:creationId xmlns:a16="http://schemas.microsoft.com/office/drawing/2014/main" id="{2962349A-2FD5-82E8-88B9-FBC8F4A13818}"/>
              </a:ext>
            </a:extLst>
          </p:cNvPr>
          <p:cNvSpPr/>
          <p:nvPr/>
        </p:nvSpPr>
        <p:spPr>
          <a:xfrm>
            <a:off x="4538996" y="2383632"/>
            <a:ext cx="517348" cy="398341"/>
          </a:xfrm>
          <a:custGeom>
            <a:avLst/>
            <a:gdLst>
              <a:gd name="connsiteX0" fmla="*/ 350662 w 671904"/>
              <a:gd name="connsiteY0" fmla="*/ 170725 h 517344"/>
              <a:gd name="connsiteX1" fmla="*/ 318328 w 671904"/>
              <a:gd name="connsiteY1" fmla="*/ 203059 h 517344"/>
              <a:gd name="connsiteX2" fmla="*/ 350662 w 671904"/>
              <a:gd name="connsiteY2" fmla="*/ 235392 h 517344"/>
              <a:gd name="connsiteX3" fmla="*/ 382996 w 671904"/>
              <a:gd name="connsiteY3" fmla="*/ 203059 h 517344"/>
              <a:gd name="connsiteX4" fmla="*/ 350662 w 671904"/>
              <a:gd name="connsiteY4" fmla="*/ 170725 h 517344"/>
              <a:gd name="connsiteX5" fmla="*/ 640021 w 671904"/>
              <a:gd name="connsiteY5" fmla="*/ 167200 h 517344"/>
              <a:gd name="connsiteX6" fmla="*/ 671901 w 671904"/>
              <a:gd name="connsiteY6" fmla="*/ 199989 h 517344"/>
              <a:gd name="connsiteX7" fmla="*/ 671901 w 671904"/>
              <a:gd name="connsiteY7" fmla="*/ 430530 h 517344"/>
              <a:gd name="connsiteX8" fmla="*/ 667570 w 671904"/>
              <a:gd name="connsiteY8" fmla="*/ 447150 h 517344"/>
              <a:gd name="connsiteX9" fmla="*/ 623400 w 671904"/>
              <a:gd name="connsiteY9" fmla="*/ 458983 h 517344"/>
              <a:gd name="connsiteX10" fmla="*/ 510232 w 671904"/>
              <a:gd name="connsiteY10" fmla="*/ 397225 h 517344"/>
              <a:gd name="connsiteX11" fmla="*/ 493257 w 671904"/>
              <a:gd name="connsiteY11" fmla="*/ 368771 h 517344"/>
              <a:gd name="connsiteX12" fmla="*/ 493257 w 671904"/>
              <a:gd name="connsiteY12" fmla="*/ 261745 h 517344"/>
              <a:gd name="connsiteX13" fmla="*/ 510232 w 671904"/>
              <a:gd name="connsiteY13" fmla="*/ 233292 h 517344"/>
              <a:gd name="connsiteX14" fmla="*/ 623400 w 671904"/>
              <a:gd name="connsiteY14" fmla="*/ 171535 h 517344"/>
              <a:gd name="connsiteX15" fmla="*/ 640021 w 671904"/>
              <a:gd name="connsiteY15" fmla="*/ 167200 h 517344"/>
              <a:gd name="connsiteX16" fmla="*/ 80835 w 671904"/>
              <a:gd name="connsiteY16" fmla="*/ 0 h 517344"/>
              <a:gd name="connsiteX17" fmla="*/ 323340 w 671904"/>
              <a:gd name="connsiteY17" fmla="*/ 0 h 517344"/>
              <a:gd name="connsiteX18" fmla="*/ 371841 w 671904"/>
              <a:gd name="connsiteY18" fmla="*/ 48501 h 517344"/>
              <a:gd name="connsiteX19" fmla="*/ 371841 w 671904"/>
              <a:gd name="connsiteY19" fmla="*/ 113169 h 517344"/>
              <a:gd name="connsiteX20" fmla="*/ 388008 w 671904"/>
              <a:gd name="connsiteY20" fmla="*/ 113169 h 517344"/>
              <a:gd name="connsiteX21" fmla="*/ 452676 w 671904"/>
              <a:gd name="connsiteY21" fmla="*/ 177838 h 517344"/>
              <a:gd name="connsiteX22" fmla="*/ 452676 w 671904"/>
              <a:gd name="connsiteY22" fmla="*/ 452677 h 517344"/>
              <a:gd name="connsiteX23" fmla="*/ 388008 w 671904"/>
              <a:gd name="connsiteY23" fmla="*/ 517344 h 517344"/>
              <a:gd name="connsiteX24" fmla="*/ 64668 w 671904"/>
              <a:gd name="connsiteY24" fmla="*/ 517344 h 517344"/>
              <a:gd name="connsiteX25" fmla="*/ 0 w 671904"/>
              <a:gd name="connsiteY25" fmla="*/ 452677 h 517344"/>
              <a:gd name="connsiteX26" fmla="*/ 0 w 671904"/>
              <a:gd name="connsiteY26" fmla="*/ 177838 h 517344"/>
              <a:gd name="connsiteX27" fmla="*/ 64668 w 671904"/>
              <a:gd name="connsiteY27" fmla="*/ 113169 h 517344"/>
              <a:gd name="connsiteX28" fmla="*/ 307173 w 671904"/>
              <a:gd name="connsiteY28" fmla="*/ 113169 h 517344"/>
              <a:gd name="connsiteX29" fmla="*/ 307173 w 671904"/>
              <a:gd name="connsiteY29" fmla="*/ 64669 h 517344"/>
              <a:gd name="connsiteX30" fmla="*/ 80835 w 671904"/>
              <a:gd name="connsiteY30" fmla="*/ 64669 h 517344"/>
              <a:gd name="connsiteX31" fmla="*/ 48501 w 671904"/>
              <a:gd name="connsiteY31" fmla="*/ 32334 h 517344"/>
              <a:gd name="connsiteX32" fmla="*/ 80835 w 671904"/>
              <a:gd name="connsiteY32" fmla="*/ 0 h 51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1904" h="517344">
                <a:moveTo>
                  <a:pt x="350662" y="170725"/>
                </a:moveTo>
                <a:cubicBezTo>
                  <a:pt x="332798" y="170725"/>
                  <a:pt x="318328" y="185193"/>
                  <a:pt x="318328" y="203059"/>
                </a:cubicBezTo>
                <a:cubicBezTo>
                  <a:pt x="318328" y="220923"/>
                  <a:pt x="332798" y="235392"/>
                  <a:pt x="350662" y="235392"/>
                </a:cubicBezTo>
                <a:cubicBezTo>
                  <a:pt x="368526" y="235392"/>
                  <a:pt x="382996" y="220923"/>
                  <a:pt x="382996" y="203059"/>
                </a:cubicBezTo>
                <a:cubicBezTo>
                  <a:pt x="382996" y="185193"/>
                  <a:pt x="368526" y="170725"/>
                  <a:pt x="350662" y="170725"/>
                </a:cubicBezTo>
                <a:close/>
                <a:moveTo>
                  <a:pt x="640021" y="167200"/>
                </a:moveTo>
                <a:cubicBezTo>
                  <a:pt x="657885" y="167458"/>
                  <a:pt x="672144" y="182140"/>
                  <a:pt x="671901" y="199989"/>
                </a:cubicBezTo>
                <a:lnTo>
                  <a:pt x="671901" y="430530"/>
                </a:lnTo>
                <a:cubicBezTo>
                  <a:pt x="671983" y="436367"/>
                  <a:pt x="670496" y="442104"/>
                  <a:pt x="667570" y="447150"/>
                </a:cubicBezTo>
                <a:cubicBezTo>
                  <a:pt x="658645" y="462621"/>
                  <a:pt x="638873" y="467908"/>
                  <a:pt x="623400" y="458983"/>
                </a:cubicBezTo>
                <a:lnTo>
                  <a:pt x="510232" y="397225"/>
                </a:lnTo>
                <a:cubicBezTo>
                  <a:pt x="499773" y="391582"/>
                  <a:pt x="493257" y="380653"/>
                  <a:pt x="493257" y="368771"/>
                </a:cubicBezTo>
                <a:lnTo>
                  <a:pt x="493257" y="261745"/>
                </a:lnTo>
                <a:cubicBezTo>
                  <a:pt x="493257" y="249863"/>
                  <a:pt x="499773" y="238933"/>
                  <a:pt x="510232" y="233292"/>
                </a:cubicBezTo>
                <a:lnTo>
                  <a:pt x="623400" y="171535"/>
                </a:lnTo>
                <a:cubicBezTo>
                  <a:pt x="628445" y="168623"/>
                  <a:pt x="634201" y="167119"/>
                  <a:pt x="640021" y="167200"/>
                </a:cubicBezTo>
                <a:close/>
                <a:moveTo>
                  <a:pt x="80835" y="0"/>
                </a:moveTo>
                <a:lnTo>
                  <a:pt x="323340" y="0"/>
                </a:lnTo>
                <a:cubicBezTo>
                  <a:pt x="350129" y="0"/>
                  <a:pt x="371841" y="21712"/>
                  <a:pt x="371841" y="48501"/>
                </a:cubicBezTo>
                <a:lnTo>
                  <a:pt x="371841" y="113169"/>
                </a:lnTo>
                <a:lnTo>
                  <a:pt x="388008" y="113169"/>
                </a:lnTo>
                <a:cubicBezTo>
                  <a:pt x="423722" y="113169"/>
                  <a:pt x="452676" y="142124"/>
                  <a:pt x="452676" y="177838"/>
                </a:cubicBezTo>
                <a:lnTo>
                  <a:pt x="452676" y="452677"/>
                </a:lnTo>
                <a:cubicBezTo>
                  <a:pt x="452676" y="488390"/>
                  <a:pt x="423722" y="517344"/>
                  <a:pt x="388008" y="517344"/>
                </a:cubicBezTo>
                <a:lnTo>
                  <a:pt x="64668" y="517344"/>
                </a:lnTo>
                <a:cubicBezTo>
                  <a:pt x="28955" y="517344"/>
                  <a:pt x="0" y="488390"/>
                  <a:pt x="0" y="452677"/>
                </a:cubicBezTo>
                <a:lnTo>
                  <a:pt x="0" y="177838"/>
                </a:lnTo>
                <a:cubicBezTo>
                  <a:pt x="0" y="142124"/>
                  <a:pt x="28955" y="113169"/>
                  <a:pt x="64668" y="113169"/>
                </a:cubicBezTo>
                <a:lnTo>
                  <a:pt x="307173" y="113169"/>
                </a:lnTo>
                <a:lnTo>
                  <a:pt x="307173" y="64669"/>
                </a:lnTo>
                <a:lnTo>
                  <a:pt x="80835" y="64669"/>
                </a:lnTo>
                <a:cubicBezTo>
                  <a:pt x="62971" y="64669"/>
                  <a:pt x="48501" y="50198"/>
                  <a:pt x="48501" y="32334"/>
                </a:cubicBezTo>
                <a:cubicBezTo>
                  <a:pt x="48501" y="14470"/>
                  <a:pt x="62971" y="0"/>
                  <a:pt x="80835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F57ABE08-6742-BB72-E1E5-133082BA9D28}"/>
              </a:ext>
            </a:extLst>
          </p:cNvPr>
          <p:cNvSpPr/>
          <p:nvPr/>
        </p:nvSpPr>
        <p:spPr>
          <a:xfrm>
            <a:off x="1961663" y="2394961"/>
            <a:ext cx="478690" cy="375683"/>
          </a:xfrm>
          <a:custGeom>
            <a:avLst/>
            <a:gdLst>
              <a:gd name="connsiteX0" fmla="*/ 153587 w 621697"/>
              <a:gd name="connsiteY0" fmla="*/ 363432 h 487917"/>
              <a:gd name="connsiteX1" fmla="*/ 153587 w 621697"/>
              <a:gd name="connsiteY1" fmla="*/ 414520 h 487917"/>
              <a:gd name="connsiteX2" fmla="*/ 158114 w 621697"/>
              <a:gd name="connsiteY2" fmla="*/ 419855 h 487917"/>
              <a:gd name="connsiteX3" fmla="*/ 276779 w 621697"/>
              <a:gd name="connsiteY3" fmla="*/ 439740 h 487917"/>
              <a:gd name="connsiteX4" fmla="*/ 281144 w 621697"/>
              <a:gd name="connsiteY4" fmla="*/ 438447 h 487917"/>
              <a:gd name="connsiteX5" fmla="*/ 282923 w 621697"/>
              <a:gd name="connsiteY5" fmla="*/ 434406 h 487917"/>
              <a:gd name="connsiteX6" fmla="*/ 282923 w 621697"/>
              <a:gd name="connsiteY6" fmla="*/ 398514 h 487917"/>
              <a:gd name="connsiteX7" fmla="*/ 56585 w 621697"/>
              <a:gd name="connsiteY7" fmla="*/ 161508 h 487917"/>
              <a:gd name="connsiteX8" fmla="*/ 57440 w 621697"/>
              <a:gd name="connsiteY8" fmla="*/ 161555 h 487917"/>
              <a:gd name="connsiteX9" fmla="*/ 64668 w 621697"/>
              <a:gd name="connsiteY9" fmla="*/ 170398 h 487917"/>
              <a:gd name="connsiteX10" fmla="*/ 64668 w 621697"/>
              <a:gd name="connsiteY10" fmla="*/ 332068 h 487917"/>
              <a:gd name="connsiteX11" fmla="*/ 56585 w 621697"/>
              <a:gd name="connsiteY11" fmla="*/ 340153 h 487917"/>
              <a:gd name="connsiteX12" fmla="*/ 32334 w 621697"/>
              <a:gd name="connsiteY12" fmla="*/ 340153 h 487917"/>
              <a:gd name="connsiteX13" fmla="*/ 0 w 621697"/>
              <a:gd name="connsiteY13" fmla="*/ 307819 h 487917"/>
              <a:gd name="connsiteX14" fmla="*/ 0 w 621697"/>
              <a:gd name="connsiteY14" fmla="*/ 194650 h 487917"/>
              <a:gd name="connsiteX15" fmla="*/ 32334 w 621697"/>
              <a:gd name="connsiteY15" fmla="*/ 162316 h 487917"/>
              <a:gd name="connsiteX16" fmla="*/ 56585 w 621697"/>
              <a:gd name="connsiteY16" fmla="*/ 162316 h 487917"/>
              <a:gd name="connsiteX17" fmla="*/ 477217 w 621697"/>
              <a:gd name="connsiteY17" fmla="*/ 46123 h 487917"/>
              <a:gd name="connsiteX18" fmla="*/ 485010 w 621697"/>
              <a:gd name="connsiteY18" fmla="*/ 54480 h 487917"/>
              <a:gd name="connsiteX19" fmla="*/ 485010 w 621697"/>
              <a:gd name="connsiteY19" fmla="*/ 442488 h 487917"/>
              <a:gd name="connsiteX20" fmla="*/ 484735 w 621697"/>
              <a:gd name="connsiteY20" fmla="*/ 444542 h 487917"/>
              <a:gd name="connsiteX21" fmla="*/ 474824 w 621697"/>
              <a:gd name="connsiteY21" fmla="*/ 450248 h 487917"/>
              <a:gd name="connsiteX22" fmla="*/ 331424 w 621697"/>
              <a:gd name="connsiteY22" fmla="*/ 411448 h 487917"/>
              <a:gd name="connsiteX23" fmla="*/ 331424 w 621697"/>
              <a:gd name="connsiteY23" fmla="*/ 434081 h 487917"/>
              <a:gd name="connsiteX24" fmla="*/ 312507 w 621697"/>
              <a:gd name="connsiteY24" fmla="*/ 475146 h 487917"/>
              <a:gd name="connsiteX25" fmla="*/ 277587 w 621697"/>
              <a:gd name="connsiteY25" fmla="*/ 487917 h 487917"/>
              <a:gd name="connsiteX26" fmla="*/ 268696 w 621697"/>
              <a:gd name="connsiteY26" fmla="*/ 487109 h 487917"/>
              <a:gd name="connsiteX27" fmla="*/ 150191 w 621697"/>
              <a:gd name="connsiteY27" fmla="*/ 467386 h 487917"/>
              <a:gd name="connsiteX28" fmla="*/ 105086 w 621697"/>
              <a:gd name="connsiteY28" fmla="*/ 414196 h 487917"/>
              <a:gd name="connsiteX29" fmla="*/ 105086 w 621697"/>
              <a:gd name="connsiteY29" fmla="*/ 349528 h 487917"/>
              <a:gd name="connsiteX30" fmla="*/ 105086 w 621697"/>
              <a:gd name="connsiteY30" fmla="*/ 156495 h 487917"/>
              <a:gd name="connsiteX31" fmla="*/ 111067 w 621697"/>
              <a:gd name="connsiteY31" fmla="*/ 148734 h 487917"/>
              <a:gd name="connsiteX32" fmla="*/ 474824 w 621697"/>
              <a:gd name="connsiteY32" fmla="*/ 46398 h 487917"/>
              <a:gd name="connsiteX33" fmla="*/ 477217 w 621697"/>
              <a:gd name="connsiteY33" fmla="*/ 46123 h 487917"/>
              <a:gd name="connsiteX34" fmla="*/ 524695 w 621697"/>
              <a:gd name="connsiteY34" fmla="*/ 0 h 487917"/>
              <a:gd name="connsiteX35" fmla="*/ 557029 w 621697"/>
              <a:gd name="connsiteY35" fmla="*/ 0 h 487917"/>
              <a:gd name="connsiteX36" fmla="*/ 589363 w 621697"/>
              <a:gd name="connsiteY36" fmla="*/ 0 h 487917"/>
              <a:gd name="connsiteX37" fmla="*/ 621697 w 621697"/>
              <a:gd name="connsiteY37" fmla="*/ 0 h 487917"/>
              <a:gd name="connsiteX38" fmla="*/ 621697 w 621697"/>
              <a:gd name="connsiteY38" fmla="*/ 485010 h 487917"/>
              <a:gd name="connsiteX39" fmla="*/ 589363 w 621697"/>
              <a:gd name="connsiteY39" fmla="*/ 485010 h 487917"/>
              <a:gd name="connsiteX40" fmla="*/ 557029 w 621697"/>
              <a:gd name="connsiteY40" fmla="*/ 485010 h 487917"/>
              <a:gd name="connsiteX41" fmla="*/ 524695 w 621697"/>
              <a:gd name="connsiteY41" fmla="*/ 485010 h 4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1697" h="487917">
                <a:moveTo>
                  <a:pt x="153587" y="363432"/>
                </a:moveTo>
                <a:lnTo>
                  <a:pt x="153587" y="414520"/>
                </a:lnTo>
                <a:cubicBezTo>
                  <a:pt x="153553" y="417171"/>
                  <a:pt x="155478" y="419451"/>
                  <a:pt x="158114" y="419855"/>
                </a:cubicBezTo>
                <a:lnTo>
                  <a:pt x="276779" y="439740"/>
                </a:lnTo>
                <a:cubicBezTo>
                  <a:pt x="278347" y="439983"/>
                  <a:pt x="279948" y="439513"/>
                  <a:pt x="281144" y="438447"/>
                </a:cubicBezTo>
                <a:cubicBezTo>
                  <a:pt x="282259" y="437396"/>
                  <a:pt x="282906" y="435940"/>
                  <a:pt x="282923" y="434406"/>
                </a:cubicBezTo>
                <a:lnTo>
                  <a:pt x="282923" y="398514"/>
                </a:lnTo>
                <a:close/>
                <a:moveTo>
                  <a:pt x="56585" y="161508"/>
                </a:moveTo>
                <a:cubicBezTo>
                  <a:pt x="56875" y="161508"/>
                  <a:pt x="57150" y="161523"/>
                  <a:pt x="57440" y="161555"/>
                </a:cubicBezTo>
                <a:cubicBezTo>
                  <a:pt x="61870" y="161992"/>
                  <a:pt x="65121" y="165953"/>
                  <a:pt x="64668" y="170398"/>
                </a:cubicBezTo>
                <a:lnTo>
                  <a:pt x="64668" y="332068"/>
                </a:lnTo>
                <a:cubicBezTo>
                  <a:pt x="64668" y="336531"/>
                  <a:pt x="61046" y="340153"/>
                  <a:pt x="56585" y="340153"/>
                </a:cubicBezTo>
                <a:lnTo>
                  <a:pt x="32334" y="340153"/>
                </a:lnTo>
                <a:cubicBezTo>
                  <a:pt x="14469" y="340153"/>
                  <a:pt x="0" y="325683"/>
                  <a:pt x="0" y="307819"/>
                </a:cubicBezTo>
                <a:lnTo>
                  <a:pt x="0" y="194650"/>
                </a:lnTo>
                <a:cubicBezTo>
                  <a:pt x="0" y="176785"/>
                  <a:pt x="14469" y="162316"/>
                  <a:pt x="32334" y="162316"/>
                </a:cubicBezTo>
                <a:lnTo>
                  <a:pt x="56585" y="162316"/>
                </a:lnTo>
                <a:close/>
                <a:moveTo>
                  <a:pt x="477217" y="46123"/>
                </a:moveTo>
                <a:cubicBezTo>
                  <a:pt x="481679" y="46284"/>
                  <a:pt x="485171" y="50018"/>
                  <a:pt x="485010" y="54480"/>
                </a:cubicBezTo>
                <a:lnTo>
                  <a:pt x="485010" y="442488"/>
                </a:lnTo>
                <a:cubicBezTo>
                  <a:pt x="485010" y="443184"/>
                  <a:pt x="484913" y="443878"/>
                  <a:pt x="484735" y="444542"/>
                </a:cubicBezTo>
                <a:cubicBezTo>
                  <a:pt x="483570" y="448858"/>
                  <a:pt x="479140" y="451413"/>
                  <a:pt x="474824" y="450248"/>
                </a:cubicBezTo>
                <a:lnTo>
                  <a:pt x="331424" y="411448"/>
                </a:lnTo>
                <a:lnTo>
                  <a:pt x="331424" y="434081"/>
                </a:lnTo>
                <a:cubicBezTo>
                  <a:pt x="331424" y="449877"/>
                  <a:pt x="324519" y="464879"/>
                  <a:pt x="312507" y="475146"/>
                </a:cubicBezTo>
                <a:cubicBezTo>
                  <a:pt x="302727" y="483375"/>
                  <a:pt x="290376" y="487902"/>
                  <a:pt x="277587" y="487917"/>
                </a:cubicBezTo>
                <a:cubicBezTo>
                  <a:pt x="274613" y="487885"/>
                  <a:pt x="271637" y="487610"/>
                  <a:pt x="268696" y="487109"/>
                </a:cubicBezTo>
                <a:lnTo>
                  <a:pt x="150191" y="467386"/>
                </a:lnTo>
                <a:cubicBezTo>
                  <a:pt x="124194" y="463036"/>
                  <a:pt x="105117" y="440565"/>
                  <a:pt x="105086" y="414196"/>
                </a:cubicBezTo>
                <a:lnTo>
                  <a:pt x="105086" y="349528"/>
                </a:lnTo>
                <a:lnTo>
                  <a:pt x="105086" y="156495"/>
                </a:lnTo>
                <a:cubicBezTo>
                  <a:pt x="105101" y="152857"/>
                  <a:pt x="107559" y="149671"/>
                  <a:pt x="111067" y="148734"/>
                </a:cubicBezTo>
                <a:lnTo>
                  <a:pt x="474824" y="46398"/>
                </a:lnTo>
                <a:cubicBezTo>
                  <a:pt x="475601" y="46187"/>
                  <a:pt x="476409" y="46091"/>
                  <a:pt x="477217" y="46123"/>
                </a:cubicBezTo>
                <a:close/>
                <a:moveTo>
                  <a:pt x="524695" y="0"/>
                </a:moveTo>
                <a:cubicBezTo>
                  <a:pt x="524695" y="0"/>
                  <a:pt x="539172" y="0"/>
                  <a:pt x="557029" y="0"/>
                </a:cubicBezTo>
                <a:lnTo>
                  <a:pt x="589363" y="0"/>
                </a:lnTo>
                <a:cubicBezTo>
                  <a:pt x="607221" y="0"/>
                  <a:pt x="621697" y="0"/>
                  <a:pt x="621697" y="0"/>
                </a:cubicBezTo>
                <a:lnTo>
                  <a:pt x="621697" y="485010"/>
                </a:lnTo>
                <a:cubicBezTo>
                  <a:pt x="621697" y="485010"/>
                  <a:pt x="607221" y="485010"/>
                  <a:pt x="589363" y="485010"/>
                </a:cubicBezTo>
                <a:lnTo>
                  <a:pt x="557029" y="485010"/>
                </a:lnTo>
                <a:cubicBezTo>
                  <a:pt x="539172" y="485010"/>
                  <a:pt x="524695" y="485010"/>
                  <a:pt x="524695" y="48501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D2A8B252-101E-E33A-E28B-E2B2FFA41A12}"/>
              </a:ext>
            </a:extLst>
          </p:cNvPr>
          <p:cNvSpPr/>
          <p:nvPr/>
        </p:nvSpPr>
        <p:spPr>
          <a:xfrm>
            <a:off x="7164041" y="2364897"/>
            <a:ext cx="460582" cy="435811"/>
          </a:xfrm>
          <a:custGeom>
            <a:avLst/>
            <a:gdLst>
              <a:gd name="connsiteX0" fmla="*/ 330131 w 598179"/>
              <a:gd name="connsiteY0" fmla="*/ 493094 h 566008"/>
              <a:gd name="connsiteX1" fmla="*/ 565845 w 598179"/>
              <a:gd name="connsiteY1" fmla="*/ 493094 h 566008"/>
              <a:gd name="connsiteX2" fmla="*/ 590096 w 598179"/>
              <a:gd name="connsiteY2" fmla="*/ 516858 h 566008"/>
              <a:gd name="connsiteX3" fmla="*/ 565845 w 598179"/>
              <a:gd name="connsiteY3" fmla="*/ 541109 h 566008"/>
              <a:gd name="connsiteX4" fmla="*/ 330131 w 598179"/>
              <a:gd name="connsiteY4" fmla="*/ 541109 h 566008"/>
              <a:gd name="connsiteX5" fmla="*/ 329791 w 598179"/>
              <a:gd name="connsiteY5" fmla="*/ 541109 h 566008"/>
              <a:gd name="connsiteX6" fmla="*/ 307173 w 598179"/>
              <a:gd name="connsiteY6" fmla="*/ 517182 h 566008"/>
              <a:gd name="connsiteX7" fmla="*/ 307173 w 598179"/>
              <a:gd name="connsiteY7" fmla="*/ 517004 h 566008"/>
              <a:gd name="connsiteX8" fmla="*/ 330131 w 598179"/>
              <a:gd name="connsiteY8" fmla="*/ 493094 h 566008"/>
              <a:gd name="connsiteX9" fmla="*/ 32334 w 598179"/>
              <a:gd name="connsiteY9" fmla="*/ 493094 h 566008"/>
              <a:gd name="connsiteX10" fmla="*/ 90374 w 598179"/>
              <a:gd name="connsiteY10" fmla="*/ 493094 h 566008"/>
              <a:gd name="connsiteX11" fmla="*/ 91553 w 598179"/>
              <a:gd name="connsiteY11" fmla="*/ 493141 h 566008"/>
              <a:gd name="connsiteX12" fmla="*/ 113169 w 598179"/>
              <a:gd name="connsiteY12" fmla="*/ 517666 h 566008"/>
              <a:gd name="connsiteX13" fmla="*/ 113186 w 598179"/>
              <a:gd name="connsiteY13" fmla="*/ 518491 h 566008"/>
              <a:gd name="connsiteX14" fmla="*/ 90374 w 598179"/>
              <a:gd name="connsiteY14" fmla="*/ 541595 h 566008"/>
              <a:gd name="connsiteX15" fmla="*/ 32334 w 598179"/>
              <a:gd name="connsiteY15" fmla="*/ 541595 h 566008"/>
              <a:gd name="connsiteX16" fmla="*/ 8084 w 598179"/>
              <a:gd name="connsiteY16" fmla="*/ 517344 h 566008"/>
              <a:gd name="connsiteX17" fmla="*/ 32334 w 598179"/>
              <a:gd name="connsiteY17" fmla="*/ 493094 h 566008"/>
              <a:gd name="connsiteX18" fmla="*/ 209439 w 598179"/>
              <a:gd name="connsiteY18" fmla="*/ 469006 h 566008"/>
              <a:gd name="connsiteX19" fmla="*/ 257940 w 598179"/>
              <a:gd name="connsiteY19" fmla="*/ 517507 h 566008"/>
              <a:gd name="connsiteX20" fmla="*/ 209439 w 598179"/>
              <a:gd name="connsiteY20" fmla="*/ 566008 h 566008"/>
              <a:gd name="connsiteX21" fmla="*/ 160938 w 598179"/>
              <a:gd name="connsiteY21" fmla="*/ 517507 h 566008"/>
              <a:gd name="connsiteX22" fmla="*/ 209439 w 598179"/>
              <a:gd name="connsiteY22" fmla="*/ 469006 h 566008"/>
              <a:gd name="connsiteX23" fmla="*/ 249343 w 598179"/>
              <a:gd name="connsiteY23" fmla="*/ 109661 h 566008"/>
              <a:gd name="connsiteX24" fmla="*/ 234583 w 598179"/>
              <a:gd name="connsiteY24" fmla="*/ 124324 h 566008"/>
              <a:gd name="connsiteX25" fmla="*/ 234583 w 598179"/>
              <a:gd name="connsiteY25" fmla="*/ 296018 h 566008"/>
              <a:gd name="connsiteX26" fmla="*/ 236668 w 598179"/>
              <a:gd name="connsiteY26" fmla="*/ 303439 h 566008"/>
              <a:gd name="connsiteX27" fmla="*/ 257056 w 598179"/>
              <a:gd name="connsiteY27" fmla="*/ 308627 h 566008"/>
              <a:gd name="connsiteX28" fmla="*/ 397223 w 598179"/>
              <a:gd name="connsiteY28" fmla="*/ 222780 h 566008"/>
              <a:gd name="connsiteX29" fmla="*/ 401944 w 598179"/>
              <a:gd name="connsiteY29" fmla="*/ 218060 h 566008"/>
              <a:gd name="connsiteX30" fmla="*/ 397223 w 598179"/>
              <a:gd name="connsiteY30" fmla="*/ 197562 h 566008"/>
              <a:gd name="connsiteX31" fmla="*/ 257056 w 598179"/>
              <a:gd name="connsiteY31" fmla="*/ 111876 h 566008"/>
              <a:gd name="connsiteX32" fmla="*/ 249343 w 598179"/>
              <a:gd name="connsiteY32" fmla="*/ 109661 h 566008"/>
              <a:gd name="connsiteX33" fmla="*/ 48501 w 598179"/>
              <a:gd name="connsiteY33" fmla="*/ 0 h 566008"/>
              <a:gd name="connsiteX34" fmla="*/ 549678 w 598179"/>
              <a:gd name="connsiteY34" fmla="*/ 0 h 566008"/>
              <a:gd name="connsiteX35" fmla="*/ 598179 w 598179"/>
              <a:gd name="connsiteY35" fmla="*/ 48501 h 566008"/>
              <a:gd name="connsiteX36" fmla="*/ 598179 w 598179"/>
              <a:gd name="connsiteY36" fmla="*/ 371841 h 566008"/>
              <a:gd name="connsiteX37" fmla="*/ 549678 w 598179"/>
              <a:gd name="connsiteY37" fmla="*/ 420342 h 566008"/>
              <a:gd name="connsiteX38" fmla="*/ 48501 w 598179"/>
              <a:gd name="connsiteY38" fmla="*/ 420342 h 566008"/>
              <a:gd name="connsiteX39" fmla="*/ 0 w 598179"/>
              <a:gd name="connsiteY39" fmla="*/ 371841 h 566008"/>
              <a:gd name="connsiteX40" fmla="*/ 0 w 598179"/>
              <a:gd name="connsiteY40" fmla="*/ 48501 h 566008"/>
              <a:gd name="connsiteX41" fmla="*/ 48501 w 598179"/>
              <a:gd name="connsiteY41" fmla="*/ 0 h 5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98179" h="566008">
                <a:moveTo>
                  <a:pt x="330131" y="493094"/>
                </a:moveTo>
                <a:lnTo>
                  <a:pt x="565845" y="493094"/>
                </a:lnTo>
                <a:cubicBezTo>
                  <a:pt x="579053" y="493094"/>
                  <a:pt x="589836" y="503650"/>
                  <a:pt x="590096" y="516858"/>
                </a:cubicBezTo>
                <a:cubicBezTo>
                  <a:pt x="590096" y="530245"/>
                  <a:pt x="579232" y="541109"/>
                  <a:pt x="565845" y="541109"/>
                </a:cubicBezTo>
                <a:lnTo>
                  <a:pt x="330131" y="541109"/>
                </a:lnTo>
                <a:cubicBezTo>
                  <a:pt x="330017" y="541109"/>
                  <a:pt x="329903" y="541109"/>
                  <a:pt x="329791" y="541109"/>
                </a:cubicBezTo>
                <a:cubicBezTo>
                  <a:pt x="316937" y="540738"/>
                  <a:pt x="306816" y="530034"/>
                  <a:pt x="307173" y="517182"/>
                </a:cubicBezTo>
                <a:cubicBezTo>
                  <a:pt x="307173" y="517118"/>
                  <a:pt x="307173" y="517069"/>
                  <a:pt x="307173" y="517004"/>
                </a:cubicBezTo>
                <a:cubicBezTo>
                  <a:pt x="306898" y="504055"/>
                  <a:pt x="317180" y="493352"/>
                  <a:pt x="330131" y="493094"/>
                </a:cubicBezTo>
                <a:close/>
                <a:moveTo>
                  <a:pt x="32334" y="493094"/>
                </a:moveTo>
                <a:lnTo>
                  <a:pt x="90374" y="493094"/>
                </a:lnTo>
                <a:cubicBezTo>
                  <a:pt x="90761" y="493094"/>
                  <a:pt x="91165" y="493109"/>
                  <a:pt x="91553" y="493141"/>
                </a:cubicBezTo>
                <a:cubicBezTo>
                  <a:pt x="104293" y="493934"/>
                  <a:pt x="113977" y="504928"/>
                  <a:pt x="113169" y="517666"/>
                </a:cubicBezTo>
                <a:cubicBezTo>
                  <a:pt x="113186" y="517941"/>
                  <a:pt x="113186" y="518216"/>
                  <a:pt x="113186" y="518491"/>
                </a:cubicBezTo>
                <a:cubicBezTo>
                  <a:pt x="113266" y="531182"/>
                  <a:pt x="103048" y="541513"/>
                  <a:pt x="90374" y="541595"/>
                </a:cubicBezTo>
                <a:lnTo>
                  <a:pt x="32334" y="541595"/>
                </a:lnTo>
                <a:cubicBezTo>
                  <a:pt x="18947" y="541595"/>
                  <a:pt x="8084" y="530730"/>
                  <a:pt x="8084" y="517344"/>
                </a:cubicBezTo>
                <a:cubicBezTo>
                  <a:pt x="8084" y="503957"/>
                  <a:pt x="18947" y="493094"/>
                  <a:pt x="32334" y="493094"/>
                </a:cubicBezTo>
                <a:close/>
                <a:moveTo>
                  <a:pt x="209439" y="469006"/>
                </a:moveTo>
                <a:cubicBezTo>
                  <a:pt x="236226" y="469006"/>
                  <a:pt x="257940" y="490720"/>
                  <a:pt x="257940" y="517507"/>
                </a:cubicBezTo>
                <a:cubicBezTo>
                  <a:pt x="257940" y="544294"/>
                  <a:pt x="236226" y="566008"/>
                  <a:pt x="209439" y="566008"/>
                </a:cubicBezTo>
                <a:cubicBezTo>
                  <a:pt x="182652" y="566008"/>
                  <a:pt x="160938" y="544294"/>
                  <a:pt x="160938" y="517507"/>
                </a:cubicBezTo>
                <a:cubicBezTo>
                  <a:pt x="160938" y="490720"/>
                  <a:pt x="182652" y="469006"/>
                  <a:pt x="209439" y="469006"/>
                </a:cubicBezTo>
                <a:close/>
                <a:moveTo>
                  <a:pt x="249343" y="109661"/>
                </a:moveTo>
                <a:cubicBezTo>
                  <a:pt x="241227" y="109628"/>
                  <a:pt x="234616" y="116192"/>
                  <a:pt x="234583" y="124324"/>
                </a:cubicBezTo>
                <a:lnTo>
                  <a:pt x="234583" y="296018"/>
                </a:lnTo>
                <a:cubicBezTo>
                  <a:pt x="234616" y="298637"/>
                  <a:pt x="235327" y="301191"/>
                  <a:pt x="236668" y="303439"/>
                </a:cubicBezTo>
                <a:cubicBezTo>
                  <a:pt x="240872" y="310503"/>
                  <a:pt x="249990" y="312832"/>
                  <a:pt x="257056" y="308627"/>
                </a:cubicBezTo>
                <a:lnTo>
                  <a:pt x="397223" y="222780"/>
                </a:lnTo>
                <a:cubicBezTo>
                  <a:pt x="399130" y="221585"/>
                  <a:pt x="400748" y="219968"/>
                  <a:pt x="401944" y="218060"/>
                </a:cubicBezTo>
                <a:cubicBezTo>
                  <a:pt x="406308" y="211093"/>
                  <a:pt x="404192" y="201910"/>
                  <a:pt x="397223" y="197562"/>
                </a:cubicBezTo>
                <a:lnTo>
                  <a:pt x="257056" y="111876"/>
                </a:lnTo>
                <a:cubicBezTo>
                  <a:pt x="254744" y="110436"/>
                  <a:pt x="252076" y="109678"/>
                  <a:pt x="249343" y="109661"/>
                </a:cubicBezTo>
                <a:close/>
                <a:moveTo>
                  <a:pt x="48501" y="0"/>
                </a:moveTo>
                <a:lnTo>
                  <a:pt x="549678" y="0"/>
                </a:lnTo>
                <a:cubicBezTo>
                  <a:pt x="576467" y="0"/>
                  <a:pt x="598179" y="21712"/>
                  <a:pt x="598179" y="48501"/>
                </a:cubicBezTo>
                <a:lnTo>
                  <a:pt x="598179" y="371841"/>
                </a:lnTo>
                <a:cubicBezTo>
                  <a:pt x="598179" y="398630"/>
                  <a:pt x="576467" y="420342"/>
                  <a:pt x="549678" y="420342"/>
                </a:cubicBezTo>
                <a:lnTo>
                  <a:pt x="48501" y="420342"/>
                </a:lnTo>
                <a:cubicBezTo>
                  <a:pt x="21712" y="420342"/>
                  <a:pt x="0" y="398630"/>
                  <a:pt x="0" y="371841"/>
                </a:cubicBezTo>
                <a:lnTo>
                  <a:pt x="0" y="48501"/>
                </a:lnTo>
                <a:cubicBezTo>
                  <a:pt x="0" y="21712"/>
                  <a:pt x="21712" y="0"/>
                  <a:pt x="48501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FC4F8E74-E7FC-52FC-2D4D-B9AF82FC793E}"/>
              </a:ext>
            </a:extLst>
          </p:cNvPr>
          <p:cNvSpPr/>
          <p:nvPr/>
        </p:nvSpPr>
        <p:spPr>
          <a:xfrm>
            <a:off x="9754479" y="2377408"/>
            <a:ext cx="473030" cy="410789"/>
          </a:xfrm>
          <a:custGeom>
            <a:avLst/>
            <a:gdLst>
              <a:gd name="connsiteX0" fmla="*/ 275163 w 614346"/>
              <a:gd name="connsiteY0" fmla="*/ 452676 h 533511"/>
              <a:gd name="connsiteX1" fmla="*/ 258996 w 614346"/>
              <a:gd name="connsiteY1" fmla="*/ 468843 h 533511"/>
              <a:gd name="connsiteX2" fmla="*/ 275163 w 614346"/>
              <a:gd name="connsiteY2" fmla="*/ 485010 h 533511"/>
              <a:gd name="connsiteX3" fmla="*/ 355998 w 614346"/>
              <a:gd name="connsiteY3" fmla="*/ 485010 h 533511"/>
              <a:gd name="connsiteX4" fmla="*/ 372165 w 614346"/>
              <a:gd name="connsiteY4" fmla="*/ 468843 h 533511"/>
              <a:gd name="connsiteX5" fmla="*/ 355998 w 614346"/>
              <a:gd name="connsiteY5" fmla="*/ 452676 h 533511"/>
              <a:gd name="connsiteX6" fmla="*/ 250914 w 614346"/>
              <a:gd name="connsiteY6" fmla="*/ 286964 h 533511"/>
              <a:gd name="connsiteX7" fmla="*/ 230704 w 614346"/>
              <a:gd name="connsiteY7" fmla="*/ 307172 h 533511"/>
              <a:gd name="connsiteX8" fmla="*/ 250914 w 614346"/>
              <a:gd name="connsiteY8" fmla="*/ 327381 h 533511"/>
              <a:gd name="connsiteX9" fmla="*/ 331749 w 614346"/>
              <a:gd name="connsiteY9" fmla="*/ 327381 h 533511"/>
              <a:gd name="connsiteX10" fmla="*/ 351957 w 614346"/>
              <a:gd name="connsiteY10" fmla="*/ 307172 h 533511"/>
              <a:gd name="connsiteX11" fmla="*/ 331749 w 614346"/>
              <a:gd name="connsiteY11" fmla="*/ 286964 h 533511"/>
              <a:gd name="connsiteX12" fmla="*/ 250914 w 614346"/>
              <a:gd name="connsiteY12" fmla="*/ 206129 h 533511"/>
              <a:gd name="connsiteX13" fmla="*/ 230704 w 614346"/>
              <a:gd name="connsiteY13" fmla="*/ 226337 h 533511"/>
              <a:gd name="connsiteX14" fmla="*/ 250914 w 614346"/>
              <a:gd name="connsiteY14" fmla="*/ 246546 h 533511"/>
              <a:gd name="connsiteX15" fmla="*/ 380250 w 614346"/>
              <a:gd name="connsiteY15" fmla="*/ 246546 h 533511"/>
              <a:gd name="connsiteX16" fmla="*/ 400458 w 614346"/>
              <a:gd name="connsiteY16" fmla="*/ 226337 h 533511"/>
              <a:gd name="connsiteX17" fmla="*/ 380250 w 614346"/>
              <a:gd name="connsiteY17" fmla="*/ 206129 h 533511"/>
              <a:gd name="connsiteX18" fmla="*/ 210496 w 614346"/>
              <a:gd name="connsiteY18" fmla="*/ 161669 h 533511"/>
              <a:gd name="connsiteX19" fmla="*/ 404500 w 614346"/>
              <a:gd name="connsiteY19" fmla="*/ 161669 h 533511"/>
              <a:gd name="connsiteX20" fmla="*/ 436834 w 614346"/>
              <a:gd name="connsiteY20" fmla="*/ 194003 h 533511"/>
              <a:gd name="connsiteX21" fmla="*/ 436834 w 614346"/>
              <a:gd name="connsiteY21" fmla="*/ 363758 h 533511"/>
              <a:gd name="connsiteX22" fmla="*/ 428751 w 614346"/>
              <a:gd name="connsiteY22" fmla="*/ 371840 h 533511"/>
              <a:gd name="connsiteX23" fmla="*/ 186246 w 614346"/>
              <a:gd name="connsiteY23" fmla="*/ 371840 h 533511"/>
              <a:gd name="connsiteX24" fmla="*/ 178162 w 614346"/>
              <a:gd name="connsiteY24" fmla="*/ 363758 h 533511"/>
              <a:gd name="connsiteX25" fmla="*/ 178162 w 614346"/>
              <a:gd name="connsiteY25" fmla="*/ 194003 h 533511"/>
              <a:gd name="connsiteX26" fmla="*/ 210496 w 614346"/>
              <a:gd name="connsiteY26" fmla="*/ 161669 h 533511"/>
              <a:gd name="connsiteX27" fmla="*/ 113493 w 614346"/>
              <a:gd name="connsiteY27" fmla="*/ 129336 h 533511"/>
              <a:gd name="connsiteX28" fmla="*/ 97326 w 614346"/>
              <a:gd name="connsiteY28" fmla="*/ 145503 h 533511"/>
              <a:gd name="connsiteX29" fmla="*/ 97326 w 614346"/>
              <a:gd name="connsiteY29" fmla="*/ 404175 h 533511"/>
              <a:gd name="connsiteX30" fmla="*/ 517668 w 614346"/>
              <a:gd name="connsiteY30" fmla="*/ 404175 h 533511"/>
              <a:gd name="connsiteX31" fmla="*/ 517668 w 614346"/>
              <a:gd name="connsiteY31" fmla="*/ 145503 h 533511"/>
              <a:gd name="connsiteX32" fmla="*/ 501501 w 614346"/>
              <a:gd name="connsiteY32" fmla="*/ 129336 h 533511"/>
              <a:gd name="connsiteX33" fmla="*/ 242829 w 614346"/>
              <a:gd name="connsiteY33" fmla="*/ 48501 h 533511"/>
              <a:gd name="connsiteX34" fmla="*/ 242829 w 614346"/>
              <a:gd name="connsiteY34" fmla="*/ 80835 h 533511"/>
              <a:gd name="connsiteX35" fmla="*/ 372165 w 614346"/>
              <a:gd name="connsiteY35" fmla="*/ 80835 h 533511"/>
              <a:gd name="connsiteX36" fmla="*/ 372165 w 614346"/>
              <a:gd name="connsiteY36" fmla="*/ 48501 h 533511"/>
              <a:gd name="connsiteX37" fmla="*/ 242505 w 614346"/>
              <a:gd name="connsiteY37" fmla="*/ 0 h 533511"/>
              <a:gd name="connsiteX38" fmla="*/ 371841 w 614346"/>
              <a:gd name="connsiteY38" fmla="*/ 0 h 533511"/>
              <a:gd name="connsiteX39" fmla="*/ 420342 w 614346"/>
              <a:gd name="connsiteY39" fmla="*/ 48501 h 533511"/>
              <a:gd name="connsiteX40" fmla="*/ 420342 w 614346"/>
              <a:gd name="connsiteY40" fmla="*/ 80835 h 533511"/>
              <a:gd name="connsiteX41" fmla="*/ 501177 w 614346"/>
              <a:gd name="connsiteY41" fmla="*/ 80835 h 533511"/>
              <a:gd name="connsiteX42" fmla="*/ 565845 w 614346"/>
              <a:gd name="connsiteY42" fmla="*/ 145503 h 533511"/>
              <a:gd name="connsiteX43" fmla="*/ 565845 w 614346"/>
              <a:gd name="connsiteY43" fmla="*/ 380895 h 533511"/>
              <a:gd name="connsiteX44" fmla="*/ 608687 w 614346"/>
              <a:gd name="connsiteY44" fmla="*/ 404661 h 533511"/>
              <a:gd name="connsiteX45" fmla="*/ 611598 w 614346"/>
              <a:gd name="connsiteY45" fmla="*/ 406277 h 533511"/>
              <a:gd name="connsiteX46" fmla="*/ 614346 w 614346"/>
              <a:gd name="connsiteY46" fmla="*/ 412260 h 533511"/>
              <a:gd name="connsiteX47" fmla="*/ 614346 w 614346"/>
              <a:gd name="connsiteY47" fmla="*/ 501177 h 533511"/>
              <a:gd name="connsiteX48" fmla="*/ 582012 w 614346"/>
              <a:gd name="connsiteY48" fmla="*/ 533511 h 533511"/>
              <a:gd name="connsiteX49" fmla="*/ 32334 w 614346"/>
              <a:gd name="connsiteY49" fmla="*/ 533511 h 533511"/>
              <a:gd name="connsiteX50" fmla="*/ 0 w 614346"/>
              <a:gd name="connsiteY50" fmla="*/ 501177 h 533511"/>
              <a:gd name="connsiteX51" fmla="*/ 0 w 614346"/>
              <a:gd name="connsiteY51" fmla="*/ 412260 h 533511"/>
              <a:gd name="connsiteX52" fmla="*/ 2748 w 614346"/>
              <a:gd name="connsiteY52" fmla="*/ 406277 h 533511"/>
              <a:gd name="connsiteX53" fmla="*/ 5659 w 614346"/>
              <a:gd name="connsiteY53" fmla="*/ 404661 h 533511"/>
              <a:gd name="connsiteX54" fmla="*/ 48501 w 614346"/>
              <a:gd name="connsiteY54" fmla="*/ 380895 h 533511"/>
              <a:gd name="connsiteX55" fmla="*/ 48501 w 614346"/>
              <a:gd name="connsiteY55" fmla="*/ 145503 h 533511"/>
              <a:gd name="connsiteX56" fmla="*/ 113169 w 614346"/>
              <a:gd name="connsiteY56" fmla="*/ 80835 h 533511"/>
              <a:gd name="connsiteX57" fmla="*/ 194004 w 614346"/>
              <a:gd name="connsiteY57" fmla="*/ 80835 h 533511"/>
              <a:gd name="connsiteX58" fmla="*/ 194004 w 614346"/>
              <a:gd name="connsiteY58" fmla="*/ 48501 h 533511"/>
              <a:gd name="connsiteX59" fmla="*/ 242505 w 614346"/>
              <a:gd name="connsiteY59" fmla="*/ 0 h 53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14346" h="533511">
                <a:moveTo>
                  <a:pt x="275163" y="452676"/>
                </a:moveTo>
                <a:cubicBezTo>
                  <a:pt x="266238" y="452676"/>
                  <a:pt x="258996" y="459919"/>
                  <a:pt x="258996" y="468843"/>
                </a:cubicBezTo>
                <a:cubicBezTo>
                  <a:pt x="258996" y="477768"/>
                  <a:pt x="266238" y="485010"/>
                  <a:pt x="275163" y="485010"/>
                </a:cubicBezTo>
                <a:lnTo>
                  <a:pt x="355998" y="485010"/>
                </a:lnTo>
                <a:cubicBezTo>
                  <a:pt x="364921" y="485010"/>
                  <a:pt x="372165" y="477768"/>
                  <a:pt x="372165" y="468843"/>
                </a:cubicBezTo>
                <a:cubicBezTo>
                  <a:pt x="372165" y="459919"/>
                  <a:pt x="364921" y="452676"/>
                  <a:pt x="355998" y="452676"/>
                </a:cubicBezTo>
                <a:close/>
                <a:moveTo>
                  <a:pt x="250914" y="286964"/>
                </a:moveTo>
                <a:cubicBezTo>
                  <a:pt x="239758" y="286964"/>
                  <a:pt x="230704" y="296017"/>
                  <a:pt x="230704" y="307172"/>
                </a:cubicBezTo>
                <a:cubicBezTo>
                  <a:pt x="230704" y="318327"/>
                  <a:pt x="239758" y="327381"/>
                  <a:pt x="250914" y="327381"/>
                </a:cubicBezTo>
                <a:lnTo>
                  <a:pt x="331749" y="327381"/>
                </a:lnTo>
                <a:cubicBezTo>
                  <a:pt x="342904" y="327381"/>
                  <a:pt x="351957" y="318327"/>
                  <a:pt x="351957" y="307172"/>
                </a:cubicBezTo>
                <a:cubicBezTo>
                  <a:pt x="351957" y="296017"/>
                  <a:pt x="342904" y="286964"/>
                  <a:pt x="331749" y="286964"/>
                </a:cubicBezTo>
                <a:close/>
                <a:moveTo>
                  <a:pt x="250914" y="206129"/>
                </a:moveTo>
                <a:cubicBezTo>
                  <a:pt x="239758" y="206129"/>
                  <a:pt x="230704" y="215182"/>
                  <a:pt x="230704" y="226337"/>
                </a:cubicBezTo>
                <a:cubicBezTo>
                  <a:pt x="230704" y="237492"/>
                  <a:pt x="239758" y="246546"/>
                  <a:pt x="250914" y="246546"/>
                </a:cubicBezTo>
                <a:lnTo>
                  <a:pt x="380250" y="246546"/>
                </a:lnTo>
                <a:cubicBezTo>
                  <a:pt x="391405" y="246546"/>
                  <a:pt x="400458" y="237492"/>
                  <a:pt x="400458" y="226337"/>
                </a:cubicBezTo>
                <a:cubicBezTo>
                  <a:pt x="400458" y="215182"/>
                  <a:pt x="391405" y="206129"/>
                  <a:pt x="380250" y="206129"/>
                </a:cubicBezTo>
                <a:close/>
                <a:moveTo>
                  <a:pt x="210496" y="161669"/>
                </a:moveTo>
                <a:lnTo>
                  <a:pt x="404500" y="161669"/>
                </a:lnTo>
                <a:cubicBezTo>
                  <a:pt x="422364" y="161669"/>
                  <a:pt x="436834" y="176139"/>
                  <a:pt x="436834" y="194003"/>
                </a:cubicBezTo>
                <a:lnTo>
                  <a:pt x="436834" y="363758"/>
                </a:lnTo>
                <a:cubicBezTo>
                  <a:pt x="436834" y="368218"/>
                  <a:pt x="433212" y="371840"/>
                  <a:pt x="428751" y="371840"/>
                </a:cubicBezTo>
                <a:lnTo>
                  <a:pt x="186246" y="371840"/>
                </a:lnTo>
                <a:cubicBezTo>
                  <a:pt x="181784" y="371840"/>
                  <a:pt x="178162" y="368218"/>
                  <a:pt x="178162" y="363758"/>
                </a:cubicBezTo>
                <a:lnTo>
                  <a:pt x="178162" y="194003"/>
                </a:lnTo>
                <a:cubicBezTo>
                  <a:pt x="178162" y="176139"/>
                  <a:pt x="192631" y="161669"/>
                  <a:pt x="210496" y="161669"/>
                </a:cubicBezTo>
                <a:close/>
                <a:moveTo>
                  <a:pt x="113493" y="129336"/>
                </a:moveTo>
                <a:cubicBezTo>
                  <a:pt x="104568" y="129336"/>
                  <a:pt x="97326" y="136579"/>
                  <a:pt x="97326" y="145503"/>
                </a:cubicBezTo>
                <a:lnTo>
                  <a:pt x="97326" y="404175"/>
                </a:lnTo>
                <a:lnTo>
                  <a:pt x="517668" y="404175"/>
                </a:lnTo>
                <a:lnTo>
                  <a:pt x="517668" y="145503"/>
                </a:lnTo>
                <a:cubicBezTo>
                  <a:pt x="517668" y="136579"/>
                  <a:pt x="510424" y="129336"/>
                  <a:pt x="501501" y="129336"/>
                </a:cubicBezTo>
                <a:close/>
                <a:moveTo>
                  <a:pt x="242829" y="48501"/>
                </a:moveTo>
                <a:lnTo>
                  <a:pt x="242829" y="80835"/>
                </a:lnTo>
                <a:lnTo>
                  <a:pt x="372165" y="80835"/>
                </a:lnTo>
                <a:lnTo>
                  <a:pt x="372165" y="48501"/>
                </a:lnTo>
                <a:close/>
                <a:moveTo>
                  <a:pt x="242505" y="0"/>
                </a:moveTo>
                <a:lnTo>
                  <a:pt x="371841" y="0"/>
                </a:lnTo>
                <a:cubicBezTo>
                  <a:pt x="398630" y="0"/>
                  <a:pt x="420342" y="21712"/>
                  <a:pt x="420342" y="48501"/>
                </a:cubicBezTo>
                <a:lnTo>
                  <a:pt x="420342" y="80835"/>
                </a:lnTo>
                <a:lnTo>
                  <a:pt x="501177" y="80835"/>
                </a:lnTo>
                <a:cubicBezTo>
                  <a:pt x="536890" y="80835"/>
                  <a:pt x="565845" y="109790"/>
                  <a:pt x="565845" y="145503"/>
                </a:cubicBezTo>
                <a:lnTo>
                  <a:pt x="565845" y="380895"/>
                </a:lnTo>
                <a:lnTo>
                  <a:pt x="608687" y="404661"/>
                </a:lnTo>
                <a:cubicBezTo>
                  <a:pt x="609755" y="405000"/>
                  <a:pt x="610741" y="405550"/>
                  <a:pt x="611598" y="406277"/>
                </a:cubicBezTo>
                <a:cubicBezTo>
                  <a:pt x="613312" y="407797"/>
                  <a:pt x="614298" y="409963"/>
                  <a:pt x="614346" y="412260"/>
                </a:cubicBezTo>
                <a:lnTo>
                  <a:pt x="614346" y="501177"/>
                </a:lnTo>
                <a:cubicBezTo>
                  <a:pt x="614346" y="519042"/>
                  <a:pt x="599876" y="533511"/>
                  <a:pt x="582012" y="533511"/>
                </a:cubicBezTo>
                <a:lnTo>
                  <a:pt x="32334" y="533511"/>
                </a:lnTo>
                <a:cubicBezTo>
                  <a:pt x="14469" y="533511"/>
                  <a:pt x="0" y="519042"/>
                  <a:pt x="0" y="501177"/>
                </a:cubicBezTo>
                <a:lnTo>
                  <a:pt x="0" y="412260"/>
                </a:lnTo>
                <a:cubicBezTo>
                  <a:pt x="64" y="409980"/>
                  <a:pt x="1050" y="407813"/>
                  <a:pt x="2748" y="406277"/>
                </a:cubicBezTo>
                <a:cubicBezTo>
                  <a:pt x="3654" y="405615"/>
                  <a:pt x="4623" y="405080"/>
                  <a:pt x="5659" y="404661"/>
                </a:cubicBezTo>
                <a:lnTo>
                  <a:pt x="48501" y="380895"/>
                </a:lnTo>
                <a:lnTo>
                  <a:pt x="48501" y="145503"/>
                </a:lnTo>
                <a:cubicBezTo>
                  <a:pt x="48501" y="109790"/>
                  <a:pt x="77455" y="80835"/>
                  <a:pt x="113169" y="80835"/>
                </a:cubicBezTo>
                <a:lnTo>
                  <a:pt x="194004" y="80835"/>
                </a:lnTo>
                <a:lnTo>
                  <a:pt x="194004" y="48501"/>
                </a:lnTo>
                <a:cubicBezTo>
                  <a:pt x="194004" y="21712"/>
                  <a:pt x="215716" y="0"/>
                  <a:pt x="242505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D3EEFB06-F101-9324-82A5-3694F59E2AC4}"/>
              </a:ext>
            </a:extLst>
          </p:cNvPr>
          <p:cNvGrpSpPr/>
          <p:nvPr/>
        </p:nvGrpSpPr>
        <p:grpSpPr>
          <a:xfrm>
            <a:off x="9128542" y="3907599"/>
            <a:ext cx="1724904" cy="1386790"/>
            <a:chOff x="6420613" y="4296521"/>
            <a:chExt cx="1724904" cy="1386790"/>
          </a:xfrm>
        </p:grpSpPr>
        <p:sp>
          <p:nvSpPr>
            <p:cNvPr id="76" name="爱设计11">
              <a:extLst>
                <a:ext uri="{FF2B5EF4-FFF2-40B4-BE49-F238E27FC236}">
                  <a16:creationId xmlns:a16="http://schemas.microsoft.com/office/drawing/2014/main" id="{8FEBCE04-8A65-2F9D-E456-D405A6FB8C46}"/>
                </a:ext>
              </a:extLst>
            </p:cNvPr>
            <p:cNvSpPr txBox="1"/>
            <p:nvPr/>
          </p:nvSpPr>
          <p:spPr>
            <a:xfrm>
              <a:off x="6479408" y="4296521"/>
              <a:ext cx="1607315" cy="27892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defRPr sz="24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pPr algn="dist"/>
              <a:r>
                <a:rPr lang="zh-CN" altLang="en-US" sz="2000" dirty="0"/>
                <a:t>请添加小标题</a:t>
              </a:r>
            </a:p>
          </p:txBody>
        </p:sp>
        <p:sp>
          <p:nvSpPr>
            <p:cNvPr id="77" name="爱设计13">
              <a:extLst>
                <a:ext uri="{FF2B5EF4-FFF2-40B4-BE49-F238E27FC236}">
                  <a16:creationId xmlns:a16="http://schemas.microsoft.com/office/drawing/2014/main" id="{F18CFB4D-E805-EE38-D56E-2D6B5AD307D5}"/>
                </a:ext>
              </a:extLst>
            </p:cNvPr>
            <p:cNvSpPr txBox="1"/>
            <p:nvPr/>
          </p:nvSpPr>
          <p:spPr>
            <a:xfrm>
              <a:off x="6420613" y="4586664"/>
              <a:ext cx="1724904" cy="10966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ea"/>
                </a:rPr>
                <a:t>单击此处输入你的正文，文字是您思想的提炼请尽量言简意赅的阐述观点</a:t>
              </a:r>
            </a:p>
          </p:txBody>
        </p: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19F4C17B-5E1F-EF14-B01E-7A86183F63D8}"/>
              </a:ext>
            </a:extLst>
          </p:cNvPr>
          <p:cNvGrpSpPr/>
          <p:nvPr/>
        </p:nvGrpSpPr>
        <p:grpSpPr>
          <a:xfrm>
            <a:off x="3935218" y="3907599"/>
            <a:ext cx="1724904" cy="1386790"/>
            <a:chOff x="6420613" y="4296521"/>
            <a:chExt cx="1724904" cy="1386790"/>
          </a:xfrm>
        </p:grpSpPr>
        <p:sp>
          <p:nvSpPr>
            <p:cNvPr id="79" name="爱设计11">
              <a:extLst>
                <a:ext uri="{FF2B5EF4-FFF2-40B4-BE49-F238E27FC236}">
                  <a16:creationId xmlns:a16="http://schemas.microsoft.com/office/drawing/2014/main" id="{AB272D07-6C73-F717-67D9-96B90AF10D27}"/>
                </a:ext>
              </a:extLst>
            </p:cNvPr>
            <p:cNvSpPr txBox="1"/>
            <p:nvPr/>
          </p:nvSpPr>
          <p:spPr>
            <a:xfrm>
              <a:off x="6479408" y="4296521"/>
              <a:ext cx="1607315" cy="27892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defRPr sz="24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pPr algn="dist"/>
              <a:r>
                <a:rPr lang="zh-CN" altLang="en-US" sz="2000" dirty="0"/>
                <a:t>请添加小标题</a:t>
              </a:r>
            </a:p>
          </p:txBody>
        </p:sp>
        <p:sp>
          <p:nvSpPr>
            <p:cNvPr id="80" name="爱设计13">
              <a:extLst>
                <a:ext uri="{FF2B5EF4-FFF2-40B4-BE49-F238E27FC236}">
                  <a16:creationId xmlns:a16="http://schemas.microsoft.com/office/drawing/2014/main" id="{E332CD9E-F39F-65AA-E0D8-7AEBA522E686}"/>
                </a:ext>
              </a:extLst>
            </p:cNvPr>
            <p:cNvSpPr txBox="1"/>
            <p:nvPr/>
          </p:nvSpPr>
          <p:spPr>
            <a:xfrm>
              <a:off x="6420613" y="4586664"/>
              <a:ext cx="1724904" cy="10966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ea"/>
                </a:rPr>
                <a:t>单击此处输入你的正文，文字是您思想的提炼请尽量言简意赅的阐述观点</a:t>
              </a: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82B77FE0-5F3D-3155-90FC-68BA667D9639}"/>
              </a:ext>
            </a:extLst>
          </p:cNvPr>
          <p:cNvGrpSpPr/>
          <p:nvPr/>
        </p:nvGrpSpPr>
        <p:grpSpPr>
          <a:xfrm>
            <a:off x="1338556" y="3907599"/>
            <a:ext cx="1724904" cy="1386790"/>
            <a:chOff x="6420613" y="4296521"/>
            <a:chExt cx="1724904" cy="1386790"/>
          </a:xfrm>
        </p:grpSpPr>
        <p:sp>
          <p:nvSpPr>
            <p:cNvPr id="82" name="爱设计11">
              <a:extLst>
                <a:ext uri="{FF2B5EF4-FFF2-40B4-BE49-F238E27FC236}">
                  <a16:creationId xmlns:a16="http://schemas.microsoft.com/office/drawing/2014/main" id="{453B75FC-B223-1736-10BB-02BF63E6EF2A}"/>
                </a:ext>
              </a:extLst>
            </p:cNvPr>
            <p:cNvSpPr txBox="1"/>
            <p:nvPr/>
          </p:nvSpPr>
          <p:spPr>
            <a:xfrm>
              <a:off x="6479408" y="4296521"/>
              <a:ext cx="1607315" cy="27892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t">
              <a:spAutoFit/>
            </a:bodyPr>
            <a:lstStyle>
              <a:defPPr>
                <a:defRPr lang="zh-CN"/>
              </a:defPPr>
              <a:lvl1pPr>
                <a:lnSpc>
                  <a:spcPct val="90000"/>
                </a:lnSpc>
                <a:spcBef>
                  <a:spcPct val="0"/>
                </a:spcBef>
                <a:defRPr sz="2400">
                  <a:solidFill>
                    <a:schemeClr val="accent1"/>
                  </a:solidFill>
                  <a:latin typeface="+mj-ea"/>
                  <a:ea typeface="+mj-ea"/>
                </a:defRPr>
              </a:lvl1pPr>
            </a:lstStyle>
            <a:p>
              <a:pPr algn="dist"/>
              <a:r>
                <a:rPr lang="zh-CN" altLang="en-US" sz="2000" dirty="0">
                  <a:solidFill>
                    <a:schemeClr val="accent2"/>
                  </a:solidFill>
                </a:rPr>
                <a:t>请添加小标题</a:t>
              </a:r>
            </a:p>
          </p:txBody>
        </p:sp>
        <p:sp>
          <p:nvSpPr>
            <p:cNvPr id="83" name="爱设计13">
              <a:extLst>
                <a:ext uri="{FF2B5EF4-FFF2-40B4-BE49-F238E27FC236}">
                  <a16:creationId xmlns:a16="http://schemas.microsoft.com/office/drawing/2014/main" id="{CF50F399-81ED-5FC2-6F70-89D5EA592C2F}"/>
                </a:ext>
              </a:extLst>
            </p:cNvPr>
            <p:cNvSpPr txBox="1"/>
            <p:nvPr/>
          </p:nvSpPr>
          <p:spPr>
            <a:xfrm>
              <a:off x="6420613" y="4586664"/>
              <a:ext cx="1724904" cy="109664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ea"/>
                </a:rPr>
                <a:t>单击此处输入你的正文，文字是您思想的提炼请尽量言简意赅的阐述观点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0245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2ED8E2C-6AC7-04FD-A119-B7676718D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8" t="2427" r="1351"/>
          <a:stretch>
            <a:fillRect/>
          </a:stretch>
        </p:blipFill>
        <p:spPr>
          <a:xfrm>
            <a:off x="5690136" y="356136"/>
            <a:ext cx="6501864" cy="6501864"/>
          </a:xfrm>
          <a:custGeom>
            <a:avLst/>
            <a:gdLst>
              <a:gd name="connsiteX0" fmla="*/ 6501864 w 6501864"/>
              <a:gd name="connsiteY0" fmla="*/ 0 h 6501864"/>
              <a:gd name="connsiteX1" fmla="*/ 6501864 w 6501864"/>
              <a:gd name="connsiteY1" fmla="*/ 6501864 h 6501864"/>
              <a:gd name="connsiteX2" fmla="*/ 0 w 6501864"/>
              <a:gd name="connsiteY2" fmla="*/ 6501864 h 6501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01864" h="6501864">
                <a:moveTo>
                  <a:pt x="6501864" y="0"/>
                </a:moveTo>
                <a:lnTo>
                  <a:pt x="6501864" y="6501864"/>
                </a:lnTo>
                <a:lnTo>
                  <a:pt x="0" y="6501864"/>
                </a:lnTo>
                <a:close/>
              </a:path>
            </a:pathLst>
          </a:cu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Deficiencies in the work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工作不足之处</a:t>
            </a: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959E6F09-79CB-C545-1B53-A5B8FBF54D2F}"/>
              </a:ext>
            </a:extLst>
          </p:cNvPr>
          <p:cNvSpPr txBox="1"/>
          <p:nvPr/>
        </p:nvSpPr>
        <p:spPr>
          <a:xfrm>
            <a:off x="687424" y="3175949"/>
            <a:ext cx="30607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A8C84F66-6900-91F7-F475-5AFC0F032B6D}"/>
              </a:ext>
            </a:extLst>
          </p:cNvPr>
          <p:cNvSpPr txBox="1"/>
          <p:nvPr/>
        </p:nvSpPr>
        <p:spPr>
          <a:xfrm>
            <a:off x="700123" y="3571028"/>
            <a:ext cx="5666808" cy="53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BB1C870E-AEFA-9FEF-AD3E-DBAF462EF920}"/>
              </a:ext>
            </a:extLst>
          </p:cNvPr>
          <p:cNvSpPr txBox="1"/>
          <p:nvPr/>
        </p:nvSpPr>
        <p:spPr>
          <a:xfrm>
            <a:off x="687424" y="1716904"/>
            <a:ext cx="30607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35" name="标题 1">
            <a:extLst>
              <a:ext uri="{FF2B5EF4-FFF2-40B4-BE49-F238E27FC236}">
                <a16:creationId xmlns:a16="http://schemas.microsoft.com/office/drawing/2014/main" id="{EC9E8BFD-E82A-88F9-46F1-099D04307FF8}"/>
              </a:ext>
            </a:extLst>
          </p:cNvPr>
          <p:cNvSpPr txBox="1"/>
          <p:nvPr/>
        </p:nvSpPr>
        <p:spPr>
          <a:xfrm>
            <a:off x="700125" y="2111982"/>
            <a:ext cx="5666808" cy="53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39" name="标题 1">
            <a:extLst>
              <a:ext uri="{FF2B5EF4-FFF2-40B4-BE49-F238E27FC236}">
                <a16:creationId xmlns:a16="http://schemas.microsoft.com/office/drawing/2014/main" id="{E8859559-D73A-D8F3-0035-29CD31E58E57}"/>
              </a:ext>
            </a:extLst>
          </p:cNvPr>
          <p:cNvSpPr txBox="1"/>
          <p:nvPr/>
        </p:nvSpPr>
        <p:spPr>
          <a:xfrm>
            <a:off x="687424" y="4634996"/>
            <a:ext cx="3060700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40" name="标题 1">
            <a:extLst>
              <a:ext uri="{FF2B5EF4-FFF2-40B4-BE49-F238E27FC236}">
                <a16:creationId xmlns:a16="http://schemas.microsoft.com/office/drawing/2014/main" id="{D0FAEE19-81E0-9447-8D03-A2867BA820DA}"/>
              </a:ext>
            </a:extLst>
          </p:cNvPr>
          <p:cNvSpPr txBox="1"/>
          <p:nvPr/>
        </p:nvSpPr>
        <p:spPr>
          <a:xfrm>
            <a:off x="700125" y="5030074"/>
            <a:ext cx="5666808" cy="53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5" name="Right Triangle 18+">
            <a:extLst>
              <a:ext uri="{FF2B5EF4-FFF2-40B4-BE49-F238E27FC236}">
                <a16:creationId xmlns:a16="http://schemas.microsoft.com/office/drawing/2014/main" id="{3E9438C3-9E80-6905-0B59-0E11048E8D53}"/>
              </a:ext>
            </a:extLst>
          </p:cNvPr>
          <p:cNvSpPr/>
          <p:nvPr/>
        </p:nvSpPr>
        <p:spPr>
          <a:xfrm flipH="1" flipV="1">
            <a:off x="7877204" y="0"/>
            <a:ext cx="4314796" cy="4314796"/>
          </a:xfrm>
          <a:prstGeom prst="rtTriangl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04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101031E2-BA0F-65FB-E071-D3E870E251BA}"/>
              </a:ext>
            </a:extLst>
          </p:cNvPr>
          <p:cNvSpPr txBox="1"/>
          <p:nvPr/>
        </p:nvSpPr>
        <p:spPr>
          <a:xfrm>
            <a:off x="5247355" y="1904749"/>
            <a:ext cx="55085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11500" b="0" i="0" u="none" strike="noStrike" cap="none" spc="0" normalizeH="0">
                <a:ln>
                  <a:gradFill>
                    <a:gsLst>
                      <a:gs pos="0">
                        <a:schemeClr val="accent2"/>
                      </a:gs>
                      <a:gs pos="61000">
                        <a:schemeClr val="accent2">
                          <a:alpha val="0"/>
                        </a:schemeClr>
                      </a:gs>
                      <a:gs pos="60000">
                        <a:schemeClr val="accent2"/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+mj-ea"/>
                <a:ea typeface="+mj-ea"/>
                <a:cs typeface="+mn-ea"/>
              </a:defRPr>
            </a:lvl1pPr>
          </a:lstStyle>
          <a:p>
            <a:pPr algn="dist"/>
            <a:r>
              <a:rPr lang="en-US" altLang="zh-CN" sz="8800" dirty="0">
                <a:ln>
                  <a:gradFill>
                    <a:gsLst>
                      <a:gs pos="0">
                        <a:schemeClr val="accent2">
                          <a:alpha val="50000"/>
                        </a:schemeClr>
                      </a:gs>
                      <a:gs pos="61000">
                        <a:schemeClr val="accent2">
                          <a:alpha val="0"/>
                        </a:schemeClr>
                      </a:gs>
                      <a:gs pos="60000">
                        <a:schemeClr val="accent2">
                          <a:alpha val="50000"/>
                        </a:schemeClr>
                      </a:gs>
                    </a:gsLst>
                    <a:lin ang="5400000" scaled="1"/>
                  </a:gradFill>
                </a:ln>
                <a:sym typeface="汉仪旗黑KW 55S" panose="00020600040101010101" pitchFamily="18" charset="-122"/>
              </a:rPr>
              <a:t>PART 04</a:t>
            </a:r>
            <a:endParaRPr lang="zh-CN" altLang="en-US" sz="8800" dirty="0">
              <a:ln>
                <a:gradFill>
                  <a:gsLst>
                    <a:gs pos="0">
                      <a:schemeClr val="accent2">
                        <a:alpha val="50000"/>
                      </a:schemeClr>
                    </a:gs>
                    <a:gs pos="61000">
                      <a:schemeClr val="accent2">
                        <a:alpha val="0"/>
                      </a:schemeClr>
                    </a:gs>
                    <a:gs pos="60000">
                      <a:schemeClr val="accent2">
                        <a:alpha val="50000"/>
                      </a:schemeClr>
                    </a:gs>
                  </a:gsLst>
                  <a:lin ang="5400000" scaled="1"/>
                </a:gradFill>
              </a:ln>
              <a:sym typeface="汉仪旗黑KW 55S" panose="00020600040101010101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943B8B-B156-F0C2-4814-818E0E508762}"/>
              </a:ext>
            </a:extLst>
          </p:cNvPr>
          <p:cNvSpPr txBox="1"/>
          <p:nvPr/>
        </p:nvSpPr>
        <p:spPr>
          <a:xfrm>
            <a:off x="5275293" y="2762695"/>
            <a:ext cx="55399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7200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明年工作计划</a:t>
            </a:r>
          </a:p>
        </p:txBody>
      </p:sp>
      <p:sp>
        <p:nvSpPr>
          <p:cNvPr id="28" name="文本占位符 9">
            <a:extLst>
              <a:ext uri="{FF2B5EF4-FFF2-40B4-BE49-F238E27FC236}">
                <a16:creationId xmlns:a16="http://schemas.microsoft.com/office/drawing/2014/main" id="{ED90F2A8-8DD0-8C58-C1A0-000530E56CBB}"/>
              </a:ext>
            </a:extLst>
          </p:cNvPr>
          <p:cNvSpPr txBox="1">
            <a:spLocks/>
          </p:cNvSpPr>
          <p:nvPr/>
        </p:nvSpPr>
        <p:spPr>
          <a:xfrm>
            <a:off x="5319743" y="3876429"/>
            <a:ext cx="5425677" cy="19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Work Plan for next year</a:t>
            </a:r>
          </a:p>
        </p:txBody>
      </p:sp>
      <p:sp>
        <p:nvSpPr>
          <p:cNvPr id="59" name="平行四边形 58">
            <a:extLst>
              <a:ext uri="{FF2B5EF4-FFF2-40B4-BE49-F238E27FC236}">
                <a16:creationId xmlns:a16="http://schemas.microsoft.com/office/drawing/2014/main" id="{FBB746D3-5D59-F8E4-E210-94FC0573912E}"/>
              </a:ext>
            </a:extLst>
          </p:cNvPr>
          <p:cNvSpPr/>
          <p:nvPr/>
        </p:nvSpPr>
        <p:spPr>
          <a:xfrm>
            <a:off x="5319743" y="4392470"/>
            <a:ext cx="1625411" cy="423251"/>
          </a:xfrm>
          <a:prstGeom prst="parallelogram">
            <a:avLst>
              <a:gd name="adj" fmla="val 37166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165100" dist="101600" dir="5400000" sx="96000" sy="96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lIns="0" tIns="0" rIns="0" bIns="0" rtlCol="0" anchor="ctr"/>
          <a:lstStyle/>
          <a:p>
            <a:pPr algn="ctr" defTabSz="73152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8AE7EFD2-1097-1DDC-2261-32CA5EB63566}"/>
              </a:ext>
            </a:extLst>
          </p:cNvPr>
          <p:cNvSpPr/>
          <p:nvPr/>
        </p:nvSpPr>
        <p:spPr>
          <a:xfrm>
            <a:off x="7219876" y="4392470"/>
            <a:ext cx="1625411" cy="423251"/>
          </a:xfrm>
          <a:prstGeom prst="parallelogram">
            <a:avLst>
              <a:gd name="adj" fmla="val 37166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165100" dist="101600" dir="5400000" sx="96000" sy="96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lIns="0" tIns="0" rIns="0" bIns="0" rtlCol="0" anchor="ctr"/>
          <a:lstStyle/>
          <a:p>
            <a:pPr algn="ctr" defTabSz="73152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61" name="平行四边形 60">
            <a:extLst>
              <a:ext uri="{FF2B5EF4-FFF2-40B4-BE49-F238E27FC236}">
                <a16:creationId xmlns:a16="http://schemas.microsoft.com/office/drawing/2014/main" id="{538BC5A3-C413-28D6-5D8E-C8FFE3CF2F7B}"/>
              </a:ext>
            </a:extLst>
          </p:cNvPr>
          <p:cNvSpPr/>
          <p:nvPr/>
        </p:nvSpPr>
        <p:spPr>
          <a:xfrm>
            <a:off x="9120009" y="4392470"/>
            <a:ext cx="1625411" cy="423251"/>
          </a:xfrm>
          <a:prstGeom prst="parallelogram">
            <a:avLst>
              <a:gd name="adj" fmla="val 37166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165100" dist="101600" dir="5400000" sx="96000" sy="96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lIns="0" tIns="0" rIns="0" bIns="0" rtlCol="0" anchor="ctr"/>
          <a:lstStyle/>
          <a:p>
            <a:pPr algn="ctr" defTabSz="73152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pic>
        <p:nvPicPr>
          <p:cNvPr id="2" name="图片 1" descr="卡通画&#10;&#10;中度可信度描述已自动生成">
            <a:extLst>
              <a:ext uri="{FF2B5EF4-FFF2-40B4-BE49-F238E27FC236}">
                <a16:creationId xmlns:a16="http://schemas.microsoft.com/office/drawing/2014/main" id="{BAB5001E-9D01-7BA5-D2B0-0981D70E8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0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Work Plan for next year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明年工作计划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7B2E764F-3ADB-2619-965F-2EDE12F65C9B}"/>
              </a:ext>
            </a:extLst>
          </p:cNvPr>
          <p:cNvSpPr txBox="1"/>
          <p:nvPr/>
        </p:nvSpPr>
        <p:spPr>
          <a:xfrm>
            <a:off x="7030709" y="908050"/>
            <a:ext cx="5153296" cy="5042074"/>
          </a:xfrm>
          <a:custGeom>
            <a:avLst/>
            <a:gdLst>
              <a:gd name="connsiteX0" fmla="*/ 0 w 6381633"/>
              <a:gd name="connsiteY0" fmla="*/ 0 h 6248398"/>
              <a:gd name="connsiteX1" fmla="*/ 3286113 w 6381633"/>
              <a:gd name="connsiteY1" fmla="*/ 0 h 6248398"/>
              <a:gd name="connsiteX2" fmla="*/ 6381633 w 6381633"/>
              <a:gd name="connsiteY2" fmla="*/ 3124199 h 6248398"/>
              <a:gd name="connsiteX3" fmla="*/ 3286113 w 6381633"/>
              <a:gd name="connsiteY3" fmla="*/ 6248398 h 6248398"/>
              <a:gd name="connsiteX4" fmla="*/ 0 w 6381633"/>
              <a:gd name="connsiteY4" fmla="*/ 6248398 h 6248398"/>
              <a:gd name="connsiteX5" fmla="*/ 3095520 w 6381633"/>
              <a:gd name="connsiteY5" fmla="*/ 3124199 h 6248398"/>
            </a:gdLst>
            <a:ahLst/>
            <a:cxnLst/>
            <a:rect l="0" t="0" r="0" b="0"/>
            <a:pathLst>
              <a:path w="6381633" h="6248398">
                <a:moveTo>
                  <a:pt x="0" y="0"/>
                </a:moveTo>
                <a:lnTo>
                  <a:pt x="3286113" y="0"/>
                </a:lnTo>
                <a:lnTo>
                  <a:pt x="6381633" y="3124199"/>
                </a:lnTo>
                <a:lnTo>
                  <a:pt x="3286113" y="6248398"/>
                </a:lnTo>
                <a:lnTo>
                  <a:pt x="0" y="6248398"/>
                </a:lnTo>
                <a:lnTo>
                  <a:pt x="3095520" y="3124199"/>
                </a:lnTo>
                <a:close/>
              </a:path>
            </a:pathLst>
          </a:custGeom>
          <a:solidFill>
            <a:schemeClr val="accent1"/>
          </a:solidFill>
          <a:ln w="3175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>
              <a:latin typeface="+mj-ea"/>
              <a:ea typeface="+mj-ea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B7965D0D-9412-F69A-060C-232881B4948B}"/>
              </a:ext>
            </a:extLst>
          </p:cNvPr>
          <p:cNvSpPr txBox="1"/>
          <p:nvPr/>
        </p:nvSpPr>
        <p:spPr>
          <a:xfrm>
            <a:off x="5347099" y="0"/>
            <a:ext cx="6146800" cy="6896100"/>
          </a:xfrm>
          <a:custGeom>
            <a:avLst/>
            <a:gdLst>
              <a:gd name="connsiteX0" fmla="*/ 0 w 7410426"/>
              <a:gd name="connsiteY0" fmla="*/ 0 h 8305796"/>
              <a:gd name="connsiteX1" fmla="*/ 3295650 w 7410426"/>
              <a:gd name="connsiteY1" fmla="*/ 0 h 8305796"/>
              <a:gd name="connsiteX2" fmla="*/ 7410426 w 7410426"/>
              <a:gd name="connsiteY2" fmla="*/ 4152898 h 8305796"/>
              <a:gd name="connsiteX3" fmla="*/ 3295650 w 7410426"/>
              <a:gd name="connsiteY3" fmla="*/ 8305796 h 8305796"/>
              <a:gd name="connsiteX4" fmla="*/ 0 w 7410426"/>
              <a:gd name="connsiteY4" fmla="*/ 8305796 h 8305796"/>
              <a:gd name="connsiteX5" fmla="*/ 4114776 w 7410426"/>
              <a:gd name="connsiteY5" fmla="*/ 4152898 h 8305796"/>
            </a:gdLst>
            <a:ahLst/>
            <a:cxnLst/>
            <a:rect l="0" t="0" r="0" b="0"/>
            <a:pathLst>
              <a:path w="7410426" h="8305796">
                <a:moveTo>
                  <a:pt x="0" y="0"/>
                </a:moveTo>
                <a:lnTo>
                  <a:pt x="3295650" y="0"/>
                </a:lnTo>
                <a:lnTo>
                  <a:pt x="7410426" y="4152898"/>
                </a:lnTo>
                <a:lnTo>
                  <a:pt x="3295650" y="8305796"/>
                </a:lnTo>
                <a:lnTo>
                  <a:pt x="0" y="8305796"/>
                </a:lnTo>
                <a:lnTo>
                  <a:pt x="4114776" y="4152898"/>
                </a:lnTo>
                <a:close/>
              </a:path>
            </a:pathLst>
          </a:custGeom>
          <a:solidFill>
            <a:schemeClr val="accent2"/>
          </a:solidFill>
          <a:ln w="3175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 dirty="0">
              <a:latin typeface="+mj-ea"/>
              <a:ea typeface="+mj-ea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1ADBF89F-BD58-085C-7C5B-C4147081DED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5490383" y="1679418"/>
            <a:ext cx="4002986" cy="90525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794" cap="sq">
            <a:solidFill>
              <a:schemeClr val="accent1">
                <a:lumMod val="40000"/>
                <a:lumOff val="60000"/>
              </a:schemeClr>
            </a:solidFill>
            <a:prstDash val="solid"/>
            <a:miter/>
          </a:ln>
          <a:effectLst>
            <a:outerShdw blurRad="134112" dist="33528" dir="5400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 sz="1584">
              <a:latin typeface="+mj-ea"/>
              <a:ea typeface="+mj-ea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11A818E0-45B2-7CEC-2547-0DBD37AEC1F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607983" y="3122422"/>
            <a:ext cx="4002986" cy="90525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794" cap="sq">
            <a:solidFill>
              <a:schemeClr val="accent1">
                <a:lumMod val="40000"/>
                <a:lumOff val="60000"/>
              </a:schemeClr>
            </a:solidFill>
            <a:prstDash val="solid"/>
            <a:miter/>
          </a:ln>
          <a:effectLst>
            <a:outerShdw blurRad="134112" dist="33528" dir="5400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vert="horz" wrap="square" lIns="0" tIns="0" rIns="0" bIns="0" rtlCol="0" anchor="ctr"/>
          <a:lstStyle>
            <a:defPPr>
              <a:defRPr lang="zh-CN"/>
            </a:defPPr>
            <a:lvl1pPr algn="ctr">
              <a:defRPr kumimoji="1">
                <a:latin typeface="+mj-ea"/>
                <a:ea typeface="+mj-ea"/>
              </a:defRPr>
            </a:lvl1pPr>
          </a:lstStyle>
          <a:p>
            <a:endParaRPr lang="zh-CN" altLang="en-US" sz="1584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B84DAC9B-06B1-D614-CDB0-3FA6654EE9E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490383" y="4565426"/>
            <a:ext cx="4002986" cy="905256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2794" cap="sq">
            <a:solidFill>
              <a:schemeClr val="accent1">
                <a:lumMod val="40000"/>
                <a:lumOff val="60000"/>
              </a:schemeClr>
            </a:solidFill>
            <a:prstDash val="solid"/>
            <a:miter/>
          </a:ln>
          <a:effectLst>
            <a:outerShdw blurRad="134112" dist="33528" dir="5400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vert="horz" wrap="square" lIns="0" tIns="0" rIns="0" bIns="0" rtlCol="0" anchor="ctr"/>
          <a:lstStyle>
            <a:defPPr>
              <a:defRPr lang="zh-CN"/>
            </a:defPPr>
            <a:lvl1pPr algn="ctr">
              <a:defRPr kumimoji="1">
                <a:latin typeface="+mj-ea"/>
                <a:ea typeface="+mj-ea"/>
              </a:defRPr>
            </a:lvl1pPr>
          </a:lstStyle>
          <a:p>
            <a:endParaRPr lang="zh-CN" altLang="en-US" sz="1584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25F2668F-8972-9ACA-31FF-4240C7D65F3D}"/>
              </a:ext>
            </a:extLst>
          </p:cNvPr>
          <p:cNvSpPr txBox="1"/>
          <p:nvPr/>
        </p:nvSpPr>
        <p:spPr>
          <a:xfrm>
            <a:off x="5842607" y="1834119"/>
            <a:ext cx="930514" cy="595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3872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B"/>
              </a:rPr>
              <a:t>01</a:t>
            </a:r>
            <a:endParaRPr kumimoji="1" lang="zh-CN" altLang="en-US" sz="3872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A6D06075-4E00-7D47-D093-4A7F2766720E}"/>
              </a:ext>
            </a:extLst>
          </p:cNvPr>
          <p:cNvSpPr txBox="1"/>
          <p:nvPr/>
        </p:nvSpPr>
        <p:spPr>
          <a:xfrm>
            <a:off x="6670127" y="1888286"/>
            <a:ext cx="2823242" cy="4875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3168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B"/>
              </a:rPr>
              <a:t>请添加小标题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3B682AEE-3338-F72E-CCA5-988FB59909E0}"/>
              </a:ext>
            </a:extLst>
          </p:cNvPr>
          <p:cNvSpPr txBox="1"/>
          <p:nvPr/>
        </p:nvSpPr>
        <p:spPr>
          <a:xfrm>
            <a:off x="6960207" y="3277124"/>
            <a:ext cx="930514" cy="595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3872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B"/>
              </a:rPr>
              <a:t>02</a:t>
            </a:r>
            <a:endParaRPr kumimoji="1" lang="zh-CN" altLang="en-US" sz="3872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6B42736F-A2E3-F772-C212-6CDC42072CBE}"/>
              </a:ext>
            </a:extLst>
          </p:cNvPr>
          <p:cNvSpPr txBox="1"/>
          <p:nvPr/>
        </p:nvSpPr>
        <p:spPr>
          <a:xfrm>
            <a:off x="7787727" y="3331291"/>
            <a:ext cx="2823242" cy="4875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3168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B"/>
              </a:rPr>
              <a:t>请添加小标题</a:t>
            </a: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407B81B3-CEC0-99A1-2039-3CE28E7939E6}"/>
              </a:ext>
            </a:extLst>
          </p:cNvPr>
          <p:cNvSpPr txBox="1"/>
          <p:nvPr/>
        </p:nvSpPr>
        <p:spPr>
          <a:xfrm>
            <a:off x="5842607" y="4720128"/>
            <a:ext cx="930514" cy="595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en-US" altLang="zh-CN" sz="3872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B"/>
              </a:rPr>
              <a:t>03</a:t>
            </a:r>
            <a:endParaRPr kumimoji="1" lang="zh-CN" altLang="en-US" sz="3872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21D7B73D-96CB-B8F9-4E78-A6A0E36F9174}"/>
              </a:ext>
            </a:extLst>
          </p:cNvPr>
          <p:cNvSpPr txBox="1"/>
          <p:nvPr/>
        </p:nvSpPr>
        <p:spPr>
          <a:xfrm>
            <a:off x="6670127" y="4774296"/>
            <a:ext cx="2823242" cy="48751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3168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B"/>
              </a:rPr>
              <a:t>请添加小标题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443EED57-104F-4073-4F92-95FAD28BB619}"/>
              </a:ext>
            </a:extLst>
          </p:cNvPr>
          <p:cNvSpPr txBox="1"/>
          <p:nvPr/>
        </p:nvSpPr>
        <p:spPr>
          <a:xfrm>
            <a:off x="698397" y="3328165"/>
            <a:ext cx="4440505" cy="10499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8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B93F1A5A-D652-E26D-1A76-15F4F90E1B5A}"/>
              </a:ext>
            </a:extLst>
          </p:cNvPr>
          <p:cNvSpPr txBox="1"/>
          <p:nvPr/>
        </p:nvSpPr>
        <p:spPr>
          <a:xfrm>
            <a:off x="672998" y="2597912"/>
            <a:ext cx="3848100" cy="553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36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B"/>
              </a:rPr>
              <a:t>请添加小标题</a:t>
            </a:r>
          </a:p>
        </p:txBody>
      </p:sp>
    </p:spTree>
    <p:extLst>
      <p:ext uri="{BB962C8B-B14F-4D97-AF65-F5344CB8AC3E}">
        <p14:creationId xmlns:p14="http://schemas.microsoft.com/office/powerpoint/2010/main" val="2290768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A55D09A5-C250-01F9-7BAF-1C02E9E3EC0A}"/>
              </a:ext>
            </a:extLst>
          </p:cNvPr>
          <p:cNvGrpSpPr/>
          <p:nvPr/>
        </p:nvGrpSpPr>
        <p:grpSpPr>
          <a:xfrm>
            <a:off x="6373866" y="1506998"/>
            <a:ext cx="3204293" cy="660950"/>
            <a:chOff x="6373866" y="1506998"/>
            <a:chExt cx="3204293" cy="660950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0594649-D7F2-5F47-3901-2B1D79C0FBB5}"/>
                </a:ext>
              </a:extLst>
            </p:cNvPr>
            <p:cNvSpPr txBox="1"/>
            <p:nvPr/>
          </p:nvSpPr>
          <p:spPr>
            <a:xfrm>
              <a:off x="6373866" y="1554141"/>
              <a:ext cx="654813" cy="567786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4000" b="0" i="0" u="none" strike="noStrike" kern="1200" cap="none" spc="0" normalizeH="0" noProof="0" dirty="0">
                  <a:ln w="9525">
                    <a:solidFill>
                      <a:schemeClr val="accent2"/>
                    </a:solidFill>
                  </a:ln>
                  <a:noFill/>
                  <a:effectLst/>
                  <a:uLnTx/>
                  <a:uFillTx/>
                  <a:latin typeface="+mj-ea"/>
                  <a:ea typeface="+mj-ea"/>
                  <a:cs typeface="+mn-ea"/>
                  <a:sym typeface="汉仪旗黑KW 55S" panose="00020600040101010101" pitchFamily="18" charset="-122"/>
                </a:rPr>
                <a:t>01</a:t>
              </a:r>
              <a:endParaRPr kumimoji="1" lang="zh-CN" altLang="en-US" sz="4000" b="0" i="0" u="none" strike="noStrike" kern="1200" cap="none" spc="0" normalizeH="0" noProof="0" dirty="0">
                <a:ln w="9525">
                  <a:solidFill>
                    <a:schemeClr val="accent2"/>
                  </a:solidFill>
                </a:ln>
                <a:noFill/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6C58273-143D-4941-C519-BEA698F87F9C}"/>
                </a:ext>
              </a:extLst>
            </p:cNvPr>
            <p:cNvSpPr txBox="1"/>
            <p:nvPr/>
          </p:nvSpPr>
          <p:spPr>
            <a:xfrm>
              <a:off x="7269835" y="1506998"/>
              <a:ext cx="2308324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kumimoji="1" lang="zh-CN" altLang="en-US" sz="3000" dirty="0">
                  <a:solidFill>
                    <a:schemeClr val="accent2"/>
                  </a:solidFill>
                  <a:latin typeface="+mj-ea"/>
                  <a:ea typeface="+mj-ea"/>
                  <a:cs typeface="+mn-ea"/>
                  <a:sym typeface="汉仪旗黑KW 55S" panose="00020600040101010101" pitchFamily="18" charset="-122"/>
                </a:rPr>
                <a:t>工作完成情况</a:t>
              </a:r>
            </a:p>
          </p:txBody>
        </p:sp>
        <p:sp>
          <p:nvSpPr>
            <p:cNvPr id="59" name="文本占位符 9">
              <a:extLst>
                <a:ext uri="{FF2B5EF4-FFF2-40B4-BE49-F238E27FC236}">
                  <a16:creationId xmlns:a16="http://schemas.microsoft.com/office/drawing/2014/main" id="{197F3AFA-1EF4-83FE-C3F5-9BAF1EEFF955}"/>
                </a:ext>
              </a:extLst>
            </p:cNvPr>
            <p:cNvSpPr txBox="1">
              <a:spLocks/>
            </p:cNvSpPr>
            <p:nvPr/>
          </p:nvSpPr>
          <p:spPr>
            <a:xfrm>
              <a:off x="7288885" y="1968663"/>
              <a:ext cx="2257871" cy="1992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  <a:alpha val="50000"/>
                    </a:schemeClr>
                  </a:solidFill>
                  <a:cs typeface="+mn-ea"/>
                  <a:sym typeface="汉仪旗黑KW 55S" panose="00020600040101010101" pitchFamily="18" charset="-122"/>
                </a:rPr>
                <a:t>Completion of work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C7F8DC9-3AE2-F9B0-1D40-270BFE9A8BB1}"/>
              </a:ext>
            </a:extLst>
          </p:cNvPr>
          <p:cNvGrpSpPr/>
          <p:nvPr/>
        </p:nvGrpSpPr>
        <p:grpSpPr>
          <a:xfrm>
            <a:off x="6765844" y="2722175"/>
            <a:ext cx="3216993" cy="636723"/>
            <a:chOff x="6765844" y="2722175"/>
            <a:chExt cx="3216993" cy="63672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ABFD96E-56DE-CD77-6514-C50EE6B5EDED}"/>
                </a:ext>
              </a:extLst>
            </p:cNvPr>
            <p:cNvSpPr txBox="1"/>
            <p:nvPr/>
          </p:nvSpPr>
          <p:spPr>
            <a:xfrm>
              <a:off x="6765844" y="2750846"/>
              <a:ext cx="654813" cy="567786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4000" b="0" i="0" u="none" strike="noStrike" kern="1200" cap="none" spc="0" normalizeH="0" noProof="0" dirty="0">
                  <a:ln w="9525">
                    <a:solidFill>
                      <a:schemeClr val="accent2"/>
                    </a:solidFill>
                  </a:ln>
                  <a:noFill/>
                  <a:effectLst/>
                  <a:uLnTx/>
                  <a:uFillTx/>
                  <a:latin typeface="+mj-ea"/>
                  <a:ea typeface="+mj-ea"/>
                  <a:cs typeface="+mn-ea"/>
                  <a:sym typeface="汉仪旗黑KW 55S" panose="00020600040101010101" pitchFamily="18" charset="-122"/>
                </a:rPr>
                <a:t>02</a:t>
              </a:r>
              <a:endParaRPr kumimoji="1" lang="zh-CN" altLang="en-US" sz="4000" b="0" i="0" u="none" strike="noStrike" kern="1200" cap="none" spc="0" normalizeH="0" noProof="0" dirty="0">
                <a:ln w="9525">
                  <a:solidFill>
                    <a:schemeClr val="accent2"/>
                  </a:solidFill>
                </a:ln>
                <a:noFill/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7CEDD9D-E729-36C1-5A59-B4739BB31B61}"/>
                </a:ext>
              </a:extLst>
            </p:cNvPr>
            <p:cNvSpPr txBox="1"/>
            <p:nvPr/>
          </p:nvSpPr>
          <p:spPr>
            <a:xfrm>
              <a:off x="7674513" y="2722175"/>
              <a:ext cx="2308324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kumimoji="1" lang="zh-CN" altLang="en-US" sz="3000" dirty="0">
                  <a:solidFill>
                    <a:schemeClr val="accent2"/>
                  </a:solidFill>
                  <a:latin typeface="+mj-ea"/>
                  <a:ea typeface="+mj-ea"/>
                  <a:cs typeface="+mn-ea"/>
                  <a:sym typeface="汉仪旗黑KW 55S" panose="00020600040101010101" pitchFamily="18" charset="-122"/>
                </a:rPr>
                <a:t>业绩成果展示</a:t>
              </a:r>
            </a:p>
          </p:txBody>
        </p:sp>
        <p:sp>
          <p:nvSpPr>
            <p:cNvPr id="60" name="文本占位符 9">
              <a:extLst>
                <a:ext uri="{FF2B5EF4-FFF2-40B4-BE49-F238E27FC236}">
                  <a16:creationId xmlns:a16="http://schemas.microsoft.com/office/drawing/2014/main" id="{1D8714A9-9239-1677-3E67-F9215C5987D3}"/>
                </a:ext>
              </a:extLst>
            </p:cNvPr>
            <p:cNvSpPr txBox="1">
              <a:spLocks/>
            </p:cNvSpPr>
            <p:nvPr/>
          </p:nvSpPr>
          <p:spPr>
            <a:xfrm>
              <a:off x="7693563" y="3159613"/>
              <a:ext cx="2248346" cy="1992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  <a:alpha val="50000"/>
                    </a:schemeClr>
                  </a:solidFill>
                  <a:cs typeface="+mn-ea"/>
                  <a:sym typeface="汉仪旗黑KW 55S" panose="00020600040101010101" pitchFamily="18" charset="-122"/>
                </a:rPr>
                <a:t>Work results show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2DF86A7-8B0C-5603-ADAE-5AE392F931B8}"/>
              </a:ext>
            </a:extLst>
          </p:cNvPr>
          <p:cNvGrpSpPr/>
          <p:nvPr/>
        </p:nvGrpSpPr>
        <p:grpSpPr>
          <a:xfrm>
            <a:off x="7170522" y="3913125"/>
            <a:ext cx="3201753" cy="647892"/>
            <a:chOff x="7170522" y="3913125"/>
            <a:chExt cx="3201753" cy="647892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7D2E03DA-1064-4B70-5949-C312AC64B179}"/>
                </a:ext>
              </a:extLst>
            </p:cNvPr>
            <p:cNvSpPr txBox="1"/>
            <p:nvPr/>
          </p:nvSpPr>
          <p:spPr>
            <a:xfrm>
              <a:off x="7170522" y="3953289"/>
              <a:ext cx="654813" cy="567786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4000" b="0" i="0" u="none" strike="noStrike" kern="1200" cap="none" spc="0" normalizeH="0" noProof="0" dirty="0">
                  <a:ln w="9525">
                    <a:solidFill>
                      <a:schemeClr val="accent2"/>
                    </a:solidFill>
                  </a:ln>
                  <a:noFill/>
                  <a:effectLst/>
                  <a:uLnTx/>
                  <a:uFillTx/>
                  <a:latin typeface="+mj-ea"/>
                  <a:ea typeface="+mj-ea"/>
                  <a:cs typeface="+mn-ea"/>
                  <a:sym typeface="汉仪旗黑KW 55S" panose="00020600040101010101" pitchFamily="18" charset="-122"/>
                </a:rPr>
                <a:t>03</a:t>
              </a:r>
              <a:endParaRPr kumimoji="1" lang="zh-CN" altLang="en-US" sz="4000" b="0" i="0" u="none" strike="noStrike" kern="1200" cap="none" spc="0" normalizeH="0" noProof="0" dirty="0">
                <a:ln w="9525">
                  <a:solidFill>
                    <a:schemeClr val="accent2"/>
                  </a:solidFill>
                </a:ln>
                <a:noFill/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3254989-63EC-115F-FD69-9BEA4C1967C4}"/>
                </a:ext>
              </a:extLst>
            </p:cNvPr>
            <p:cNvSpPr txBox="1"/>
            <p:nvPr/>
          </p:nvSpPr>
          <p:spPr>
            <a:xfrm>
              <a:off x="8063951" y="3913125"/>
              <a:ext cx="2308324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kumimoji="1" lang="zh-CN" altLang="en-US" sz="3000" dirty="0">
                  <a:solidFill>
                    <a:schemeClr val="accent2"/>
                  </a:solidFill>
                  <a:latin typeface="+mj-ea"/>
                  <a:ea typeface="+mj-ea"/>
                  <a:cs typeface="+mn-ea"/>
                  <a:sym typeface="汉仪旗黑KW 55S" panose="00020600040101010101" pitchFamily="18" charset="-122"/>
                </a:rPr>
                <a:t>工作不足之处</a:t>
              </a:r>
            </a:p>
          </p:txBody>
        </p:sp>
        <p:sp>
          <p:nvSpPr>
            <p:cNvPr id="61" name="文本占位符 9">
              <a:extLst>
                <a:ext uri="{FF2B5EF4-FFF2-40B4-BE49-F238E27FC236}">
                  <a16:creationId xmlns:a16="http://schemas.microsoft.com/office/drawing/2014/main" id="{94E87535-2E38-0F6D-23BE-AC0F4B9CB722}"/>
                </a:ext>
              </a:extLst>
            </p:cNvPr>
            <p:cNvSpPr txBox="1">
              <a:spLocks/>
            </p:cNvSpPr>
            <p:nvPr/>
          </p:nvSpPr>
          <p:spPr>
            <a:xfrm>
              <a:off x="8080375" y="4361732"/>
              <a:ext cx="2255958" cy="1992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  <a:alpha val="50000"/>
                    </a:schemeClr>
                  </a:solidFill>
                  <a:cs typeface="+mn-ea"/>
                  <a:sym typeface="汉仪旗黑KW 55S" panose="00020600040101010101" pitchFamily="18" charset="-122"/>
                </a:rPr>
                <a:t>Deficiencies in the work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F687150-D7B4-7B6F-1CEC-88B3B747969F}"/>
              </a:ext>
            </a:extLst>
          </p:cNvPr>
          <p:cNvGrpSpPr/>
          <p:nvPr/>
        </p:nvGrpSpPr>
        <p:grpSpPr>
          <a:xfrm>
            <a:off x="7562500" y="5162869"/>
            <a:ext cx="3194133" cy="647565"/>
            <a:chOff x="7562500" y="5162869"/>
            <a:chExt cx="3194133" cy="647565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422E42D-5CAE-2C43-A0F2-756099FBEF03}"/>
                </a:ext>
              </a:extLst>
            </p:cNvPr>
            <p:cNvSpPr txBox="1"/>
            <p:nvPr/>
          </p:nvSpPr>
          <p:spPr>
            <a:xfrm>
              <a:off x="7562500" y="5206837"/>
              <a:ext cx="654813" cy="567786"/>
            </a:xfrm>
            <a:prstGeom prst="round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4000" b="0" i="0" u="none" strike="noStrike" kern="1200" cap="none" spc="0" normalizeH="0" noProof="0" dirty="0">
                  <a:ln w="9525">
                    <a:solidFill>
                      <a:schemeClr val="accent2"/>
                    </a:solidFill>
                  </a:ln>
                  <a:noFill/>
                  <a:effectLst/>
                  <a:uLnTx/>
                  <a:uFillTx/>
                  <a:latin typeface="+mj-ea"/>
                  <a:ea typeface="+mj-ea"/>
                  <a:cs typeface="+mn-ea"/>
                  <a:sym typeface="汉仪旗黑KW 55S" panose="00020600040101010101" pitchFamily="18" charset="-122"/>
                </a:rPr>
                <a:t>04</a:t>
              </a:r>
              <a:endParaRPr kumimoji="1" lang="zh-CN" altLang="en-US" sz="4000" b="0" i="0" u="none" strike="noStrike" kern="1200" cap="none" spc="0" normalizeH="0" noProof="0" dirty="0">
                <a:ln w="9525">
                  <a:solidFill>
                    <a:schemeClr val="accent2"/>
                  </a:solidFill>
                </a:ln>
                <a:noFill/>
                <a:effectLst/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4175DE1-7DFE-5797-E713-A8DFF81B8323}"/>
                </a:ext>
              </a:extLst>
            </p:cNvPr>
            <p:cNvSpPr txBox="1"/>
            <p:nvPr/>
          </p:nvSpPr>
          <p:spPr>
            <a:xfrm>
              <a:off x="8448309" y="5162869"/>
              <a:ext cx="2308324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kumimoji="1" lang="zh-CN" altLang="en-US" sz="3000" dirty="0">
                  <a:solidFill>
                    <a:schemeClr val="accent2"/>
                  </a:solidFill>
                  <a:latin typeface="+mj-ea"/>
                  <a:ea typeface="+mj-ea"/>
                  <a:cs typeface="+mn-ea"/>
                  <a:sym typeface="汉仪旗黑KW 55S" panose="00020600040101010101" pitchFamily="18" charset="-122"/>
                </a:rPr>
                <a:t>明年工作计划</a:t>
              </a:r>
            </a:p>
          </p:txBody>
        </p:sp>
        <p:sp>
          <p:nvSpPr>
            <p:cNvPr id="62" name="文本占位符 9">
              <a:extLst>
                <a:ext uri="{FF2B5EF4-FFF2-40B4-BE49-F238E27FC236}">
                  <a16:creationId xmlns:a16="http://schemas.microsoft.com/office/drawing/2014/main" id="{A9973555-693F-23E9-FBEF-1F579C6F261C}"/>
                </a:ext>
              </a:extLst>
            </p:cNvPr>
            <p:cNvSpPr txBox="1">
              <a:spLocks/>
            </p:cNvSpPr>
            <p:nvPr/>
          </p:nvSpPr>
          <p:spPr>
            <a:xfrm>
              <a:off x="8483869" y="5611149"/>
              <a:ext cx="2213421" cy="199285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050" b="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  <a:alpha val="50000"/>
                    </a:schemeClr>
                  </a:solidFill>
                  <a:ea typeface="MiSans" panose="00000500000000000000" pitchFamily="2" charset="-122"/>
                  <a:cs typeface="+mn-ea"/>
                  <a:sym typeface="汉仪旗黑KW 55S" panose="00020600040101010101" pitchFamily="18" charset="-122"/>
                </a:rPr>
                <a:t>Work Plan for next year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8E822E61-7710-AB96-C6CE-E4AB7F67ED08}"/>
              </a:ext>
            </a:extLst>
          </p:cNvPr>
          <p:cNvSpPr txBox="1"/>
          <p:nvPr/>
        </p:nvSpPr>
        <p:spPr>
          <a:xfrm>
            <a:off x="878916" y="2395447"/>
            <a:ext cx="2673582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>
                    <a:alpha val="50000"/>
                  </a:schemeClr>
                </a:solidFill>
              </a:rPr>
              <a:t>CONTENTS</a:t>
            </a:r>
            <a:endParaRPr lang="zh-CN" altLang="en-US" sz="4000" dirty="0">
              <a:solidFill>
                <a:schemeClr val="bg1">
                  <a:alpha val="50000"/>
                </a:schemeClr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E3A3C99-9557-8307-B484-AFAB5015F8CE}"/>
              </a:ext>
            </a:extLst>
          </p:cNvPr>
          <p:cNvSpPr txBox="1"/>
          <p:nvPr/>
        </p:nvSpPr>
        <p:spPr>
          <a:xfrm>
            <a:off x="690214" y="779573"/>
            <a:ext cx="2949525" cy="176971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l"/>
            <a:r>
              <a:rPr lang="zh-CN" altLang="en-US" sz="11500" dirty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11B41A18-F898-3FC1-F895-FFCE16160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5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Work Plan for next year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明年工作计划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B2173CFA-95AE-E5C3-22BA-36BB1E5F5CAC}"/>
              </a:ext>
            </a:extLst>
          </p:cNvPr>
          <p:cNvSpPr/>
          <p:nvPr/>
        </p:nvSpPr>
        <p:spPr>
          <a:xfrm>
            <a:off x="5007813" y="2377968"/>
            <a:ext cx="2093774" cy="2093774"/>
          </a:xfrm>
          <a:prstGeom prst="ellipse">
            <a:avLst/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04BCA093-236F-58DF-3F63-84A5254F488C}"/>
              </a:ext>
            </a:extLst>
          </p:cNvPr>
          <p:cNvSpPr/>
          <p:nvPr/>
        </p:nvSpPr>
        <p:spPr>
          <a:xfrm>
            <a:off x="4403433" y="1773588"/>
            <a:ext cx="3302534" cy="330253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60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0E80EBE9-DB72-2F44-5349-EEDAF3EC7675}"/>
              </a:ext>
            </a:extLst>
          </p:cNvPr>
          <p:cNvSpPr/>
          <p:nvPr/>
        </p:nvSpPr>
        <p:spPr>
          <a:xfrm>
            <a:off x="4583515" y="1933742"/>
            <a:ext cx="684052" cy="684052"/>
          </a:xfrm>
          <a:prstGeom prst="ellipse">
            <a:avLst/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748A9704-C736-D9AE-5EC0-10C20DC2D48A}"/>
              </a:ext>
            </a:extLst>
          </p:cNvPr>
          <p:cNvSpPr/>
          <p:nvPr/>
        </p:nvSpPr>
        <p:spPr>
          <a:xfrm>
            <a:off x="6841833" y="1933742"/>
            <a:ext cx="684052" cy="684052"/>
          </a:xfrm>
          <a:prstGeom prst="ellipse">
            <a:avLst/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02D4D3DF-ADC7-13F5-F965-F186D25C5964}"/>
              </a:ext>
            </a:extLst>
          </p:cNvPr>
          <p:cNvSpPr/>
          <p:nvPr/>
        </p:nvSpPr>
        <p:spPr>
          <a:xfrm>
            <a:off x="4583515" y="4286417"/>
            <a:ext cx="684052" cy="684052"/>
          </a:xfrm>
          <a:prstGeom prst="ellipse">
            <a:avLst/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B18DF74-270A-303B-04F5-53B41DBE0196}"/>
              </a:ext>
            </a:extLst>
          </p:cNvPr>
          <p:cNvSpPr/>
          <p:nvPr/>
        </p:nvSpPr>
        <p:spPr>
          <a:xfrm>
            <a:off x="6841833" y="4286417"/>
            <a:ext cx="684052" cy="684052"/>
          </a:xfrm>
          <a:prstGeom prst="ellipse">
            <a:avLst/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zh-CN" altLang="en-US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A12082-79C0-36A5-DB9D-36B9E08B728A}"/>
              </a:ext>
            </a:extLst>
          </p:cNvPr>
          <p:cNvSpPr txBox="1"/>
          <p:nvPr/>
        </p:nvSpPr>
        <p:spPr>
          <a:xfrm>
            <a:off x="2410407" y="1912735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zh-CN" altLang="en-US" sz="2400" dirty="0">
                <a:solidFill>
                  <a:schemeClr val="accent2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DD969D-7804-D237-96C9-107905A54904}"/>
              </a:ext>
            </a:extLst>
          </p:cNvPr>
          <p:cNvSpPr txBox="1"/>
          <p:nvPr/>
        </p:nvSpPr>
        <p:spPr>
          <a:xfrm>
            <a:off x="746150" y="2322180"/>
            <a:ext cx="3510915" cy="8188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450DAA8-DB4E-2A11-80AF-19592EC47428}"/>
              </a:ext>
            </a:extLst>
          </p:cNvPr>
          <p:cNvSpPr txBox="1"/>
          <p:nvPr/>
        </p:nvSpPr>
        <p:spPr>
          <a:xfrm>
            <a:off x="2410407" y="4290957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r"/>
            <a:r>
              <a:rPr lang="zh-CN" altLang="en-US" sz="2400" dirty="0">
                <a:solidFill>
                  <a:schemeClr val="accent2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E0841FB-F300-B208-8606-C5561A98C3A8}"/>
              </a:ext>
            </a:extLst>
          </p:cNvPr>
          <p:cNvSpPr txBox="1"/>
          <p:nvPr/>
        </p:nvSpPr>
        <p:spPr>
          <a:xfrm>
            <a:off x="746150" y="4700402"/>
            <a:ext cx="3510915" cy="8188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D67DEC-732E-2389-63F1-D39A270A2098}"/>
              </a:ext>
            </a:extLst>
          </p:cNvPr>
          <p:cNvSpPr txBox="1"/>
          <p:nvPr/>
        </p:nvSpPr>
        <p:spPr>
          <a:xfrm>
            <a:off x="7899959" y="1912735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7DCF67F-658E-8F03-A83A-25E78A42ED93}"/>
              </a:ext>
            </a:extLst>
          </p:cNvPr>
          <p:cNvSpPr txBox="1"/>
          <p:nvPr/>
        </p:nvSpPr>
        <p:spPr>
          <a:xfrm>
            <a:off x="7899959" y="2322180"/>
            <a:ext cx="3545891" cy="8188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B1309DC-10B7-CF08-B779-FE9509660F27}"/>
              </a:ext>
            </a:extLst>
          </p:cNvPr>
          <p:cNvSpPr txBox="1"/>
          <p:nvPr/>
        </p:nvSpPr>
        <p:spPr>
          <a:xfrm>
            <a:off x="7899959" y="4290957"/>
            <a:ext cx="1846659" cy="369332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2400" dirty="0">
                <a:solidFill>
                  <a:schemeClr val="accent2"/>
                </a:solidFill>
                <a:latin typeface="+mj-ea"/>
                <a:ea typeface="+mj-ea"/>
              </a:rPr>
              <a:t>请添加小标题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C2DD837-3502-05FD-8701-4B7F3F5DB77D}"/>
              </a:ext>
            </a:extLst>
          </p:cNvPr>
          <p:cNvSpPr txBox="1"/>
          <p:nvPr/>
        </p:nvSpPr>
        <p:spPr>
          <a:xfrm>
            <a:off x="7899959" y="4700402"/>
            <a:ext cx="3545891" cy="8188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9" name="shop_346547">
            <a:extLst>
              <a:ext uri="{FF2B5EF4-FFF2-40B4-BE49-F238E27FC236}">
                <a16:creationId xmlns:a16="http://schemas.microsoft.com/office/drawing/2014/main" id="{07939D85-9D44-E6AA-E8FD-5E21F2B9DFDD}"/>
              </a:ext>
            </a:extLst>
          </p:cNvPr>
          <p:cNvSpPr/>
          <p:nvPr/>
        </p:nvSpPr>
        <p:spPr>
          <a:xfrm>
            <a:off x="4754443" y="2078349"/>
            <a:ext cx="332670" cy="332587"/>
          </a:xfrm>
          <a:custGeom>
            <a:avLst/>
            <a:gdLst>
              <a:gd name="connsiteX0" fmla="*/ 339625 w 606239"/>
              <a:gd name="connsiteY0" fmla="*/ 410867 h 606087"/>
              <a:gd name="connsiteX1" fmla="*/ 339625 w 606239"/>
              <a:gd name="connsiteY1" fmla="*/ 511555 h 606087"/>
              <a:gd name="connsiteX2" fmla="*/ 486677 w 606239"/>
              <a:gd name="connsiteY2" fmla="*/ 511555 h 606087"/>
              <a:gd name="connsiteX3" fmla="*/ 486677 w 606239"/>
              <a:gd name="connsiteY3" fmla="*/ 410867 h 606087"/>
              <a:gd name="connsiteX4" fmla="*/ 117843 w 606239"/>
              <a:gd name="connsiteY4" fmla="*/ 298351 h 606087"/>
              <a:gd name="connsiteX5" fmla="*/ 179572 w 606239"/>
              <a:gd name="connsiteY5" fmla="*/ 324124 h 606087"/>
              <a:gd name="connsiteX6" fmla="*/ 241302 w 606239"/>
              <a:gd name="connsiteY6" fmla="*/ 298351 h 606087"/>
              <a:gd name="connsiteX7" fmla="*/ 303127 w 606239"/>
              <a:gd name="connsiteY7" fmla="*/ 324124 h 606087"/>
              <a:gd name="connsiteX8" fmla="*/ 364856 w 606239"/>
              <a:gd name="connsiteY8" fmla="*/ 298351 h 606087"/>
              <a:gd name="connsiteX9" fmla="*/ 426585 w 606239"/>
              <a:gd name="connsiteY9" fmla="*/ 324124 h 606087"/>
              <a:gd name="connsiteX10" fmla="*/ 488411 w 606239"/>
              <a:gd name="connsiteY10" fmla="*/ 298351 h 606087"/>
              <a:gd name="connsiteX11" fmla="*/ 550140 w 606239"/>
              <a:gd name="connsiteY11" fmla="*/ 324124 h 606087"/>
              <a:gd name="connsiteX12" fmla="*/ 559385 w 606239"/>
              <a:gd name="connsiteY12" fmla="*/ 323547 h 606087"/>
              <a:gd name="connsiteX13" fmla="*/ 559385 w 606239"/>
              <a:gd name="connsiteY13" fmla="*/ 606087 h 606087"/>
              <a:gd name="connsiteX14" fmla="*/ 269518 w 606239"/>
              <a:gd name="connsiteY14" fmla="*/ 606087 h 606087"/>
              <a:gd name="connsiteX15" fmla="*/ 269518 w 606239"/>
              <a:gd name="connsiteY15" fmla="*/ 410867 h 606087"/>
              <a:gd name="connsiteX16" fmla="*/ 123525 w 606239"/>
              <a:gd name="connsiteY16" fmla="*/ 410867 h 606087"/>
              <a:gd name="connsiteX17" fmla="*/ 123525 w 606239"/>
              <a:gd name="connsiteY17" fmla="*/ 606087 h 606087"/>
              <a:gd name="connsiteX18" fmla="*/ 46869 w 606239"/>
              <a:gd name="connsiteY18" fmla="*/ 606087 h 606087"/>
              <a:gd name="connsiteX19" fmla="*/ 46869 w 606239"/>
              <a:gd name="connsiteY19" fmla="*/ 323547 h 606087"/>
              <a:gd name="connsiteX20" fmla="*/ 56018 w 606239"/>
              <a:gd name="connsiteY20" fmla="*/ 324124 h 606087"/>
              <a:gd name="connsiteX21" fmla="*/ 117843 w 606239"/>
              <a:gd name="connsiteY21" fmla="*/ 298351 h 606087"/>
              <a:gd name="connsiteX22" fmla="*/ 194887 w 606239"/>
              <a:gd name="connsiteY22" fmla="*/ 0 h 606087"/>
              <a:gd name="connsiteX23" fmla="*/ 411297 w 606239"/>
              <a:gd name="connsiteY23" fmla="*/ 0 h 606087"/>
              <a:gd name="connsiteX24" fmla="*/ 411297 w 606239"/>
              <a:gd name="connsiteY24" fmla="*/ 55101 h 606087"/>
              <a:gd name="connsiteX25" fmla="*/ 509053 w 606239"/>
              <a:gd name="connsiteY25" fmla="*/ 55101 h 606087"/>
              <a:gd name="connsiteX26" fmla="*/ 599489 w 606239"/>
              <a:gd name="connsiteY26" fmla="*/ 213287 h 606087"/>
              <a:gd name="connsiteX27" fmla="*/ 557401 w 606239"/>
              <a:gd name="connsiteY27" fmla="*/ 298390 h 606087"/>
              <a:gd name="connsiteX28" fmla="*/ 550178 w 606239"/>
              <a:gd name="connsiteY28" fmla="*/ 298774 h 606087"/>
              <a:gd name="connsiteX29" fmla="*/ 488442 w 606239"/>
              <a:gd name="connsiteY29" fmla="*/ 237135 h 606087"/>
              <a:gd name="connsiteX30" fmla="*/ 426611 w 606239"/>
              <a:gd name="connsiteY30" fmla="*/ 298774 h 606087"/>
              <a:gd name="connsiteX31" fmla="*/ 364875 w 606239"/>
              <a:gd name="connsiteY31" fmla="*/ 237135 h 606087"/>
              <a:gd name="connsiteX32" fmla="*/ 303140 w 606239"/>
              <a:gd name="connsiteY32" fmla="*/ 298774 h 606087"/>
              <a:gd name="connsiteX33" fmla="*/ 241309 w 606239"/>
              <a:gd name="connsiteY33" fmla="*/ 237135 h 606087"/>
              <a:gd name="connsiteX34" fmla="*/ 179573 w 606239"/>
              <a:gd name="connsiteY34" fmla="*/ 298774 h 606087"/>
              <a:gd name="connsiteX35" fmla="*/ 117838 w 606239"/>
              <a:gd name="connsiteY35" fmla="*/ 237135 h 606087"/>
              <a:gd name="connsiteX36" fmla="*/ 56007 w 606239"/>
              <a:gd name="connsiteY36" fmla="*/ 298774 h 606087"/>
              <a:gd name="connsiteX37" fmla="*/ 48880 w 606239"/>
              <a:gd name="connsiteY37" fmla="*/ 298390 h 606087"/>
              <a:gd name="connsiteX38" fmla="*/ 6792 w 606239"/>
              <a:gd name="connsiteY38" fmla="*/ 213287 h 606087"/>
              <a:gd name="connsiteX39" fmla="*/ 97228 w 606239"/>
              <a:gd name="connsiteY39" fmla="*/ 55101 h 606087"/>
              <a:gd name="connsiteX40" fmla="*/ 194887 w 606239"/>
              <a:gd name="connsiteY40" fmla="*/ 55101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606239" h="606087">
                <a:moveTo>
                  <a:pt x="339625" y="410867"/>
                </a:moveTo>
                <a:lnTo>
                  <a:pt x="339625" y="511555"/>
                </a:lnTo>
                <a:lnTo>
                  <a:pt x="486677" y="511555"/>
                </a:lnTo>
                <a:lnTo>
                  <a:pt x="486677" y="410867"/>
                </a:lnTo>
                <a:close/>
                <a:moveTo>
                  <a:pt x="117843" y="298351"/>
                </a:moveTo>
                <a:cubicBezTo>
                  <a:pt x="133637" y="314315"/>
                  <a:pt x="155497" y="324124"/>
                  <a:pt x="179572" y="324124"/>
                </a:cubicBezTo>
                <a:cubicBezTo>
                  <a:pt x="203744" y="324124"/>
                  <a:pt x="225604" y="314315"/>
                  <a:pt x="241302" y="298351"/>
                </a:cubicBezTo>
                <a:cubicBezTo>
                  <a:pt x="257095" y="314315"/>
                  <a:pt x="278955" y="324124"/>
                  <a:pt x="303127" y="324124"/>
                </a:cubicBezTo>
                <a:cubicBezTo>
                  <a:pt x="327202" y="324124"/>
                  <a:pt x="349063" y="314315"/>
                  <a:pt x="364856" y="298351"/>
                </a:cubicBezTo>
                <a:cubicBezTo>
                  <a:pt x="380650" y="314315"/>
                  <a:pt x="402510" y="324124"/>
                  <a:pt x="426585" y="324124"/>
                </a:cubicBezTo>
                <a:cubicBezTo>
                  <a:pt x="450757" y="324124"/>
                  <a:pt x="472617" y="314315"/>
                  <a:pt x="488411" y="298351"/>
                </a:cubicBezTo>
                <a:cubicBezTo>
                  <a:pt x="504204" y="314315"/>
                  <a:pt x="526065" y="324124"/>
                  <a:pt x="550140" y="324124"/>
                </a:cubicBezTo>
                <a:cubicBezTo>
                  <a:pt x="553222" y="324124"/>
                  <a:pt x="556303" y="323932"/>
                  <a:pt x="559385" y="323547"/>
                </a:cubicBezTo>
                <a:lnTo>
                  <a:pt x="559385" y="606087"/>
                </a:lnTo>
                <a:lnTo>
                  <a:pt x="269518" y="606087"/>
                </a:lnTo>
                <a:lnTo>
                  <a:pt x="269518" y="410867"/>
                </a:lnTo>
                <a:lnTo>
                  <a:pt x="123525" y="410867"/>
                </a:lnTo>
                <a:lnTo>
                  <a:pt x="123525" y="606087"/>
                </a:lnTo>
                <a:lnTo>
                  <a:pt x="46869" y="606087"/>
                </a:lnTo>
                <a:lnTo>
                  <a:pt x="46869" y="323547"/>
                </a:lnTo>
                <a:cubicBezTo>
                  <a:pt x="49854" y="323932"/>
                  <a:pt x="52936" y="324124"/>
                  <a:pt x="56018" y="324124"/>
                </a:cubicBezTo>
                <a:cubicBezTo>
                  <a:pt x="80189" y="324124"/>
                  <a:pt x="102050" y="314315"/>
                  <a:pt x="117843" y="298351"/>
                </a:cubicBezTo>
                <a:close/>
                <a:moveTo>
                  <a:pt x="194887" y="0"/>
                </a:moveTo>
                <a:lnTo>
                  <a:pt x="411297" y="0"/>
                </a:lnTo>
                <a:lnTo>
                  <a:pt x="411297" y="55101"/>
                </a:lnTo>
                <a:lnTo>
                  <a:pt x="509053" y="55101"/>
                </a:lnTo>
                <a:lnTo>
                  <a:pt x="599489" y="213287"/>
                </a:lnTo>
                <a:cubicBezTo>
                  <a:pt x="617884" y="248578"/>
                  <a:pt x="596985" y="293774"/>
                  <a:pt x="557401" y="298390"/>
                </a:cubicBezTo>
                <a:cubicBezTo>
                  <a:pt x="554993" y="298678"/>
                  <a:pt x="552585" y="298774"/>
                  <a:pt x="550178" y="298774"/>
                </a:cubicBezTo>
                <a:cubicBezTo>
                  <a:pt x="516083" y="298774"/>
                  <a:pt x="488442" y="271176"/>
                  <a:pt x="488442" y="237135"/>
                </a:cubicBezTo>
                <a:cubicBezTo>
                  <a:pt x="488442" y="271176"/>
                  <a:pt x="460801" y="298774"/>
                  <a:pt x="426611" y="298774"/>
                </a:cubicBezTo>
                <a:cubicBezTo>
                  <a:pt x="392517" y="298774"/>
                  <a:pt x="364875" y="271176"/>
                  <a:pt x="364875" y="237135"/>
                </a:cubicBezTo>
                <a:cubicBezTo>
                  <a:pt x="364875" y="271176"/>
                  <a:pt x="337234" y="298774"/>
                  <a:pt x="303140" y="298774"/>
                </a:cubicBezTo>
                <a:cubicBezTo>
                  <a:pt x="269046" y="298774"/>
                  <a:pt x="241309" y="271176"/>
                  <a:pt x="241309" y="237135"/>
                </a:cubicBezTo>
                <a:cubicBezTo>
                  <a:pt x="241309" y="271176"/>
                  <a:pt x="213667" y="298774"/>
                  <a:pt x="179573" y="298774"/>
                </a:cubicBezTo>
                <a:cubicBezTo>
                  <a:pt x="145479" y="298774"/>
                  <a:pt x="117838" y="271176"/>
                  <a:pt x="117838" y="237135"/>
                </a:cubicBezTo>
                <a:cubicBezTo>
                  <a:pt x="117838" y="271176"/>
                  <a:pt x="90197" y="298774"/>
                  <a:pt x="56007" y="298774"/>
                </a:cubicBezTo>
                <a:cubicBezTo>
                  <a:pt x="53599" y="298774"/>
                  <a:pt x="51191" y="298678"/>
                  <a:pt x="48880" y="298390"/>
                </a:cubicBezTo>
                <a:cubicBezTo>
                  <a:pt x="9296" y="293774"/>
                  <a:pt x="-11700" y="248578"/>
                  <a:pt x="6792" y="213287"/>
                </a:cubicBezTo>
                <a:lnTo>
                  <a:pt x="97228" y="55101"/>
                </a:lnTo>
                <a:lnTo>
                  <a:pt x="194887" y="551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shop_346547">
            <a:extLst>
              <a:ext uri="{FF2B5EF4-FFF2-40B4-BE49-F238E27FC236}">
                <a16:creationId xmlns:a16="http://schemas.microsoft.com/office/drawing/2014/main" id="{B12324F4-2BDF-701A-1096-699722C6CEBE}"/>
              </a:ext>
            </a:extLst>
          </p:cNvPr>
          <p:cNvSpPr/>
          <p:nvPr/>
        </p:nvSpPr>
        <p:spPr>
          <a:xfrm>
            <a:off x="4762613" y="4441303"/>
            <a:ext cx="316329" cy="332670"/>
          </a:xfrm>
          <a:custGeom>
            <a:avLst/>
            <a:gdLst>
              <a:gd name="T0" fmla="*/ 327 w 354"/>
              <a:gd name="T1" fmla="*/ 260 h 373"/>
              <a:gd name="T2" fmla="*/ 99 w 354"/>
              <a:gd name="T3" fmla="*/ 286 h 373"/>
              <a:gd name="T4" fmla="*/ 0 w 354"/>
              <a:gd name="T5" fmla="*/ 95 h 373"/>
              <a:gd name="T6" fmla="*/ 78 w 354"/>
              <a:gd name="T7" fmla="*/ 70 h 373"/>
              <a:gd name="T8" fmla="*/ 144 w 354"/>
              <a:gd name="T9" fmla="*/ 303 h 373"/>
              <a:gd name="T10" fmla="*/ 144 w 354"/>
              <a:gd name="T11" fmla="*/ 373 h 373"/>
              <a:gd name="T12" fmla="*/ 144 w 354"/>
              <a:gd name="T13" fmla="*/ 303 h 373"/>
              <a:gd name="T14" fmla="*/ 253 w 354"/>
              <a:gd name="T15" fmla="*/ 338 h 373"/>
              <a:gd name="T16" fmla="*/ 323 w 354"/>
              <a:gd name="T17" fmla="*/ 338 h 373"/>
              <a:gd name="T18" fmla="*/ 133 w 354"/>
              <a:gd name="T19" fmla="*/ 240 h 373"/>
              <a:gd name="T20" fmla="*/ 153 w 354"/>
              <a:gd name="T21" fmla="*/ 82 h 373"/>
              <a:gd name="T22" fmla="*/ 314 w 354"/>
              <a:gd name="T23" fmla="*/ 68 h 373"/>
              <a:gd name="T24" fmla="*/ 354 w 354"/>
              <a:gd name="T25" fmla="*/ 82 h 373"/>
              <a:gd name="T26" fmla="*/ 133 w 354"/>
              <a:gd name="T27" fmla="*/ 240 h 373"/>
              <a:gd name="T28" fmla="*/ 294 w 354"/>
              <a:gd name="T29" fmla="*/ 82 h 373"/>
              <a:gd name="T30" fmla="*/ 305 w 354"/>
              <a:gd name="T31" fmla="*/ 73 h 373"/>
              <a:gd name="T32" fmla="*/ 191 w 354"/>
              <a:gd name="T33" fmla="*/ 82 h 373"/>
              <a:gd name="T34" fmla="*/ 194 w 354"/>
              <a:gd name="T35" fmla="*/ 76 h 373"/>
              <a:gd name="T36" fmla="*/ 205 w 354"/>
              <a:gd name="T37" fmla="*/ 82 h 373"/>
              <a:gd name="T38" fmla="*/ 204 w 354"/>
              <a:gd name="T39" fmla="*/ 69 h 373"/>
              <a:gd name="T40" fmla="*/ 220 w 354"/>
              <a:gd name="T41" fmla="*/ 82 h 373"/>
              <a:gd name="T42" fmla="*/ 213 w 354"/>
              <a:gd name="T43" fmla="*/ 62 h 373"/>
              <a:gd name="T44" fmla="*/ 236 w 354"/>
              <a:gd name="T45" fmla="*/ 82 h 373"/>
              <a:gd name="T46" fmla="*/ 224 w 354"/>
              <a:gd name="T47" fmla="*/ 54 h 373"/>
              <a:gd name="T48" fmla="*/ 251 w 354"/>
              <a:gd name="T49" fmla="*/ 82 h 373"/>
              <a:gd name="T50" fmla="*/ 234 w 354"/>
              <a:gd name="T51" fmla="*/ 47 h 373"/>
              <a:gd name="T52" fmla="*/ 281 w 354"/>
              <a:gd name="T53" fmla="*/ 82 h 373"/>
              <a:gd name="T54" fmla="*/ 262 w 354"/>
              <a:gd name="T55" fmla="*/ 10 h 373"/>
              <a:gd name="T56" fmla="*/ 281 w 354"/>
              <a:gd name="T57" fmla="*/ 71 h 373"/>
              <a:gd name="T58" fmla="*/ 248 w 354"/>
              <a:gd name="T59" fmla="*/ 37 h 373"/>
              <a:gd name="T60" fmla="*/ 281 w 354"/>
              <a:gd name="T61" fmla="*/ 71 h 373"/>
              <a:gd name="T62" fmla="*/ 243 w 354"/>
              <a:gd name="T63" fmla="*/ 40 h 373"/>
              <a:gd name="T64" fmla="*/ 266 w 354"/>
              <a:gd name="T65" fmla="*/ 82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4" h="373">
                <a:moveTo>
                  <a:pt x="120" y="260"/>
                </a:moveTo>
                <a:lnTo>
                  <a:pt x="327" y="260"/>
                </a:lnTo>
                <a:lnTo>
                  <a:pt x="327" y="286"/>
                </a:lnTo>
                <a:lnTo>
                  <a:pt x="99" y="286"/>
                </a:lnTo>
                <a:lnTo>
                  <a:pt x="58" y="95"/>
                </a:lnTo>
                <a:lnTo>
                  <a:pt x="0" y="95"/>
                </a:lnTo>
                <a:lnTo>
                  <a:pt x="0" y="70"/>
                </a:lnTo>
                <a:lnTo>
                  <a:pt x="78" y="70"/>
                </a:lnTo>
                <a:lnTo>
                  <a:pt x="120" y="260"/>
                </a:lnTo>
                <a:close/>
                <a:moveTo>
                  <a:pt x="144" y="303"/>
                </a:moveTo>
                <a:cubicBezTo>
                  <a:pt x="124" y="303"/>
                  <a:pt x="109" y="318"/>
                  <a:pt x="109" y="338"/>
                </a:cubicBezTo>
                <a:cubicBezTo>
                  <a:pt x="109" y="357"/>
                  <a:pt x="124" y="373"/>
                  <a:pt x="144" y="373"/>
                </a:cubicBezTo>
                <a:cubicBezTo>
                  <a:pt x="163" y="373"/>
                  <a:pt x="179" y="357"/>
                  <a:pt x="179" y="338"/>
                </a:cubicBezTo>
                <a:cubicBezTo>
                  <a:pt x="179" y="318"/>
                  <a:pt x="163" y="303"/>
                  <a:pt x="144" y="303"/>
                </a:cubicBezTo>
                <a:close/>
                <a:moveTo>
                  <a:pt x="288" y="303"/>
                </a:moveTo>
                <a:cubicBezTo>
                  <a:pt x="268" y="303"/>
                  <a:pt x="253" y="318"/>
                  <a:pt x="253" y="338"/>
                </a:cubicBezTo>
                <a:cubicBezTo>
                  <a:pt x="253" y="357"/>
                  <a:pt x="268" y="373"/>
                  <a:pt x="288" y="373"/>
                </a:cubicBezTo>
                <a:cubicBezTo>
                  <a:pt x="307" y="373"/>
                  <a:pt x="323" y="357"/>
                  <a:pt x="323" y="338"/>
                </a:cubicBezTo>
                <a:cubicBezTo>
                  <a:pt x="323" y="318"/>
                  <a:pt x="307" y="303"/>
                  <a:pt x="288" y="303"/>
                </a:cubicBezTo>
                <a:close/>
                <a:moveTo>
                  <a:pt x="133" y="240"/>
                </a:moveTo>
                <a:lnTo>
                  <a:pt x="103" y="82"/>
                </a:lnTo>
                <a:lnTo>
                  <a:pt x="153" y="82"/>
                </a:lnTo>
                <a:lnTo>
                  <a:pt x="264" y="0"/>
                </a:lnTo>
                <a:lnTo>
                  <a:pt x="314" y="68"/>
                </a:lnTo>
                <a:lnTo>
                  <a:pt x="311" y="82"/>
                </a:lnTo>
                <a:lnTo>
                  <a:pt x="354" y="82"/>
                </a:lnTo>
                <a:lnTo>
                  <a:pt x="319" y="240"/>
                </a:lnTo>
                <a:lnTo>
                  <a:pt x="133" y="240"/>
                </a:lnTo>
                <a:close/>
                <a:moveTo>
                  <a:pt x="305" y="73"/>
                </a:moveTo>
                <a:lnTo>
                  <a:pt x="294" y="82"/>
                </a:lnTo>
                <a:lnTo>
                  <a:pt x="304" y="82"/>
                </a:lnTo>
                <a:lnTo>
                  <a:pt x="305" y="73"/>
                </a:lnTo>
                <a:close/>
                <a:moveTo>
                  <a:pt x="165" y="82"/>
                </a:moveTo>
                <a:lnTo>
                  <a:pt x="191" y="82"/>
                </a:lnTo>
                <a:lnTo>
                  <a:pt x="189" y="80"/>
                </a:lnTo>
                <a:lnTo>
                  <a:pt x="194" y="76"/>
                </a:lnTo>
                <a:lnTo>
                  <a:pt x="199" y="82"/>
                </a:lnTo>
                <a:lnTo>
                  <a:pt x="205" y="82"/>
                </a:lnTo>
                <a:lnTo>
                  <a:pt x="199" y="73"/>
                </a:lnTo>
                <a:lnTo>
                  <a:pt x="204" y="69"/>
                </a:lnTo>
                <a:lnTo>
                  <a:pt x="213" y="82"/>
                </a:lnTo>
                <a:lnTo>
                  <a:pt x="220" y="82"/>
                </a:lnTo>
                <a:lnTo>
                  <a:pt x="208" y="66"/>
                </a:lnTo>
                <a:lnTo>
                  <a:pt x="213" y="62"/>
                </a:lnTo>
                <a:lnTo>
                  <a:pt x="228" y="82"/>
                </a:lnTo>
                <a:lnTo>
                  <a:pt x="236" y="82"/>
                </a:lnTo>
                <a:lnTo>
                  <a:pt x="219" y="58"/>
                </a:lnTo>
                <a:lnTo>
                  <a:pt x="224" y="54"/>
                </a:lnTo>
                <a:lnTo>
                  <a:pt x="244" y="82"/>
                </a:lnTo>
                <a:lnTo>
                  <a:pt x="251" y="82"/>
                </a:lnTo>
                <a:lnTo>
                  <a:pt x="229" y="51"/>
                </a:lnTo>
                <a:lnTo>
                  <a:pt x="234" y="47"/>
                </a:lnTo>
                <a:lnTo>
                  <a:pt x="259" y="82"/>
                </a:lnTo>
                <a:lnTo>
                  <a:pt x="281" y="82"/>
                </a:lnTo>
                <a:lnTo>
                  <a:pt x="303" y="66"/>
                </a:lnTo>
                <a:lnTo>
                  <a:pt x="262" y="10"/>
                </a:lnTo>
                <a:lnTo>
                  <a:pt x="165" y="82"/>
                </a:lnTo>
                <a:close/>
                <a:moveTo>
                  <a:pt x="281" y="71"/>
                </a:moveTo>
                <a:lnTo>
                  <a:pt x="253" y="33"/>
                </a:lnTo>
                <a:lnTo>
                  <a:pt x="248" y="37"/>
                </a:lnTo>
                <a:lnTo>
                  <a:pt x="276" y="74"/>
                </a:lnTo>
                <a:lnTo>
                  <a:pt x="281" y="71"/>
                </a:lnTo>
                <a:close/>
                <a:moveTo>
                  <a:pt x="271" y="78"/>
                </a:moveTo>
                <a:lnTo>
                  <a:pt x="243" y="40"/>
                </a:lnTo>
                <a:lnTo>
                  <a:pt x="238" y="44"/>
                </a:lnTo>
                <a:lnTo>
                  <a:pt x="266" y="82"/>
                </a:lnTo>
                <a:lnTo>
                  <a:pt x="271" y="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shop_346547">
            <a:extLst>
              <a:ext uri="{FF2B5EF4-FFF2-40B4-BE49-F238E27FC236}">
                <a16:creationId xmlns:a16="http://schemas.microsoft.com/office/drawing/2014/main" id="{A263EA8B-07BB-832C-3C21-3D41F87D8517}"/>
              </a:ext>
            </a:extLst>
          </p:cNvPr>
          <p:cNvSpPr/>
          <p:nvPr/>
        </p:nvSpPr>
        <p:spPr>
          <a:xfrm>
            <a:off x="7016919" y="4441513"/>
            <a:ext cx="332670" cy="332250"/>
          </a:xfrm>
          <a:custGeom>
            <a:avLst/>
            <a:gdLst>
              <a:gd name="T0" fmla="*/ 5136 w 5158"/>
              <a:gd name="T1" fmla="*/ 1919 h 5159"/>
              <a:gd name="T2" fmla="*/ 4927 w 5158"/>
              <a:gd name="T3" fmla="*/ 600 h 5159"/>
              <a:gd name="T4" fmla="*/ 4559 w 5158"/>
              <a:gd name="T5" fmla="*/ 232 h 5159"/>
              <a:gd name="T6" fmla="*/ 3240 w 5158"/>
              <a:gd name="T7" fmla="*/ 22 h 5159"/>
              <a:gd name="T8" fmla="*/ 2858 w 5158"/>
              <a:gd name="T9" fmla="*/ 147 h 5159"/>
              <a:gd name="T10" fmla="*/ 173 w 5158"/>
              <a:gd name="T11" fmla="*/ 2831 h 5159"/>
              <a:gd name="T12" fmla="*/ 173 w 5158"/>
              <a:gd name="T13" fmla="*/ 3457 h 5159"/>
              <a:gd name="T14" fmla="*/ 1701 w 5158"/>
              <a:gd name="T15" fmla="*/ 4986 h 5159"/>
              <a:gd name="T16" fmla="*/ 2327 w 5158"/>
              <a:gd name="T17" fmla="*/ 4986 h 5159"/>
              <a:gd name="T18" fmla="*/ 5012 w 5158"/>
              <a:gd name="T19" fmla="*/ 2301 h 5159"/>
              <a:gd name="T20" fmla="*/ 5136 w 5158"/>
              <a:gd name="T21" fmla="*/ 1919 h 5159"/>
              <a:gd name="T22" fmla="*/ 2212 w 5158"/>
              <a:gd name="T23" fmla="*/ 4643 h 5159"/>
              <a:gd name="T24" fmla="*/ 1968 w 5158"/>
              <a:gd name="T25" fmla="*/ 4643 h 5159"/>
              <a:gd name="T26" fmla="*/ 515 w 5158"/>
              <a:gd name="T27" fmla="*/ 3191 h 5159"/>
              <a:gd name="T28" fmla="*/ 515 w 5158"/>
              <a:gd name="T29" fmla="*/ 2946 h 5159"/>
              <a:gd name="T30" fmla="*/ 760 w 5158"/>
              <a:gd name="T31" fmla="*/ 2946 h 5159"/>
              <a:gd name="T32" fmla="*/ 2212 w 5158"/>
              <a:gd name="T33" fmla="*/ 4399 h 5159"/>
              <a:gd name="T34" fmla="*/ 2212 w 5158"/>
              <a:gd name="T35" fmla="*/ 4643 h 5159"/>
              <a:gd name="T36" fmla="*/ 4166 w 5158"/>
              <a:gd name="T37" fmla="*/ 1464 h 5159"/>
              <a:gd name="T38" fmla="*/ 3695 w 5158"/>
              <a:gd name="T39" fmla="*/ 1464 h 5159"/>
              <a:gd name="T40" fmla="*/ 3695 w 5158"/>
              <a:gd name="T41" fmla="*/ 993 h 5159"/>
              <a:gd name="T42" fmla="*/ 4166 w 5158"/>
              <a:gd name="T43" fmla="*/ 993 h 5159"/>
              <a:gd name="T44" fmla="*/ 4166 w 5158"/>
              <a:gd name="T45" fmla="*/ 1464 h 5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158" h="5159">
                <a:moveTo>
                  <a:pt x="5136" y="1919"/>
                </a:moveTo>
                <a:lnTo>
                  <a:pt x="4927" y="600"/>
                </a:lnTo>
                <a:cubicBezTo>
                  <a:pt x="4897" y="411"/>
                  <a:pt x="4748" y="262"/>
                  <a:pt x="4559" y="232"/>
                </a:cubicBezTo>
                <a:lnTo>
                  <a:pt x="3240" y="22"/>
                </a:lnTo>
                <a:cubicBezTo>
                  <a:pt x="3100" y="0"/>
                  <a:pt x="2958" y="46"/>
                  <a:pt x="2858" y="147"/>
                </a:cubicBezTo>
                <a:lnTo>
                  <a:pt x="173" y="2831"/>
                </a:lnTo>
                <a:cubicBezTo>
                  <a:pt x="0" y="3004"/>
                  <a:pt x="0" y="3285"/>
                  <a:pt x="173" y="3457"/>
                </a:cubicBezTo>
                <a:lnTo>
                  <a:pt x="1701" y="4986"/>
                </a:lnTo>
                <a:cubicBezTo>
                  <a:pt x="1874" y="5159"/>
                  <a:pt x="2154" y="5159"/>
                  <a:pt x="2327" y="4986"/>
                </a:cubicBezTo>
                <a:lnTo>
                  <a:pt x="5012" y="2301"/>
                </a:lnTo>
                <a:cubicBezTo>
                  <a:pt x="5112" y="2201"/>
                  <a:pt x="5158" y="2059"/>
                  <a:pt x="5136" y="1919"/>
                </a:cubicBezTo>
                <a:close/>
                <a:moveTo>
                  <a:pt x="2212" y="4643"/>
                </a:moveTo>
                <a:cubicBezTo>
                  <a:pt x="2145" y="4711"/>
                  <a:pt x="2035" y="4711"/>
                  <a:pt x="1968" y="4643"/>
                </a:cubicBezTo>
                <a:lnTo>
                  <a:pt x="515" y="3191"/>
                </a:lnTo>
                <a:cubicBezTo>
                  <a:pt x="448" y="3124"/>
                  <a:pt x="448" y="3014"/>
                  <a:pt x="515" y="2946"/>
                </a:cubicBezTo>
                <a:cubicBezTo>
                  <a:pt x="583" y="2879"/>
                  <a:pt x="692" y="2879"/>
                  <a:pt x="760" y="2946"/>
                </a:cubicBezTo>
                <a:lnTo>
                  <a:pt x="2212" y="4399"/>
                </a:lnTo>
                <a:cubicBezTo>
                  <a:pt x="2280" y="4466"/>
                  <a:pt x="2280" y="4576"/>
                  <a:pt x="2212" y="4643"/>
                </a:cubicBezTo>
                <a:close/>
                <a:moveTo>
                  <a:pt x="4166" y="1464"/>
                </a:moveTo>
                <a:cubicBezTo>
                  <a:pt x="4036" y="1594"/>
                  <a:pt x="3825" y="1594"/>
                  <a:pt x="3695" y="1464"/>
                </a:cubicBezTo>
                <a:cubicBezTo>
                  <a:pt x="3565" y="1334"/>
                  <a:pt x="3565" y="1123"/>
                  <a:pt x="3695" y="993"/>
                </a:cubicBezTo>
                <a:cubicBezTo>
                  <a:pt x="3825" y="862"/>
                  <a:pt x="4036" y="862"/>
                  <a:pt x="4166" y="993"/>
                </a:cubicBezTo>
                <a:cubicBezTo>
                  <a:pt x="4296" y="1123"/>
                  <a:pt x="4296" y="1334"/>
                  <a:pt x="4166" y="146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hop_346547">
            <a:extLst>
              <a:ext uri="{FF2B5EF4-FFF2-40B4-BE49-F238E27FC236}">
                <a16:creationId xmlns:a16="http://schemas.microsoft.com/office/drawing/2014/main" id="{62506C26-91AA-D6F1-B7D6-16BC48252925}"/>
              </a:ext>
            </a:extLst>
          </p:cNvPr>
          <p:cNvSpPr/>
          <p:nvPr/>
        </p:nvSpPr>
        <p:spPr>
          <a:xfrm>
            <a:off x="7016919" y="2133545"/>
            <a:ext cx="332670" cy="259962"/>
          </a:xfrm>
          <a:custGeom>
            <a:avLst/>
            <a:gdLst>
              <a:gd name="connsiteX0" fmla="*/ 198121 w 607639"/>
              <a:gd name="connsiteY0" fmla="*/ 347033 h 474835"/>
              <a:gd name="connsiteX1" fmla="*/ 198121 w 607639"/>
              <a:gd name="connsiteY1" fmla="*/ 370229 h 474835"/>
              <a:gd name="connsiteX2" fmla="*/ 212274 w 607639"/>
              <a:gd name="connsiteY2" fmla="*/ 389159 h 474835"/>
              <a:gd name="connsiteX3" fmla="*/ 331101 w 607639"/>
              <a:gd name="connsiteY3" fmla="*/ 424797 h 474835"/>
              <a:gd name="connsiteX4" fmla="*/ 356647 w 607639"/>
              <a:gd name="connsiteY4" fmla="*/ 405779 h 474835"/>
              <a:gd name="connsiteX5" fmla="*/ 356647 w 607639"/>
              <a:gd name="connsiteY5" fmla="*/ 394581 h 474835"/>
              <a:gd name="connsiteX6" fmla="*/ 39622 w 607639"/>
              <a:gd name="connsiteY6" fmla="*/ 118691 h 474835"/>
              <a:gd name="connsiteX7" fmla="*/ 79245 w 607639"/>
              <a:gd name="connsiteY7" fmla="*/ 158240 h 474835"/>
              <a:gd name="connsiteX8" fmla="*/ 79245 w 607639"/>
              <a:gd name="connsiteY8" fmla="*/ 316524 h 474835"/>
              <a:gd name="connsiteX9" fmla="*/ 39622 w 607639"/>
              <a:gd name="connsiteY9" fmla="*/ 356073 h 474835"/>
              <a:gd name="connsiteX10" fmla="*/ 0 w 607639"/>
              <a:gd name="connsiteY10" fmla="*/ 316524 h 474835"/>
              <a:gd name="connsiteX11" fmla="*/ 0 w 607639"/>
              <a:gd name="connsiteY11" fmla="*/ 158240 h 474835"/>
              <a:gd name="connsiteX12" fmla="*/ 39622 w 607639"/>
              <a:gd name="connsiteY12" fmla="*/ 118691 h 474835"/>
              <a:gd name="connsiteX13" fmla="*/ 488736 w 607639"/>
              <a:gd name="connsiteY13" fmla="*/ 44597 h 474835"/>
              <a:gd name="connsiteX14" fmla="*/ 488736 w 607639"/>
              <a:gd name="connsiteY14" fmla="*/ 430130 h 474835"/>
              <a:gd name="connsiteX15" fmla="*/ 396167 w 607639"/>
              <a:gd name="connsiteY15" fmla="*/ 406401 h 474835"/>
              <a:gd name="connsiteX16" fmla="*/ 372312 w 607639"/>
              <a:gd name="connsiteY16" fmla="*/ 453415 h 474835"/>
              <a:gd name="connsiteX17" fmla="*/ 319797 w 607639"/>
              <a:gd name="connsiteY17" fmla="*/ 462658 h 474835"/>
              <a:gd name="connsiteX18" fmla="*/ 200881 w 607639"/>
              <a:gd name="connsiteY18" fmla="*/ 427019 h 474835"/>
              <a:gd name="connsiteX19" fmla="*/ 158512 w 607639"/>
              <a:gd name="connsiteY19" fmla="*/ 370229 h 474835"/>
              <a:gd name="connsiteX20" fmla="*/ 158512 w 607639"/>
              <a:gd name="connsiteY20" fmla="*/ 335213 h 474835"/>
              <a:gd name="connsiteX21" fmla="*/ 118903 w 607639"/>
              <a:gd name="connsiteY21" fmla="*/ 323304 h 474835"/>
              <a:gd name="connsiteX22" fmla="*/ 118903 w 607639"/>
              <a:gd name="connsiteY22" fmla="*/ 151512 h 474835"/>
              <a:gd name="connsiteX23" fmla="*/ 567937 w 607639"/>
              <a:gd name="connsiteY23" fmla="*/ 0 h 474835"/>
              <a:gd name="connsiteX24" fmla="*/ 607639 w 607639"/>
              <a:gd name="connsiteY24" fmla="*/ 39547 h 474835"/>
              <a:gd name="connsiteX25" fmla="*/ 607639 w 607639"/>
              <a:gd name="connsiteY25" fmla="*/ 435199 h 474835"/>
              <a:gd name="connsiteX26" fmla="*/ 567937 w 607639"/>
              <a:gd name="connsiteY26" fmla="*/ 474835 h 474835"/>
              <a:gd name="connsiteX27" fmla="*/ 528323 w 607639"/>
              <a:gd name="connsiteY27" fmla="*/ 435199 h 474835"/>
              <a:gd name="connsiteX28" fmla="*/ 528323 w 607639"/>
              <a:gd name="connsiteY28" fmla="*/ 39547 h 474835"/>
              <a:gd name="connsiteX29" fmla="*/ 567937 w 607639"/>
              <a:gd name="connsiteY29" fmla="*/ 0 h 47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7639" h="474835">
                <a:moveTo>
                  <a:pt x="198121" y="347033"/>
                </a:moveTo>
                <a:lnTo>
                  <a:pt x="198121" y="370229"/>
                </a:lnTo>
                <a:cubicBezTo>
                  <a:pt x="198121" y="378939"/>
                  <a:pt x="203818" y="386582"/>
                  <a:pt x="212274" y="389159"/>
                </a:cubicBezTo>
                <a:lnTo>
                  <a:pt x="331101" y="424797"/>
                </a:lnTo>
                <a:cubicBezTo>
                  <a:pt x="344452" y="428619"/>
                  <a:pt x="356647" y="418665"/>
                  <a:pt x="356647" y="405779"/>
                </a:cubicBezTo>
                <a:lnTo>
                  <a:pt x="356647" y="394581"/>
                </a:lnTo>
                <a:close/>
                <a:moveTo>
                  <a:pt x="39622" y="118691"/>
                </a:moveTo>
                <a:cubicBezTo>
                  <a:pt x="61526" y="118691"/>
                  <a:pt x="79245" y="136377"/>
                  <a:pt x="79245" y="158240"/>
                </a:cubicBezTo>
                <a:lnTo>
                  <a:pt x="79245" y="316524"/>
                </a:lnTo>
                <a:cubicBezTo>
                  <a:pt x="79245" y="338298"/>
                  <a:pt x="61526" y="356073"/>
                  <a:pt x="39622" y="356073"/>
                </a:cubicBezTo>
                <a:cubicBezTo>
                  <a:pt x="17808" y="356073"/>
                  <a:pt x="0" y="338298"/>
                  <a:pt x="0" y="316524"/>
                </a:cubicBezTo>
                <a:lnTo>
                  <a:pt x="0" y="158240"/>
                </a:lnTo>
                <a:cubicBezTo>
                  <a:pt x="0" y="136377"/>
                  <a:pt x="17808" y="118691"/>
                  <a:pt x="39622" y="118691"/>
                </a:cubicBezTo>
                <a:close/>
                <a:moveTo>
                  <a:pt x="488736" y="44597"/>
                </a:moveTo>
                <a:lnTo>
                  <a:pt x="488736" y="430130"/>
                </a:lnTo>
                <a:lnTo>
                  <a:pt x="396167" y="406401"/>
                </a:lnTo>
                <a:cubicBezTo>
                  <a:pt x="395989" y="425064"/>
                  <a:pt x="387355" y="442217"/>
                  <a:pt x="372312" y="453415"/>
                </a:cubicBezTo>
                <a:cubicBezTo>
                  <a:pt x="356736" y="464968"/>
                  <a:pt x="337332" y="467990"/>
                  <a:pt x="319797" y="462658"/>
                </a:cubicBezTo>
                <a:lnTo>
                  <a:pt x="200881" y="427019"/>
                </a:lnTo>
                <a:cubicBezTo>
                  <a:pt x="175513" y="419465"/>
                  <a:pt x="158512" y="396625"/>
                  <a:pt x="158512" y="370229"/>
                </a:cubicBezTo>
                <a:lnTo>
                  <a:pt x="158512" y="335213"/>
                </a:lnTo>
                <a:lnTo>
                  <a:pt x="118903" y="323304"/>
                </a:lnTo>
                <a:lnTo>
                  <a:pt x="118903" y="151512"/>
                </a:lnTo>
                <a:close/>
                <a:moveTo>
                  <a:pt x="567937" y="0"/>
                </a:moveTo>
                <a:cubicBezTo>
                  <a:pt x="589835" y="0"/>
                  <a:pt x="607639" y="17774"/>
                  <a:pt x="607639" y="39547"/>
                </a:cubicBezTo>
                <a:lnTo>
                  <a:pt x="607639" y="435199"/>
                </a:lnTo>
                <a:cubicBezTo>
                  <a:pt x="607639" y="457061"/>
                  <a:pt x="589835" y="474835"/>
                  <a:pt x="567937" y="474835"/>
                </a:cubicBezTo>
                <a:cubicBezTo>
                  <a:pt x="546127" y="474835"/>
                  <a:pt x="528323" y="457061"/>
                  <a:pt x="528323" y="435199"/>
                </a:cubicBezTo>
                <a:lnTo>
                  <a:pt x="528323" y="39547"/>
                </a:lnTo>
                <a:cubicBezTo>
                  <a:pt x="528323" y="17774"/>
                  <a:pt x="546127" y="0"/>
                  <a:pt x="5679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AA5468C-0FA9-3E75-0478-94EB905957FC}"/>
              </a:ext>
            </a:extLst>
          </p:cNvPr>
          <p:cNvSpPr/>
          <p:nvPr/>
        </p:nvSpPr>
        <p:spPr>
          <a:xfrm>
            <a:off x="5572100" y="2886423"/>
            <a:ext cx="965200" cy="1076864"/>
          </a:xfrm>
          <a:custGeom>
            <a:avLst/>
            <a:gdLst>
              <a:gd name="connsiteX0" fmla="*/ 283782 w 566805"/>
              <a:gd name="connsiteY0" fmla="*/ 437424 h 632380"/>
              <a:gd name="connsiteX1" fmla="*/ 307709 w 566805"/>
              <a:gd name="connsiteY1" fmla="*/ 461351 h 632380"/>
              <a:gd name="connsiteX2" fmla="*/ 307709 w 566805"/>
              <a:gd name="connsiteY2" fmla="*/ 475739 h 632380"/>
              <a:gd name="connsiteX3" fmla="*/ 319996 w 566805"/>
              <a:gd name="connsiteY3" fmla="*/ 496111 h 632380"/>
              <a:gd name="connsiteX4" fmla="*/ 356210 w 566805"/>
              <a:gd name="connsiteY4" fmla="*/ 559485 h 632380"/>
              <a:gd name="connsiteX5" fmla="*/ 354463 w 566805"/>
              <a:gd name="connsiteY5" fmla="*/ 575459 h 632380"/>
              <a:gd name="connsiteX6" fmla="*/ 267615 w 566805"/>
              <a:gd name="connsiteY6" fmla="*/ 630620 h 632380"/>
              <a:gd name="connsiteX7" fmla="*/ 212162 w 566805"/>
              <a:gd name="connsiteY7" fmla="*/ 570155 h 632380"/>
              <a:gd name="connsiteX8" fmla="*/ 247568 w 566805"/>
              <a:gd name="connsiteY8" fmla="*/ 496111 h 632380"/>
              <a:gd name="connsiteX9" fmla="*/ 259693 w 566805"/>
              <a:gd name="connsiteY9" fmla="*/ 475739 h 632380"/>
              <a:gd name="connsiteX10" fmla="*/ 259693 w 566805"/>
              <a:gd name="connsiteY10" fmla="*/ 461512 h 632380"/>
              <a:gd name="connsiteX11" fmla="*/ 283782 w 566805"/>
              <a:gd name="connsiteY11" fmla="*/ 437424 h 632380"/>
              <a:gd name="connsiteX12" fmla="*/ 67378 w 566805"/>
              <a:gd name="connsiteY12" fmla="*/ 364961 h 632380"/>
              <a:gd name="connsiteX13" fmla="*/ 109339 w 566805"/>
              <a:gd name="connsiteY13" fmla="*/ 374535 h 632380"/>
              <a:gd name="connsiteX14" fmla="*/ 133105 w 566805"/>
              <a:gd name="connsiteY14" fmla="*/ 374535 h 632380"/>
              <a:gd name="connsiteX15" fmla="*/ 145392 w 566805"/>
              <a:gd name="connsiteY15" fmla="*/ 367421 h 632380"/>
              <a:gd name="connsiteX16" fmla="*/ 177726 w 566805"/>
              <a:gd name="connsiteY16" fmla="*/ 376151 h 632380"/>
              <a:gd name="connsiteX17" fmla="*/ 178373 w 566805"/>
              <a:gd name="connsiteY17" fmla="*/ 377444 h 632380"/>
              <a:gd name="connsiteX18" fmla="*/ 169644 w 566805"/>
              <a:gd name="connsiteY18" fmla="*/ 409778 h 632380"/>
              <a:gd name="connsiteX19" fmla="*/ 157355 w 566805"/>
              <a:gd name="connsiteY19" fmla="*/ 416892 h 632380"/>
              <a:gd name="connsiteX20" fmla="*/ 145715 w 566805"/>
              <a:gd name="connsiteY20" fmla="*/ 437748 h 632380"/>
              <a:gd name="connsiteX21" fmla="*/ 109664 w 566805"/>
              <a:gd name="connsiteY21" fmla="*/ 500313 h 632380"/>
              <a:gd name="connsiteX22" fmla="*/ 95022 w 566805"/>
              <a:gd name="connsiteY22" fmla="*/ 506765 h 632380"/>
              <a:gd name="connsiteX23" fmla="*/ 3769 w 566805"/>
              <a:gd name="connsiteY23" fmla="*/ 459250 h 632380"/>
              <a:gd name="connsiteX24" fmla="*/ 27372 w 566805"/>
              <a:gd name="connsiteY24" fmla="*/ 380840 h 632380"/>
              <a:gd name="connsiteX25" fmla="*/ 67378 w 566805"/>
              <a:gd name="connsiteY25" fmla="*/ 364961 h 632380"/>
              <a:gd name="connsiteX26" fmla="*/ 494438 w 566805"/>
              <a:gd name="connsiteY26" fmla="*/ 364349 h 632380"/>
              <a:gd name="connsiteX27" fmla="*/ 530652 w 566805"/>
              <a:gd name="connsiteY27" fmla="*/ 374049 h 632380"/>
              <a:gd name="connsiteX28" fmla="*/ 541564 w 566805"/>
              <a:gd name="connsiteY28" fmla="*/ 381923 h 632380"/>
              <a:gd name="connsiteX29" fmla="*/ 548598 w 566805"/>
              <a:gd name="connsiteY29" fmla="*/ 484793 h 632380"/>
              <a:gd name="connsiteX30" fmla="*/ 468894 w 566805"/>
              <a:gd name="connsiteY30" fmla="*/ 503547 h 632380"/>
              <a:gd name="connsiteX31" fmla="*/ 422496 w 566805"/>
              <a:gd name="connsiteY31" fmla="*/ 435808 h 632380"/>
              <a:gd name="connsiteX32" fmla="*/ 410854 w 566805"/>
              <a:gd name="connsiteY32" fmla="*/ 415114 h 632380"/>
              <a:gd name="connsiteX33" fmla="*/ 398567 w 566805"/>
              <a:gd name="connsiteY33" fmla="*/ 408001 h 632380"/>
              <a:gd name="connsiteX34" fmla="*/ 389837 w 566805"/>
              <a:gd name="connsiteY34" fmla="*/ 375665 h 632380"/>
              <a:gd name="connsiteX35" fmla="*/ 422171 w 566805"/>
              <a:gd name="connsiteY35" fmla="*/ 366936 h 632380"/>
              <a:gd name="connsiteX36" fmla="*/ 434458 w 566805"/>
              <a:gd name="connsiteY36" fmla="*/ 374049 h 632380"/>
              <a:gd name="connsiteX37" fmla="*/ 458224 w 566805"/>
              <a:gd name="connsiteY37" fmla="*/ 374049 h 632380"/>
              <a:gd name="connsiteX38" fmla="*/ 494438 w 566805"/>
              <a:gd name="connsiteY38" fmla="*/ 364349 h 632380"/>
              <a:gd name="connsiteX39" fmla="*/ 283459 w 566805"/>
              <a:gd name="connsiteY39" fmla="*/ 234528 h 632380"/>
              <a:gd name="connsiteX40" fmla="*/ 364294 w 566805"/>
              <a:gd name="connsiteY40" fmla="*/ 315363 h 632380"/>
              <a:gd name="connsiteX41" fmla="*/ 283459 w 566805"/>
              <a:gd name="connsiteY41" fmla="*/ 396198 h 632380"/>
              <a:gd name="connsiteX42" fmla="*/ 202624 w 566805"/>
              <a:gd name="connsiteY42" fmla="*/ 315363 h 632380"/>
              <a:gd name="connsiteX43" fmla="*/ 283459 w 566805"/>
              <a:gd name="connsiteY43" fmla="*/ 234528 h 632380"/>
              <a:gd name="connsiteX44" fmla="*/ 56099 w 566805"/>
              <a:gd name="connsiteY44" fmla="*/ 122855 h 632380"/>
              <a:gd name="connsiteX45" fmla="*/ 98831 w 566805"/>
              <a:gd name="connsiteY45" fmla="*/ 125724 h 632380"/>
              <a:gd name="connsiteX46" fmla="*/ 145231 w 566805"/>
              <a:gd name="connsiteY46" fmla="*/ 193464 h 632380"/>
              <a:gd name="connsiteX47" fmla="*/ 156871 w 566805"/>
              <a:gd name="connsiteY47" fmla="*/ 214158 h 632380"/>
              <a:gd name="connsiteX48" fmla="*/ 169158 w 566805"/>
              <a:gd name="connsiteY48" fmla="*/ 221433 h 632380"/>
              <a:gd name="connsiteX49" fmla="*/ 170353 w 566805"/>
              <a:gd name="connsiteY49" fmla="*/ 222161 h 632380"/>
              <a:gd name="connsiteX50" fmla="*/ 177241 w 566805"/>
              <a:gd name="connsiteY50" fmla="*/ 255060 h 632380"/>
              <a:gd name="connsiteX51" fmla="*/ 144907 w 566805"/>
              <a:gd name="connsiteY51" fmla="*/ 263790 h 632380"/>
              <a:gd name="connsiteX52" fmla="*/ 132620 w 566805"/>
              <a:gd name="connsiteY52" fmla="*/ 256676 h 632380"/>
              <a:gd name="connsiteX53" fmla="*/ 108693 w 566805"/>
              <a:gd name="connsiteY53" fmla="*/ 256676 h 632380"/>
              <a:gd name="connsiteX54" fmla="*/ 36427 w 566805"/>
              <a:gd name="connsiteY54" fmla="*/ 256676 h 632380"/>
              <a:gd name="connsiteX55" fmla="*/ 23587 w 566805"/>
              <a:gd name="connsiteY55" fmla="*/ 247268 h 632380"/>
              <a:gd name="connsiteX56" fmla="*/ 19128 w 566805"/>
              <a:gd name="connsiteY56" fmla="*/ 144478 h 632380"/>
              <a:gd name="connsiteX57" fmla="*/ 56099 w 566805"/>
              <a:gd name="connsiteY57" fmla="*/ 122855 h 632380"/>
              <a:gd name="connsiteX58" fmla="*/ 500976 w 566805"/>
              <a:gd name="connsiteY58" fmla="*/ 121455 h 632380"/>
              <a:gd name="connsiteX59" fmla="*/ 563794 w 566805"/>
              <a:gd name="connsiteY59" fmla="*/ 171961 h 632380"/>
              <a:gd name="connsiteX60" fmla="*/ 539384 w 566805"/>
              <a:gd name="connsiteY60" fmla="*/ 249563 h 632380"/>
              <a:gd name="connsiteX61" fmla="*/ 457578 w 566805"/>
              <a:gd name="connsiteY61" fmla="*/ 256030 h 632380"/>
              <a:gd name="connsiteX62" fmla="*/ 433812 w 566805"/>
              <a:gd name="connsiteY62" fmla="*/ 256030 h 632380"/>
              <a:gd name="connsiteX63" fmla="*/ 421525 w 566805"/>
              <a:gd name="connsiteY63" fmla="*/ 263143 h 632380"/>
              <a:gd name="connsiteX64" fmla="*/ 389191 w 566805"/>
              <a:gd name="connsiteY64" fmla="*/ 254412 h 632380"/>
              <a:gd name="connsiteX65" fmla="*/ 397922 w 566805"/>
              <a:gd name="connsiteY65" fmla="*/ 222078 h 632380"/>
              <a:gd name="connsiteX66" fmla="*/ 410209 w 566805"/>
              <a:gd name="connsiteY66" fmla="*/ 214965 h 632380"/>
              <a:gd name="connsiteX67" fmla="*/ 421849 w 566805"/>
              <a:gd name="connsiteY67" fmla="*/ 194110 h 632380"/>
              <a:gd name="connsiteX68" fmla="*/ 458224 w 566805"/>
              <a:gd name="connsiteY68" fmla="*/ 130735 h 632380"/>
              <a:gd name="connsiteX69" fmla="*/ 472195 w 566805"/>
              <a:gd name="connsiteY69" fmla="*/ 124608 h 632380"/>
              <a:gd name="connsiteX70" fmla="*/ 500976 w 566805"/>
              <a:gd name="connsiteY70" fmla="*/ 121455 h 632380"/>
              <a:gd name="connsiteX71" fmla="*/ 269868 w 566805"/>
              <a:gd name="connsiteY71" fmla="*/ 1213 h 632380"/>
              <a:gd name="connsiteX72" fmla="*/ 298817 w 566805"/>
              <a:gd name="connsiteY72" fmla="*/ 1723 h 632380"/>
              <a:gd name="connsiteX73" fmla="*/ 354917 w 566805"/>
              <a:gd name="connsiteY73" fmla="*/ 61379 h 632380"/>
              <a:gd name="connsiteX74" fmla="*/ 319510 w 566805"/>
              <a:gd name="connsiteY74" fmla="*/ 135586 h 632380"/>
              <a:gd name="connsiteX75" fmla="*/ 307224 w 566805"/>
              <a:gd name="connsiteY75" fmla="*/ 155957 h 632380"/>
              <a:gd name="connsiteX76" fmla="*/ 307224 w 566805"/>
              <a:gd name="connsiteY76" fmla="*/ 170184 h 632380"/>
              <a:gd name="connsiteX77" fmla="*/ 283296 w 566805"/>
              <a:gd name="connsiteY77" fmla="*/ 194111 h 632380"/>
              <a:gd name="connsiteX78" fmla="*/ 282643 w 566805"/>
              <a:gd name="connsiteY78" fmla="*/ 194094 h 632380"/>
              <a:gd name="connsiteX79" fmla="*/ 259208 w 566805"/>
              <a:gd name="connsiteY79" fmla="*/ 169376 h 632380"/>
              <a:gd name="connsiteX80" fmla="*/ 259208 w 566805"/>
              <a:gd name="connsiteY80" fmla="*/ 155147 h 632380"/>
              <a:gd name="connsiteX81" fmla="*/ 246921 w 566805"/>
              <a:gd name="connsiteY81" fmla="*/ 134617 h 632380"/>
              <a:gd name="connsiteX82" fmla="*/ 210222 w 566805"/>
              <a:gd name="connsiteY82" fmla="*/ 72858 h 632380"/>
              <a:gd name="connsiteX83" fmla="*/ 211929 w 566805"/>
              <a:gd name="connsiteY83" fmla="*/ 57241 h 632380"/>
              <a:gd name="connsiteX84" fmla="*/ 269868 w 566805"/>
              <a:gd name="connsiteY84" fmla="*/ 1213 h 632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66805" h="632380">
                <a:moveTo>
                  <a:pt x="283782" y="437424"/>
                </a:moveTo>
                <a:cubicBezTo>
                  <a:pt x="296997" y="437424"/>
                  <a:pt x="307709" y="448143"/>
                  <a:pt x="307709" y="461351"/>
                </a:cubicBezTo>
                <a:lnTo>
                  <a:pt x="307709" y="475739"/>
                </a:lnTo>
                <a:cubicBezTo>
                  <a:pt x="307965" y="484211"/>
                  <a:pt x="312623" y="491939"/>
                  <a:pt x="319996" y="496111"/>
                </a:cubicBezTo>
                <a:cubicBezTo>
                  <a:pt x="342657" y="509109"/>
                  <a:pt x="356512" y="533358"/>
                  <a:pt x="356210" y="559485"/>
                </a:cubicBezTo>
                <a:cubicBezTo>
                  <a:pt x="356220" y="564852"/>
                  <a:pt x="355635" y="570219"/>
                  <a:pt x="354463" y="575459"/>
                </a:cubicBezTo>
                <a:cubicBezTo>
                  <a:pt x="345714" y="614679"/>
                  <a:pt x="306830" y="639366"/>
                  <a:pt x="267615" y="630620"/>
                </a:cubicBezTo>
                <a:cubicBezTo>
                  <a:pt x="238421" y="623846"/>
                  <a:pt x="216393" y="599822"/>
                  <a:pt x="212162" y="570155"/>
                </a:cubicBezTo>
                <a:cubicBezTo>
                  <a:pt x="207395" y="540504"/>
                  <a:pt x="221500" y="511017"/>
                  <a:pt x="247568" y="496111"/>
                </a:cubicBezTo>
                <a:cubicBezTo>
                  <a:pt x="254949" y="491971"/>
                  <a:pt x="259568" y="484211"/>
                  <a:pt x="259693" y="475739"/>
                </a:cubicBezTo>
                <a:lnTo>
                  <a:pt x="259693" y="461512"/>
                </a:lnTo>
                <a:cubicBezTo>
                  <a:pt x="259693" y="448207"/>
                  <a:pt x="270478" y="437424"/>
                  <a:pt x="283782" y="437424"/>
                </a:cubicBezTo>
                <a:close/>
                <a:moveTo>
                  <a:pt x="67378" y="364961"/>
                </a:moveTo>
                <a:cubicBezTo>
                  <a:pt x="81697" y="363860"/>
                  <a:pt x="96342" y="367000"/>
                  <a:pt x="109339" y="374535"/>
                </a:cubicBezTo>
                <a:cubicBezTo>
                  <a:pt x="116702" y="378754"/>
                  <a:pt x="125742" y="378754"/>
                  <a:pt x="133105" y="374535"/>
                </a:cubicBezTo>
                <a:lnTo>
                  <a:pt x="145392" y="367421"/>
                </a:lnTo>
                <a:cubicBezTo>
                  <a:pt x="156761" y="361131"/>
                  <a:pt x="171066" y="364996"/>
                  <a:pt x="177726" y="376151"/>
                </a:cubicBezTo>
                <a:lnTo>
                  <a:pt x="178373" y="377444"/>
                </a:lnTo>
                <a:cubicBezTo>
                  <a:pt x="184656" y="388809"/>
                  <a:pt x="180795" y="403118"/>
                  <a:pt x="169644" y="409778"/>
                </a:cubicBezTo>
                <a:lnTo>
                  <a:pt x="157355" y="416892"/>
                </a:lnTo>
                <a:cubicBezTo>
                  <a:pt x="149985" y="421225"/>
                  <a:pt x="145533" y="429195"/>
                  <a:pt x="145715" y="437748"/>
                </a:cubicBezTo>
                <a:cubicBezTo>
                  <a:pt x="145793" y="463566"/>
                  <a:pt x="132034" y="487429"/>
                  <a:pt x="109664" y="500313"/>
                </a:cubicBezTo>
                <a:cubicBezTo>
                  <a:pt x="105035" y="502997"/>
                  <a:pt x="100125" y="505164"/>
                  <a:pt x="95022" y="506765"/>
                </a:cubicBezTo>
                <a:cubicBezTo>
                  <a:pt x="56700" y="518841"/>
                  <a:pt x="15844" y="497565"/>
                  <a:pt x="3769" y="459250"/>
                </a:cubicBezTo>
                <a:cubicBezTo>
                  <a:pt x="-5215" y="430747"/>
                  <a:pt x="4146" y="399642"/>
                  <a:pt x="27372" y="380840"/>
                </a:cubicBezTo>
                <a:cubicBezTo>
                  <a:pt x="39065" y="371407"/>
                  <a:pt x="53058" y="366063"/>
                  <a:pt x="67378" y="364961"/>
                </a:cubicBezTo>
                <a:close/>
                <a:moveTo>
                  <a:pt x="494438" y="364349"/>
                </a:moveTo>
                <a:cubicBezTo>
                  <a:pt x="506942" y="364349"/>
                  <a:pt x="519448" y="367583"/>
                  <a:pt x="530652" y="374049"/>
                </a:cubicBezTo>
                <a:cubicBezTo>
                  <a:pt x="534524" y="376329"/>
                  <a:pt x="538178" y="378965"/>
                  <a:pt x="541564" y="381923"/>
                </a:cubicBezTo>
                <a:cubicBezTo>
                  <a:pt x="571914" y="408388"/>
                  <a:pt x="575063" y="454448"/>
                  <a:pt x="548598" y="484793"/>
                </a:cubicBezTo>
                <a:cubicBezTo>
                  <a:pt x="528380" y="506780"/>
                  <a:pt x="496794" y="514218"/>
                  <a:pt x="468894" y="503547"/>
                </a:cubicBezTo>
                <a:cubicBezTo>
                  <a:pt x="440857" y="492796"/>
                  <a:pt x="422387" y="465829"/>
                  <a:pt x="422496" y="435808"/>
                </a:cubicBezTo>
                <a:cubicBezTo>
                  <a:pt x="422585" y="427320"/>
                  <a:pt x="418149" y="419446"/>
                  <a:pt x="410854" y="415114"/>
                </a:cubicBezTo>
                <a:lnTo>
                  <a:pt x="398567" y="408001"/>
                </a:lnTo>
                <a:cubicBezTo>
                  <a:pt x="387415" y="401339"/>
                  <a:pt x="383554" y="387032"/>
                  <a:pt x="389837" y="375665"/>
                </a:cubicBezTo>
                <a:cubicBezTo>
                  <a:pt x="396498" y="364510"/>
                  <a:pt x="410803" y="360647"/>
                  <a:pt x="422171" y="366936"/>
                </a:cubicBezTo>
                <a:lnTo>
                  <a:pt x="434458" y="374049"/>
                </a:lnTo>
                <a:cubicBezTo>
                  <a:pt x="441803" y="378333"/>
                  <a:pt x="450880" y="378333"/>
                  <a:pt x="458224" y="374049"/>
                </a:cubicBezTo>
                <a:cubicBezTo>
                  <a:pt x="469428" y="367583"/>
                  <a:pt x="481933" y="364349"/>
                  <a:pt x="494438" y="364349"/>
                </a:cubicBezTo>
                <a:close/>
                <a:moveTo>
                  <a:pt x="283459" y="234528"/>
                </a:moveTo>
                <a:cubicBezTo>
                  <a:pt x="328102" y="234528"/>
                  <a:pt x="364294" y="270727"/>
                  <a:pt x="364294" y="315363"/>
                </a:cubicBezTo>
                <a:cubicBezTo>
                  <a:pt x="364294" y="360001"/>
                  <a:pt x="328102" y="396198"/>
                  <a:pt x="283459" y="396198"/>
                </a:cubicBezTo>
                <a:cubicBezTo>
                  <a:pt x="238815" y="396198"/>
                  <a:pt x="202624" y="360001"/>
                  <a:pt x="202624" y="315363"/>
                </a:cubicBezTo>
                <a:cubicBezTo>
                  <a:pt x="202624" y="270727"/>
                  <a:pt x="238815" y="234528"/>
                  <a:pt x="283459" y="234528"/>
                </a:cubicBezTo>
                <a:close/>
                <a:moveTo>
                  <a:pt x="56099" y="122855"/>
                </a:moveTo>
                <a:cubicBezTo>
                  <a:pt x="70010" y="119581"/>
                  <a:pt x="84881" y="120390"/>
                  <a:pt x="98831" y="125724"/>
                </a:cubicBezTo>
                <a:cubicBezTo>
                  <a:pt x="126839" y="136507"/>
                  <a:pt x="145294" y="163457"/>
                  <a:pt x="145231" y="193464"/>
                </a:cubicBezTo>
                <a:cubicBezTo>
                  <a:pt x="145071" y="201968"/>
                  <a:pt x="149527" y="209874"/>
                  <a:pt x="156871" y="214158"/>
                </a:cubicBezTo>
                <a:lnTo>
                  <a:pt x="169158" y="221433"/>
                </a:lnTo>
                <a:cubicBezTo>
                  <a:pt x="169564" y="221659"/>
                  <a:pt x="169961" y="221901"/>
                  <a:pt x="170353" y="222161"/>
                </a:cubicBezTo>
                <a:cubicBezTo>
                  <a:pt x="181338" y="229339"/>
                  <a:pt x="184422" y="244067"/>
                  <a:pt x="177241" y="255060"/>
                </a:cubicBezTo>
                <a:cubicBezTo>
                  <a:pt x="170581" y="266215"/>
                  <a:pt x="156275" y="270080"/>
                  <a:pt x="144907" y="263790"/>
                </a:cubicBezTo>
                <a:lnTo>
                  <a:pt x="132620" y="256676"/>
                </a:lnTo>
                <a:cubicBezTo>
                  <a:pt x="125218" y="252409"/>
                  <a:pt x="116096" y="252409"/>
                  <a:pt x="108693" y="256676"/>
                </a:cubicBezTo>
                <a:cubicBezTo>
                  <a:pt x="86342" y="269627"/>
                  <a:pt x="58778" y="269627"/>
                  <a:pt x="36427" y="256676"/>
                </a:cubicBezTo>
                <a:cubicBezTo>
                  <a:pt x="31816" y="254025"/>
                  <a:pt x="27508" y="250856"/>
                  <a:pt x="23587" y="247268"/>
                </a:cubicBezTo>
                <a:cubicBezTo>
                  <a:pt x="-6030" y="220107"/>
                  <a:pt x="-8026" y="174096"/>
                  <a:pt x="19128" y="144478"/>
                </a:cubicBezTo>
                <a:cubicBezTo>
                  <a:pt x="29238" y="133484"/>
                  <a:pt x="42188" y="126129"/>
                  <a:pt x="56099" y="122855"/>
                </a:cubicBezTo>
                <a:close/>
                <a:moveTo>
                  <a:pt x="500976" y="121455"/>
                </a:moveTo>
                <a:cubicBezTo>
                  <a:pt x="529269" y="124063"/>
                  <a:pt x="554630" y="143188"/>
                  <a:pt x="563794" y="171961"/>
                </a:cubicBezTo>
                <a:cubicBezTo>
                  <a:pt x="572232" y="200383"/>
                  <a:pt x="562574" y="231084"/>
                  <a:pt x="539384" y="249563"/>
                </a:cubicBezTo>
                <a:cubicBezTo>
                  <a:pt x="516120" y="268542"/>
                  <a:pt x="483535" y="271114"/>
                  <a:pt x="457578" y="256030"/>
                </a:cubicBezTo>
                <a:cubicBezTo>
                  <a:pt x="450233" y="251746"/>
                  <a:pt x="441158" y="251746"/>
                  <a:pt x="433812" y="256030"/>
                </a:cubicBezTo>
                <a:lnTo>
                  <a:pt x="421525" y="263143"/>
                </a:lnTo>
                <a:cubicBezTo>
                  <a:pt x="410156" y="269432"/>
                  <a:pt x="395853" y="265569"/>
                  <a:pt x="389191" y="254412"/>
                </a:cubicBezTo>
                <a:cubicBezTo>
                  <a:pt x="382724" y="243064"/>
                  <a:pt x="386621" y="228626"/>
                  <a:pt x="397922" y="222078"/>
                </a:cubicBezTo>
                <a:lnTo>
                  <a:pt x="410209" y="214965"/>
                </a:lnTo>
                <a:cubicBezTo>
                  <a:pt x="417480" y="210536"/>
                  <a:pt x="421898" y="202630"/>
                  <a:pt x="421849" y="194110"/>
                </a:cubicBezTo>
                <a:cubicBezTo>
                  <a:pt x="421545" y="167935"/>
                  <a:pt x="435475" y="143669"/>
                  <a:pt x="458224" y="130735"/>
                </a:cubicBezTo>
                <a:cubicBezTo>
                  <a:pt x="462654" y="128213"/>
                  <a:pt x="467335" y="126161"/>
                  <a:pt x="472195" y="124608"/>
                </a:cubicBezTo>
                <a:cubicBezTo>
                  <a:pt x="481787" y="121552"/>
                  <a:pt x="491544" y="120586"/>
                  <a:pt x="500976" y="121455"/>
                </a:cubicBezTo>
                <a:close/>
                <a:moveTo>
                  <a:pt x="269868" y="1213"/>
                </a:moveTo>
                <a:cubicBezTo>
                  <a:pt x="279181" y="-514"/>
                  <a:pt x="288986" y="-444"/>
                  <a:pt x="298817" y="1723"/>
                </a:cubicBezTo>
                <a:cubicBezTo>
                  <a:pt x="327973" y="8239"/>
                  <a:pt x="350203" y="31874"/>
                  <a:pt x="354917" y="61379"/>
                </a:cubicBezTo>
                <a:cubicBezTo>
                  <a:pt x="359659" y="91062"/>
                  <a:pt x="345569" y="120600"/>
                  <a:pt x="319510" y="135586"/>
                </a:cubicBezTo>
                <a:cubicBezTo>
                  <a:pt x="312018" y="139644"/>
                  <a:pt x="307315" y="147436"/>
                  <a:pt x="307224" y="155957"/>
                </a:cubicBezTo>
                <a:lnTo>
                  <a:pt x="307224" y="170184"/>
                </a:lnTo>
                <a:cubicBezTo>
                  <a:pt x="307224" y="183393"/>
                  <a:pt x="296512" y="194111"/>
                  <a:pt x="283296" y="194111"/>
                </a:cubicBezTo>
                <a:cubicBezTo>
                  <a:pt x="283079" y="194111"/>
                  <a:pt x="282860" y="194111"/>
                  <a:pt x="282643" y="194094"/>
                </a:cubicBezTo>
                <a:cubicBezTo>
                  <a:pt x="269343" y="193739"/>
                  <a:pt x="258850" y="182681"/>
                  <a:pt x="259208" y="169376"/>
                </a:cubicBezTo>
                <a:lnTo>
                  <a:pt x="259208" y="155147"/>
                </a:lnTo>
                <a:cubicBezTo>
                  <a:pt x="259074" y="146596"/>
                  <a:pt x="254391" y="138772"/>
                  <a:pt x="246921" y="134617"/>
                </a:cubicBezTo>
                <a:cubicBezTo>
                  <a:pt x="224598" y="122005"/>
                  <a:pt x="210632" y="98499"/>
                  <a:pt x="210222" y="72858"/>
                </a:cubicBezTo>
                <a:cubicBezTo>
                  <a:pt x="210227" y="67605"/>
                  <a:pt x="210799" y="62382"/>
                  <a:pt x="211929" y="57241"/>
                </a:cubicBezTo>
                <a:cubicBezTo>
                  <a:pt x="218425" y="27752"/>
                  <a:pt x="241931" y="6394"/>
                  <a:pt x="269868" y="1213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2223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Work Plan for next year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明年工作计划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CEF2522A-7680-B33B-B071-532669A4DABA}"/>
              </a:ext>
            </a:extLst>
          </p:cNvPr>
          <p:cNvSpPr/>
          <p:nvPr/>
        </p:nvSpPr>
        <p:spPr>
          <a:xfrm>
            <a:off x="737720" y="1736898"/>
            <a:ext cx="2574786" cy="3789222"/>
          </a:xfrm>
          <a:prstGeom prst="roundRect">
            <a:avLst>
              <a:gd name="adj" fmla="val 4810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  <a:alpha val="40000"/>
              </a:schemeClr>
            </a:solidFill>
            <a:prstDash val="solid"/>
            <a:miter lim="800000"/>
          </a:ln>
          <a:effectLst>
            <a:outerShdw blurRad="241300" dist="38100" algn="ctr" rotWithShape="0">
              <a:schemeClr val="bg1">
                <a:lumMod val="8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gaoding-15">
            <a:extLst>
              <a:ext uri="{FF2B5EF4-FFF2-40B4-BE49-F238E27FC236}">
                <a16:creationId xmlns:a16="http://schemas.microsoft.com/office/drawing/2014/main" id="{436AD267-6AF3-15C5-A1DA-4885831BAF42}"/>
              </a:ext>
            </a:extLst>
          </p:cNvPr>
          <p:cNvSpPr txBox="1"/>
          <p:nvPr/>
        </p:nvSpPr>
        <p:spPr>
          <a:xfrm>
            <a:off x="871234" y="4092208"/>
            <a:ext cx="2307758" cy="1102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单击此处输入你的正文，文字是您思想的提炼，为了最终演示发布的良好效果，请尽量言简意赅的阐述观点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A7995E5B-9D2F-A28F-B12B-208867E50A43}"/>
              </a:ext>
            </a:extLst>
          </p:cNvPr>
          <p:cNvSpPr/>
          <p:nvPr/>
        </p:nvSpPr>
        <p:spPr>
          <a:xfrm>
            <a:off x="3455108" y="1736898"/>
            <a:ext cx="2574786" cy="3789222"/>
          </a:xfrm>
          <a:prstGeom prst="roundRect">
            <a:avLst>
              <a:gd name="adj" fmla="val 4810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  <a:alpha val="40000"/>
              </a:schemeClr>
            </a:solidFill>
            <a:prstDash val="solid"/>
            <a:miter lim="800000"/>
          </a:ln>
          <a:effectLst>
            <a:outerShdw blurRad="241300" dist="38100" algn="ctr" rotWithShape="0">
              <a:schemeClr val="bg1">
                <a:lumMod val="8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aoding-15">
            <a:extLst>
              <a:ext uri="{FF2B5EF4-FFF2-40B4-BE49-F238E27FC236}">
                <a16:creationId xmlns:a16="http://schemas.microsoft.com/office/drawing/2014/main" id="{A6F0B62D-A62C-7CB8-3EF1-7454334BE6D7}"/>
              </a:ext>
            </a:extLst>
          </p:cNvPr>
          <p:cNvSpPr txBox="1"/>
          <p:nvPr/>
        </p:nvSpPr>
        <p:spPr>
          <a:xfrm>
            <a:off x="3588622" y="4092208"/>
            <a:ext cx="2307758" cy="1102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E84CEF4D-4818-87E3-7B82-0778074B798E}"/>
              </a:ext>
            </a:extLst>
          </p:cNvPr>
          <p:cNvSpPr/>
          <p:nvPr/>
        </p:nvSpPr>
        <p:spPr>
          <a:xfrm>
            <a:off x="6165570" y="1736898"/>
            <a:ext cx="2574786" cy="3789222"/>
          </a:xfrm>
          <a:prstGeom prst="roundRect">
            <a:avLst>
              <a:gd name="adj" fmla="val 4810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  <a:alpha val="40000"/>
              </a:schemeClr>
            </a:solidFill>
            <a:prstDash val="solid"/>
            <a:miter lim="800000"/>
          </a:ln>
          <a:effectLst>
            <a:outerShdw blurRad="241300" dist="38100" algn="ctr" rotWithShape="0">
              <a:schemeClr val="bg1">
                <a:lumMod val="8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gaoding-15">
            <a:extLst>
              <a:ext uri="{FF2B5EF4-FFF2-40B4-BE49-F238E27FC236}">
                <a16:creationId xmlns:a16="http://schemas.microsoft.com/office/drawing/2014/main" id="{B713BFF1-F11C-EA17-6ED9-A1A1CCD7A8BF}"/>
              </a:ext>
            </a:extLst>
          </p:cNvPr>
          <p:cNvSpPr txBox="1"/>
          <p:nvPr/>
        </p:nvSpPr>
        <p:spPr>
          <a:xfrm>
            <a:off x="6302546" y="4092208"/>
            <a:ext cx="2307758" cy="1102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单击此处输入你的正文，文字是您思想的提炼，为了最终演示发布的良好效果，请尽量言简意赅的阐述观点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A91F640A-00F9-D4EC-15F0-E995EC38F256}"/>
              </a:ext>
            </a:extLst>
          </p:cNvPr>
          <p:cNvSpPr/>
          <p:nvPr/>
        </p:nvSpPr>
        <p:spPr>
          <a:xfrm>
            <a:off x="8879495" y="1736898"/>
            <a:ext cx="2574786" cy="3789222"/>
          </a:xfrm>
          <a:prstGeom prst="roundRect">
            <a:avLst>
              <a:gd name="adj" fmla="val 4810"/>
            </a:avLst>
          </a:prstGeom>
          <a:solidFill>
            <a:schemeClr val="bg1"/>
          </a:solidFill>
          <a:ln w="12700" cap="flat" cmpd="sng" algn="ctr">
            <a:solidFill>
              <a:schemeClr val="accent1">
                <a:lumMod val="20000"/>
                <a:lumOff val="80000"/>
                <a:alpha val="40000"/>
              </a:schemeClr>
            </a:solidFill>
            <a:prstDash val="solid"/>
            <a:miter lim="800000"/>
          </a:ln>
          <a:effectLst>
            <a:outerShdw blurRad="241300" dist="38100" algn="ctr" rotWithShape="0">
              <a:schemeClr val="bg1">
                <a:lumMod val="85000"/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gaoding-15">
            <a:extLst>
              <a:ext uri="{FF2B5EF4-FFF2-40B4-BE49-F238E27FC236}">
                <a16:creationId xmlns:a16="http://schemas.microsoft.com/office/drawing/2014/main" id="{EF7E7943-FC50-ADE7-E0AB-E70F8406A9CF}"/>
              </a:ext>
            </a:extLst>
          </p:cNvPr>
          <p:cNvSpPr txBox="1"/>
          <p:nvPr/>
        </p:nvSpPr>
        <p:spPr>
          <a:xfrm>
            <a:off x="9013007" y="4092208"/>
            <a:ext cx="2307758" cy="11023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R" panose="00020600040101010101" pitchFamily="18" charset="-122"/>
              </a:rPr>
              <a:t>单击此处输入你的正文，文字是您思想的提炼，为了最终演示发布的良好效果，请尽量言简意赅的阐述观点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OPPOSans R" panose="00020600040101010101" pitchFamily="18" charset="-122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3CE1BD80-9BB8-F675-5A4D-E404D0F5F0CB}"/>
              </a:ext>
            </a:extLst>
          </p:cNvPr>
          <p:cNvSpPr/>
          <p:nvPr/>
        </p:nvSpPr>
        <p:spPr>
          <a:xfrm>
            <a:off x="1470780" y="2058874"/>
            <a:ext cx="1108666" cy="1108664"/>
          </a:xfrm>
          <a:prstGeom prst="ellipse">
            <a:avLst/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en-US">
              <a:latin typeface="+mj-ea"/>
              <a:ea typeface="+mj-ea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F0096E4-108F-AE92-9B76-BB9A2BE1C106}"/>
              </a:ext>
            </a:extLst>
          </p:cNvPr>
          <p:cNvSpPr/>
          <p:nvPr/>
        </p:nvSpPr>
        <p:spPr>
          <a:xfrm>
            <a:off x="4188168" y="2058874"/>
            <a:ext cx="1108666" cy="1108664"/>
          </a:xfrm>
          <a:prstGeom prst="ellips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en-US">
              <a:latin typeface="+mj-ea"/>
              <a:ea typeface="+mj-ea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B9049228-DA0B-280D-5220-D39E01D1CD23}"/>
              </a:ext>
            </a:extLst>
          </p:cNvPr>
          <p:cNvSpPr/>
          <p:nvPr/>
        </p:nvSpPr>
        <p:spPr>
          <a:xfrm>
            <a:off x="6902092" y="2058874"/>
            <a:ext cx="1108666" cy="1108664"/>
          </a:xfrm>
          <a:prstGeom prst="ellipse">
            <a:avLst/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en-US">
              <a:latin typeface="+mj-ea"/>
              <a:ea typeface="+mj-ea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22AF5EB4-65BC-5671-78F9-B5F22E5045AE}"/>
              </a:ext>
            </a:extLst>
          </p:cNvPr>
          <p:cNvSpPr/>
          <p:nvPr/>
        </p:nvSpPr>
        <p:spPr>
          <a:xfrm>
            <a:off x="9612553" y="2058874"/>
            <a:ext cx="1108666" cy="1108664"/>
          </a:xfrm>
          <a:prstGeom prst="ellipse">
            <a:avLst/>
          </a:pr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en-US">
              <a:latin typeface="+mj-ea"/>
              <a:ea typeface="+mj-ea"/>
            </a:endParaRPr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8329ADC0-3203-C572-7BB3-8ED41D3C482A}"/>
              </a:ext>
            </a:extLst>
          </p:cNvPr>
          <p:cNvSpPr/>
          <p:nvPr/>
        </p:nvSpPr>
        <p:spPr>
          <a:xfrm>
            <a:off x="894172" y="3387912"/>
            <a:ext cx="2414498" cy="464400"/>
          </a:xfrm>
          <a:custGeom>
            <a:avLst/>
            <a:gdLst>
              <a:gd name="connsiteX0" fmla="*/ 232199 w 2414498"/>
              <a:gd name="connsiteY0" fmla="*/ 0 h 464400"/>
              <a:gd name="connsiteX1" fmla="*/ 2414498 w 2414498"/>
              <a:gd name="connsiteY1" fmla="*/ 0 h 464400"/>
              <a:gd name="connsiteX2" fmla="*/ 2414498 w 2414498"/>
              <a:gd name="connsiteY2" fmla="*/ 464400 h 464400"/>
              <a:gd name="connsiteX3" fmla="*/ 232199 w 2414498"/>
              <a:gd name="connsiteY3" fmla="*/ 464400 h 464400"/>
              <a:gd name="connsiteX4" fmla="*/ 0 w 2414498"/>
              <a:gd name="connsiteY4" fmla="*/ 232200 h 464400"/>
              <a:gd name="connsiteX5" fmla="*/ 232199 w 2414498"/>
              <a:gd name="connsiteY5" fmla="*/ 0 h 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14498" h="464400">
                <a:moveTo>
                  <a:pt x="232199" y="0"/>
                </a:moveTo>
                <a:lnTo>
                  <a:pt x="2414498" y="0"/>
                </a:lnTo>
                <a:lnTo>
                  <a:pt x="2414498" y="464400"/>
                </a:lnTo>
                <a:lnTo>
                  <a:pt x="232199" y="464400"/>
                </a:lnTo>
                <a:cubicBezTo>
                  <a:pt x="103958" y="464400"/>
                  <a:pt x="0" y="360441"/>
                  <a:pt x="0" y="232200"/>
                </a:cubicBezTo>
                <a:cubicBezTo>
                  <a:pt x="0" y="103959"/>
                  <a:pt x="103958" y="0"/>
                  <a:pt x="232199" y="0"/>
                </a:cubicBezTo>
                <a:close/>
              </a:path>
            </a:pathLst>
          </a:cu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en-US">
              <a:latin typeface="+mj-ea"/>
              <a:ea typeface="+mj-ea"/>
            </a:endParaRP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40FD71ED-2B7B-D507-7560-9458F0C137BD}"/>
              </a:ext>
            </a:extLst>
          </p:cNvPr>
          <p:cNvSpPr/>
          <p:nvPr/>
        </p:nvSpPr>
        <p:spPr>
          <a:xfrm>
            <a:off x="1700344" y="2299392"/>
            <a:ext cx="649539" cy="585589"/>
          </a:xfrm>
          <a:custGeom>
            <a:avLst/>
            <a:gdLst>
              <a:gd name="connsiteX0" fmla="*/ 131816 w 636180"/>
              <a:gd name="connsiteY0" fmla="*/ 258484 h 573546"/>
              <a:gd name="connsiteX1" fmla="*/ 111607 w 636180"/>
              <a:gd name="connsiteY1" fmla="*/ 278692 h 573546"/>
              <a:gd name="connsiteX2" fmla="*/ 131816 w 636180"/>
              <a:gd name="connsiteY2" fmla="*/ 298901 h 573546"/>
              <a:gd name="connsiteX3" fmla="*/ 244984 w 636180"/>
              <a:gd name="connsiteY3" fmla="*/ 298901 h 573546"/>
              <a:gd name="connsiteX4" fmla="*/ 244984 w 636180"/>
              <a:gd name="connsiteY4" fmla="*/ 299547 h 573546"/>
              <a:gd name="connsiteX5" fmla="*/ 245648 w 636180"/>
              <a:gd name="connsiteY5" fmla="*/ 299532 h 573546"/>
              <a:gd name="connsiteX6" fmla="*/ 265195 w 636180"/>
              <a:gd name="connsiteY6" fmla="*/ 278692 h 573546"/>
              <a:gd name="connsiteX7" fmla="*/ 244984 w 636180"/>
              <a:gd name="connsiteY7" fmla="*/ 258484 h 573546"/>
              <a:gd name="connsiteX8" fmla="*/ 131816 w 636180"/>
              <a:gd name="connsiteY8" fmla="*/ 177649 h 573546"/>
              <a:gd name="connsiteX9" fmla="*/ 111607 w 636180"/>
              <a:gd name="connsiteY9" fmla="*/ 197858 h 573546"/>
              <a:gd name="connsiteX10" fmla="*/ 131816 w 636180"/>
              <a:gd name="connsiteY10" fmla="*/ 218065 h 573546"/>
              <a:gd name="connsiteX11" fmla="*/ 325819 w 636180"/>
              <a:gd name="connsiteY11" fmla="*/ 218065 h 573546"/>
              <a:gd name="connsiteX12" fmla="*/ 325819 w 636180"/>
              <a:gd name="connsiteY12" fmla="*/ 218713 h 573546"/>
              <a:gd name="connsiteX13" fmla="*/ 326483 w 636180"/>
              <a:gd name="connsiteY13" fmla="*/ 218698 h 573546"/>
              <a:gd name="connsiteX14" fmla="*/ 346029 w 636180"/>
              <a:gd name="connsiteY14" fmla="*/ 197858 h 573546"/>
              <a:gd name="connsiteX15" fmla="*/ 325819 w 636180"/>
              <a:gd name="connsiteY15" fmla="*/ 177649 h 573546"/>
              <a:gd name="connsiteX16" fmla="*/ 477952 w 636180"/>
              <a:gd name="connsiteY16" fmla="*/ 126073 h 573546"/>
              <a:gd name="connsiteX17" fmla="*/ 628790 w 636180"/>
              <a:gd name="connsiteY17" fmla="*/ 300191 h 573546"/>
              <a:gd name="connsiteX18" fmla="*/ 607450 w 636180"/>
              <a:gd name="connsiteY18" fmla="*/ 445694 h 573546"/>
              <a:gd name="connsiteX19" fmla="*/ 606157 w 636180"/>
              <a:gd name="connsiteY19" fmla="*/ 460731 h 573546"/>
              <a:gd name="connsiteX20" fmla="*/ 635257 w 636180"/>
              <a:gd name="connsiteY20" fmla="*/ 548031 h 573546"/>
              <a:gd name="connsiteX21" fmla="*/ 635403 w 636180"/>
              <a:gd name="connsiteY21" fmla="*/ 559430 h 573546"/>
              <a:gd name="connsiteX22" fmla="*/ 611167 w 636180"/>
              <a:gd name="connsiteY22" fmla="*/ 572768 h 573546"/>
              <a:gd name="connsiteX23" fmla="*/ 523543 w 636180"/>
              <a:gd name="connsiteY23" fmla="*/ 543667 h 573546"/>
              <a:gd name="connsiteX24" fmla="*/ 508669 w 636180"/>
              <a:gd name="connsiteY24" fmla="*/ 544799 h 573546"/>
              <a:gd name="connsiteX25" fmla="*/ 363166 w 636180"/>
              <a:gd name="connsiteY25" fmla="*/ 565816 h 573546"/>
              <a:gd name="connsiteX26" fmla="*/ 237710 w 636180"/>
              <a:gd name="connsiteY26" fmla="*/ 496461 h 573546"/>
              <a:gd name="connsiteX27" fmla="*/ 279905 w 636180"/>
              <a:gd name="connsiteY27" fmla="*/ 492416 h 573546"/>
              <a:gd name="connsiteX28" fmla="*/ 494120 w 636180"/>
              <a:gd name="connsiteY28" fmla="*/ 280144 h 573546"/>
              <a:gd name="connsiteX29" fmla="*/ 477952 w 636180"/>
              <a:gd name="connsiteY29" fmla="*/ 126073 h 573546"/>
              <a:gd name="connsiteX30" fmla="*/ 232086 w 636180"/>
              <a:gd name="connsiteY30" fmla="*/ 0 h 573546"/>
              <a:gd name="connsiteX31" fmla="*/ 277077 w 636180"/>
              <a:gd name="connsiteY31" fmla="*/ 4473 h 573546"/>
              <a:gd name="connsiteX32" fmla="*/ 455480 w 636180"/>
              <a:gd name="connsiteY32" fmla="*/ 272711 h 573546"/>
              <a:gd name="connsiteX33" fmla="*/ 273924 w 636180"/>
              <a:gd name="connsiteY33" fmla="*/ 452650 h 573546"/>
              <a:gd name="connsiteX34" fmla="*/ 128421 w 636180"/>
              <a:gd name="connsiteY34" fmla="*/ 431631 h 573546"/>
              <a:gd name="connsiteX35" fmla="*/ 113547 w 636180"/>
              <a:gd name="connsiteY35" fmla="*/ 430502 h 573546"/>
              <a:gd name="connsiteX36" fmla="*/ 25923 w 636180"/>
              <a:gd name="connsiteY36" fmla="*/ 459601 h 573546"/>
              <a:gd name="connsiteX37" fmla="*/ 13329 w 636180"/>
              <a:gd name="connsiteY37" fmla="*/ 459649 h 573546"/>
              <a:gd name="connsiteX38" fmla="*/ 1025 w 636180"/>
              <a:gd name="connsiteY38" fmla="*/ 434865 h 573546"/>
              <a:gd name="connsiteX39" fmla="*/ 30126 w 636180"/>
              <a:gd name="connsiteY39" fmla="*/ 347564 h 573546"/>
              <a:gd name="connsiteX40" fmla="*/ 28832 w 636180"/>
              <a:gd name="connsiteY40" fmla="*/ 332528 h 573546"/>
              <a:gd name="connsiteX41" fmla="*/ 7492 w 636180"/>
              <a:gd name="connsiteY41" fmla="*/ 187025 h 573546"/>
              <a:gd name="connsiteX42" fmla="*/ 187108 w 636180"/>
              <a:gd name="connsiteY42" fmla="*/ 4500 h 573546"/>
              <a:gd name="connsiteX43" fmla="*/ 232086 w 636180"/>
              <a:gd name="connsiteY43" fmla="*/ 0 h 57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36180" h="573546">
                <a:moveTo>
                  <a:pt x="131816" y="258484"/>
                </a:moveTo>
                <a:cubicBezTo>
                  <a:pt x="120661" y="258484"/>
                  <a:pt x="111607" y="267538"/>
                  <a:pt x="111607" y="278692"/>
                </a:cubicBezTo>
                <a:cubicBezTo>
                  <a:pt x="111607" y="289848"/>
                  <a:pt x="120661" y="298901"/>
                  <a:pt x="131816" y="298901"/>
                </a:cubicBezTo>
                <a:lnTo>
                  <a:pt x="244984" y="298901"/>
                </a:lnTo>
                <a:lnTo>
                  <a:pt x="244984" y="299547"/>
                </a:lnTo>
                <a:cubicBezTo>
                  <a:pt x="245212" y="299547"/>
                  <a:pt x="245422" y="299547"/>
                  <a:pt x="245648" y="299532"/>
                </a:cubicBezTo>
                <a:cubicBezTo>
                  <a:pt x="256803" y="299175"/>
                  <a:pt x="265549" y="289848"/>
                  <a:pt x="265195" y="278692"/>
                </a:cubicBezTo>
                <a:cubicBezTo>
                  <a:pt x="265195" y="267538"/>
                  <a:pt x="256141" y="258484"/>
                  <a:pt x="244984" y="258484"/>
                </a:cubicBezTo>
                <a:close/>
                <a:moveTo>
                  <a:pt x="131816" y="177649"/>
                </a:moveTo>
                <a:cubicBezTo>
                  <a:pt x="120661" y="177649"/>
                  <a:pt x="111607" y="186702"/>
                  <a:pt x="111607" y="197858"/>
                </a:cubicBezTo>
                <a:cubicBezTo>
                  <a:pt x="111607" y="209012"/>
                  <a:pt x="120661" y="218065"/>
                  <a:pt x="131816" y="218065"/>
                </a:cubicBezTo>
                <a:lnTo>
                  <a:pt x="325819" y="218065"/>
                </a:lnTo>
                <a:lnTo>
                  <a:pt x="325819" y="218713"/>
                </a:lnTo>
                <a:cubicBezTo>
                  <a:pt x="326047" y="218713"/>
                  <a:pt x="326257" y="218713"/>
                  <a:pt x="326483" y="218698"/>
                </a:cubicBezTo>
                <a:cubicBezTo>
                  <a:pt x="337638" y="218340"/>
                  <a:pt x="346384" y="209012"/>
                  <a:pt x="346029" y="197858"/>
                </a:cubicBezTo>
                <a:cubicBezTo>
                  <a:pt x="346029" y="186702"/>
                  <a:pt x="336976" y="177649"/>
                  <a:pt x="325819" y="177649"/>
                </a:cubicBezTo>
                <a:close/>
                <a:moveTo>
                  <a:pt x="477952" y="126073"/>
                </a:moveTo>
                <a:cubicBezTo>
                  <a:pt x="556038" y="152538"/>
                  <a:pt x="613721" y="219131"/>
                  <a:pt x="628790" y="300191"/>
                </a:cubicBezTo>
                <a:cubicBezTo>
                  <a:pt x="637988" y="349711"/>
                  <a:pt x="630471" y="400896"/>
                  <a:pt x="607450" y="445694"/>
                </a:cubicBezTo>
                <a:cubicBezTo>
                  <a:pt x="604928" y="450303"/>
                  <a:pt x="604459" y="455752"/>
                  <a:pt x="606157" y="460731"/>
                </a:cubicBezTo>
                <a:lnTo>
                  <a:pt x="635257" y="548031"/>
                </a:lnTo>
                <a:cubicBezTo>
                  <a:pt x="636437" y="551735"/>
                  <a:pt x="636486" y="555694"/>
                  <a:pt x="635403" y="559430"/>
                </a:cubicBezTo>
                <a:cubicBezTo>
                  <a:pt x="632395" y="569810"/>
                  <a:pt x="621548" y="575775"/>
                  <a:pt x="611167" y="572768"/>
                </a:cubicBezTo>
                <a:lnTo>
                  <a:pt x="523543" y="543667"/>
                </a:lnTo>
                <a:cubicBezTo>
                  <a:pt x="518627" y="542099"/>
                  <a:pt x="513292" y="542503"/>
                  <a:pt x="508669" y="544799"/>
                </a:cubicBezTo>
                <a:cubicBezTo>
                  <a:pt x="463822" y="567691"/>
                  <a:pt x="412653" y="575081"/>
                  <a:pt x="363166" y="565816"/>
                </a:cubicBezTo>
                <a:cubicBezTo>
                  <a:pt x="314940" y="556908"/>
                  <a:pt x="270916" y="532560"/>
                  <a:pt x="237710" y="496461"/>
                </a:cubicBezTo>
                <a:cubicBezTo>
                  <a:pt x="251855" y="496152"/>
                  <a:pt x="265953" y="494811"/>
                  <a:pt x="279905" y="492416"/>
                </a:cubicBezTo>
                <a:cubicBezTo>
                  <a:pt x="388322" y="472727"/>
                  <a:pt x="473441" y="388367"/>
                  <a:pt x="494120" y="280144"/>
                </a:cubicBezTo>
                <a:cubicBezTo>
                  <a:pt x="503899" y="228314"/>
                  <a:pt x="498290" y="174752"/>
                  <a:pt x="477952" y="126073"/>
                </a:cubicBezTo>
                <a:close/>
                <a:moveTo>
                  <a:pt x="232086" y="0"/>
                </a:moveTo>
                <a:cubicBezTo>
                  <a:pt x="247156" y="-5"/>
                  <a:pt x="262228" y="1486"/>
                  <a:pt x="277077" y="4473"/>
                </a:cubicBezTo>
                <a:cubicBezTo>
                  <a:pt x="400415" y="29279"/>
                  <a:pt x="480279" y="149371"/>
                  <a:pt x="455480" y="272711"/>
                </a:cubicBezTo>
                <a:cubicBezTo>
                  <a:pt x="437648" y="364280"/>
                  <a:pt x="365656" y="435642"/>
                  <a:pt x="273924" y="452650"/>
                </a:cubicBezTo>
                <a:cubicBezTo>
                  <a:pt x="224437" y="461913"/>
                  <a:pt x="173268" y="454525"/>
                  <a:pt x="128421" y="431631"/>
                </a:cubicBezTo>
                <a:cubicBezTo>
                  <a:pt x="123797" y="429336"/>
                  <a:pt x="118463" y="428932"/>
                  <a:pt x="113547" y="430502"/>
                </a:cubicBezTo>
                <a:lnTo>
                  <a:pt x="25923" y="459601"/>
                </a:lnTo>
                <a:cubicBezTo>
                  <a:pt x="21848" y="461007"/>
                  <a:pt x="17418" y="461024"/>
                  <a:pt x="13329" y="459649"/>
                </a:cubicBezTo>
                <a:cubicBezTo>
                  <a:pt x="3094" y="456205"/>
                  <a:pt x="-2419" y="445100"/>
                  <a:pt x="1025" y="434865"/>
                </a:cubicBezTo>
                <a:lnTo>
                  <a:pt x="30126" y="347564"/>
                </a:lnTo>
                <a:cubicBezTo>
                  <a:pt x="31726" y="342584"/>
                  <a:pt x="31258" y="337168"/>
                  <a:pt x="28832" y="332528"/>
                </a:cubicBezTo>
                <a:cubicBezTo>
                  <a:pt x="5811" y="287729"/>
                  <a:pt x="-1708" y="236545"/>
                  <a:pt x="7492" y="187025"/>
                </a:cubicBezTo>
                <a:cubicBezTo>
                  <a:pt x="23886" y="94906"/>
                  <a:pt x="95262" y="22367"/>
                  <a:pt x="187108" y="4500"/>
                </a:cubicBezTo>
                <a:cubicBezTo>
                  <a:pt x="201949" y="1505"/>
                  <a:pt x="217017" y="5"/>
                  <a:pt x="232086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EDE86383-64DD-3E10-BA9B-A89EE729D74D}"/>
              </a:ext>
            </a:extLst>
          </p:cNvPr>
          <p:cNvSpPr/>
          <p:nvPr/>
        </p:nvSpPr>
        <p:spPr>
          <a:xfrm>
            <a:off x="7200210" y="2371406"/>
            <a:ext cx="596510" cy="525642"/>
          </a:xfrm>
          <a:custGeom>
            <a:avLst/>
            <a:gdLst>
              <a:gd name="connsiteX0" fmla="*/ 387040 w 681631"/>
              <a:gd name="connsiteY0" fmla="*/ 518313 h 600649"/>
              <a:gd name="connsiteX1" fmla="*/ 398517 w 681631"/>
              <a:gd name="connsiteY1" fmla="*/ 518313 h 600649"/>
              <a:gd name="connsiteX2" fmla="*/ 444756 w 681631"/>
              <a:gd name="connsiteY2" fmla="*/ 564876 h 600649"/>
              <a:gd name="connsiteX3" fmla="*/ 444802 w 681631"/>
              <a:gd name="connsiteY3" fmla="*/ 564923 h 600649"/>
              <a:gd name="connsiteX4" fmla="*/ 444756 w 681631"/>
              <a:gd name="connsiteY4" fmla="*/ 576353 h 600649"/>
              <a:gd name="connsiteX5" fmla="*/ 428589 w 681631"/>
              <a:gd name="connsiteY5" fmla="*/ 592520 h 600649"/>
              <a:gd name="connsiteX6" fmla="*/ 423738 w 681631"/>
              <a:gd name="connsiteY6" fmla="*/ 594784 h 600649"/>
              <a:gd name="connsiteX7" fmla="*/ 373460 w 681631"/>
              <a:gd name="connsiteY7" fmla="*/ 600604 h 600649"/>
              <a:gd name="connsiteX8" fmla="*/ 371930 w 681631"/>
              <a:gd name="connsiteY8" fmla="*/ 600619 h 600649"/>
              <a:gd name="connsiteX9" fmla="*/ 364567 w 681631"/>
              <a:gd name="connsiteY9" fmla="*/ 591873 h 600649"/>
              <a:gd name="connsiteX10" fmla="*/ 368609 w 681631"/>
              <a:gd name="connsiteY10" fmla="*/ 539655 h 600649"/>
              <a:gd name="connsiteX11" fmla="*/ 370873 w 681631"/>
              <a:gd name="connsiteY11" fmla="*/ 534480 h 600649"/>
              <a:gd name="connsiteX12" fmla="*/ 121255 w 681631"/>
              <a:gd name="connsiteY12" fmla="*/ 376529 h 600649"/>
              <a:gd name="connsiteX13" fmla="*/ 412261 w 681631"/>
              <a:gd name="connsiteY13" fmla="*/ 376529 h 600649"/>
              <a:gd name="connsiteX14" fmla="*/ 432469 w 681631"/>
              <a:gd name="connsiteY14" fmla="*/ 396739 h 600649"/>
              <a:gd name="connsiteX15" fmla="*/ 412261 w 681631"/>
              <a:gd name="connsiteY15" fmla="*/ 416947 h 600649"/>
              <a:gd name="connsiteX16" fmla="*/ 121255 w 681631"/>
              <a:gd name="connsiteY16" fmla="*/ 416947 h 600649"/>
              <a:gd name="connsiteX17" fmla="*/ 101045 w 681631"/>
              <a:gd name="connsiteY17" fmla="*/ 396739 h 600649"/>
              <a:gd name="connsiteX18" fmla="*/ 121255 w 681631"/>
              <a:gd name="connsiteY18" fmla="*/ 376529 h 600649"/>
              <a:gd name="connsiteX19" fmla="*/ 557600 w 681631"/>
              <a:gd name="connsiteY19" fmla="*/ 347106 h 600649"/>
              <a:gd name="connsiteX20" fmla="*/ 569079 w 681631"/>
              <a:gd name="connsiteY20" fmla="*/ 347106 h 600649"/>
              <a:gd name="connsiteX21" fmla="*/ 615479 w 681631"/>
              <a:gd name="connsiteY21" fmla="*/ 393504 h 600649"/>
              <a:gd name="connsiteX22" fmla="*/ 615318 w 681631"/>
              <a:gd name="connsiteY22" fmla="*/ 404822 h 600649"/>
              <a:gd name="connsiteX23" fmla="*/ 485982 w 681631"/>
              <a:gd name="connsiteY23" fmla="*/ 534157 h 600649"/>
              <a:gd name="connsiteX24" fmla="*/ 485634 w 681631"/>
              <a:gd name="connsiteY24" fmla="*/ 534514 h 600649"/>
              <a:gd name="connsiteX25" fmla="*/ 474664 w 681631"/>
              <a:gd name="connsiteY25" fmla="*/ 534157 h 600649"/>
              <a:gd name="connsiteX26" fmla="*/ 428265 w 681631"/>
              <a:gd name="connsiteY26" fmla="*/ 487758 h 600649"/>
              <a:gd name="connsiteX27" fmla="*/ 427918 w 681631"/>
              <a:gd name="connsiteY27" fmla="*/ 487403 h 600649"/>
              <a:gd name="connsiteX28" fmla="*/ 428265 w 681631"/>
              <a:gd name="connsiteY28" fmla="*/ 476442 h 600649"/>
              <a:gd name="connsiteX29" fmla="*/ 282925 w 681631"/>
              <a:gd name="connsiteY29" fmla="*/ 295047 h 600649"/>
              <a:gd name="connsiteX30" fmla="*/ 476928 w 681631"/>
              <a:gd name="connsiteY30" fmla="*/ 295047 h 600649"/>
              <a:gd name="connsiteX31" fmla="*/ 497137 w 681631"/>
              <a:gd name="connsiteY31" fmla="*/ 315257 h 600649"/>
              <a:gd name="connsiteX32" fmla="*/ 476928 w 681631"/>
              <a:gd name="connsiteY32" fmla="*/ 335466 h 600649"/>
              <a:gd name="connsiteX33" fmla="*/ 282925 w 681631"/>
              <a:gd name="connsiteY33" fmla="*/ 335466 h 600649"/>
              <a:gd name="connsiteX34" fmla="*/ 262715 w 681631"/>
              <a:gd name="connsiteY34" fmla="*/ 315257 h 600649"/>
              <a:gd name="connsiteX35" fmla="*/ 282925 w 681631"/>
              <a:gd name="connsiteY35" fmla="*/ 295047 h 600649"/>
              <a:gd name="connsiteX36" fmla="*/ 621184 w 681631"/>
              <a:gd name="connsiteY36" fmla="*/ 283197 h 600649"/>
              <a:gd name="connsiteX37" fmla="*/ 632615 w 681631"/>
              <a:gd name="connsiteY37" fmla="*/ 283246 h 600649"/>
              <a:gd name="connsiteX38" fmla="*/ 679015 w 681631"/>
              <a:gd name="connsiteY38" fmla="*/ 329646 h 600649"/>
              <a:gd name="connsiteX39" fmla="*/ 679339 w 681631"/>
              <a:gd name="connsiteY39" fmla="*/ 329646 h 600649"/>
              <a:gd name="connsiteX40" fmla="*/ 679680 w 681631"/>
              <a:gd name="connsiteY40" fmla="*/ 330000 h 600649"/>
              <a:gd name="connsiteX41" fmla="*/ 679015 w 681631"/>
              <a:gd name="connsiteY41" fmla="*/ 340962 h 600649"/>
              <a:gd name="connsiteX42" fmla="*/ 654602 w 681631"/>
              <a:gd name="connsiteY42" fmla="*/ 365374 h 600649"/>
              <a:gd name="connsiteX43" fmla="*/ 654256 w 681631"/>
              <a:gd name="connsiteY43" fmla="*/ 365731 h 600649"/>
              <a:gd name="connsiteX44" fmla="*/ 643286 w 681631"/>
              <a:gd name="connsiteY44" fmla="*/ 365374 h 600649"/>
              <a:gd name="connsiteX45" fmla="*/ 596887 w 681631"/>
              <a:gd name="connsiteY45" fmla="*/ 318974 h 600649"/>
              <a:gd name="connsiteX46" fmla="*/ 596539 w 681631"/>
              <a:gd name="connsiteY46" fmla="*/ 318620 h 600649"/>
              <a:gd name="connsiteX47" fmla="*/ 596887 w 681631"/>
              <a:gd name="connsiteY47" fmla="*/ 307658 h 600649"/>
              <a:gd name="connsiteX48" fmla="*/ 621138 w 681631"/>
              <a:gd name="connsiteY48" fmla="*/ 283246 h 600649"/>
              <a:gd name="connsiteX49" fmla="*/ 621184 w 681631"/>
              <a:gd name="connsiteY49" fmla="*/ 283197 h 600649"/>
              <a:gd name="connsiteX50" fmla="*/ 476928 w 681631"/>
              <a:gd name="connsiteY50" fmla="*/ 214212 h 600649"/>
              <a:gd name="connsiteX51" fmla="*/ 477584 w 681631"/>
              <a:gd name="connsiteY51" fmla="*/ 214229 h 600649"/>
              <a:gd name="connsiteX52" fmla="*/ 497137 w 681631"/>
              <a:gd name="connsiteY52" fmla="*/ 235069 h 600649"/>
              <a:gd name="connsiteX53" fmla="*/ 476928 w 681631"/>
              <a:gd name="connsiteY53" fmla="*/ 255277 h 600649"/>
              <a:gd name="connsiteX54" fmla="*/ 282925 w 681631"/>
              <a:gd name="connsiteY54" fmla="*/ 255277 h 600649"/>
              <a:gd name="connsiteX55" fmla="*/ 262715 w 681631"/>
              <a:gd name="connsiteY55" fmla="*/ 235069 h 600649"/>
              <a:gd name="connsiteX56" fmla="*/ 282925 w 681631"/>
              <a:gd name="connsiteY56" fmla="*/ 214859 h 600649"/>
              <a:gd name="connsiteX57" fmla="*/ 476928 w 681631"/>
              <a:gd name="connsiteY57" fmla="*/ 214859 h 600649"/>
              <a:gd name="connsiteX58" fmla="*/ 129338 w 681631"/>
              <a:gd name="connsiteY58" fmla="*/ 210171 h 600649"/>
              <a:gd name="connsiteX59" fmla="*/ 194005 w 681631"/>
              <a:gd name="connsiteY59" fmla="*/ 210171 h 600649"/>
              <a:gd name="connsiteX60" fmla="*/ 210172 w 681631"/>
              <a:gd name="connsiteY60" fmla="*/ 226338 h 600649"/>
              <a:gd name="connsiteX61" fmla="*/ 210172 w 681631"/>
              <a:gd name="connsiteY61" fmla="*/ 307173 h 600649"/>
              <a:gd name="connsiteX62" fmla="*/ 194005 w 681631"/>
              <a:gd name="connsiteY62" fmla="*/ 323340 h 600649"/>
              <a:gd name="connsiteX63" fmla="*/ 129338 w 681631"/>
              <a:gd name="connsiteY63" fmla="*/ 323340 h 600649"/>
              <a:gd name="connsiteX64" fmla="*/ 113171 w 681631"/>
              <a:gd name="connsiteY64" fmla="*/ 307173 h 600649"/>
              <a:gd name="connsiteX65" fmla="*/ 113171 w 681631"/>
              <a:gd name="connsiteY65" fmla="*/ 226338 h 600649"/>
              <a:gd name="connsiteX66" fmla="*/ 129338 w 681631"/>
              <a:gd name="connsiteY66" fmla="*/ 210171 h 600649"/>
              <a:gd name="connsiteX67" fmla="*/ 194004 w 681631"/>
              <a:gd name="connsiteY67" fmla="*/ 56585 h 600649"/>
              <a:gd name="connsiteX68" fmla="*/ 169755 w 681631"/>
              <a:gd name="connsiteY68" fmla="*/ 80835 h 600649"/>
              <a:gd name="connsiteX69" fmla="*/ 194004 w 681631"/>
              <a:gd name="connsiteY69" fmla="*/ 105086 h 600649"/>
              <a:gd name="connsiteX70" fmla="*/ 258672 w 681631"/>
              <a:gd name="connsiteY70" fmla="*/ 105086 h 600649"/>
              <a:gd name="connsiteX71" fmla="*/ 282924 w 681631"/>
              <a:gd name="connsiteY71" fmla="*/ 80835 h 600649"/>
              <a:gd name="connsiteX72" fmla="*/ 258672 w 681631"/>
              <a:gd name="connsiteY72" fmla="*/ 56585 h 600649"/>
              <a:gd name="connsiteX73" fmla="*/ 97002 w 681631"/>
              <a:gd name="connsiteY73" fmla="*/ 48501 h 600649"/>
              <a:gd name="connsiteX74" fmla="*/ 64668 w 681631"/>
              <a:gd name="connsiteY74" fmla="*/ 80835 h 600649"/>
              <a:gd name="connsiteX75" fmla="*/ 97002 w 681631"/>
              <a:gd name="connsiteY75" fmla="*/ 113169 h 600649"/>
              <a:gd name="connsiteX76" fmla="*/ 129336 w 681631"/>
              <a:gd name="connsiteY76" fmla="*/ 80835 h 600649"/>
              <a:gd name="connsiteX77" fmla="*/ 97002 w 681631"/>
              <a:gd name="connsiteY77" fmla="*/ 48501 h 600649"/>
              <a:gd name="connsiteX78" fmla="*/ 64668 w 681631"/>
              <a:gd name="connsiteY78" fmla="*/ 0 h 600649"/>
              <a:gd name="connsiteX79" fmla="*/ 517344 w 681631"/>
              <a:gd name="connsiteY79" fmla="*/ 0 h 600649"/>
              <a:gd name="connsiteX80" fmla="*/ 582012 w 681631"/>
              <a:gd name="connsiteY80" fmla="*/ 64668 h 600649"/>
              <a:gd name="connsiteX81" fmla="*/ 582012 w 681631"/>
              <a:gd name="connsiteY81" fmla="*/ 265624 h 600649"/>
              <a:gd name="connsiteX82" fmla="*/ 517344 w 681631"/>
              <a:gd name="connsiteY82" fmla="*/ 330292 h 600649"/>
              <a:gd name="connsiteX83" fmla="*/ 517344 w 681631"/>
              <a:gd name="connsiteY83" fmla="*/ 177837 h 600649"/>
              <a:gd name="connsiteX84" fmla="*/ 501177 w 681631"/>
              <a:gd name="connsiteY84" fmla="*/ 161670 h 600649"/>
              <a:gd name="connsiteX85" fmla="*/ 80835 w 681631"/>
              <a:gd name="connsiteY85" fmla="*/ 161670 h 600649"/>
              <a:gd name="connsiteX86" fmla="*/ 64668 w 681631"/>
              <a:gd name="connsiteY86" fmla="*/ 177837 h 600649"/>
              <a:gd name="connsiteX87" fmla="*/ 64668 w 681631"/>
              <a:gd name="connsiteY87" fmla="*/ 452676 h 600649"/>
              <a:gd name="connsiteX88" fmla="*/ 80835 w 681631"/>
              <a:gd name="connsiteY88" fmla="*/ 468843 h 600649"/>
              <a:gd name="connsiteX89" fmla="*/ 378793 w 681631"/>
              <a:gd name="connsiteY89" fmla="*/ 468843 h 600649"/>
              <a:gd name="connsiteX90" fmla="*/ 364081 w 681631"/>
              <a:gd name="connsiteY90" fmla="*/ 483392 h 600649"/>
              <a:gd name="connsiteX91" fmla="*/ 341933 w 681631"/>
              <a:gd name="connsiteY91" fmla="*/ 505542 h 600649"/>
              <a:gd name="connsiteX92" fmla="*/ 328514 w 681631"/>
              <a:gd name="connsiteY92" fmla="*/ 533511 h 600649"/>
              <a:gd name="connsiteX93" fmla="*/ 64668 w 681631"/>
              <a:gd name="connsiteY93" fmla="*/ 533511 h 600649"/>
              <a:gd name="connsiteX94" fmla="*/ 0 w 681631"/>
              <a:gd name="connsiteY94" fmla="*/ 468843 h 600649"/>
              <a:gd name="connsiteX95" fmla="*/ 0 w 681631"/>
              <a:gd name="connsiteY95" fmla="*/ 64668 h 600649"/>
              <a:gd name="connsiteX96" fmla="*/ 64668 w 681631"/>
              <a:gd name="connsiteY96" fmla="*/ 0 h 60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81631" h="600649">
                <a:moveTo>
                  <a:pt x="387040" y="518313"/>
                </a:moveTo>
                <a:cubicBezTo>
                  <a:pt x="390238" y="515210"/>
                  <a:pt x="395320" y="515210"/>
                  <a:pt x="398517" y="518313"/>
                </a:cubicBezTo>
                <a:lnTo>
                  <a:pt x="444756" y="564876"/>
                </a:lnTo>
                <a:cubicBezTo>
                  <a:pt x="444771" y="564891"/>
                  <a:pt x="444786" y="564906"/>
                  <a:pt x="444802" y="564923"/>
                </a:cubicBezTo>
                <a:cubicBezTo>
                  <a:pt x="447947" y="568092"/>
                  <a:pt x="447926" y="573216"/>
                  <a:pt x="444756" y="576353"/>
                </a:cubicBezTo>
                <a:lnTo>
                  <a:pt x="428589" y="592520"/>
                </a:lnTo>
                <a:cubicBezTo>
                  <a:pt x="427283" y="593813"/>
                  <a:pt x="425569" y="594623"/>
                  <a:pt x="423738" y="594784"/>
                </a:cubicBezTo>
                <a:lnTo>
                  <a:pt x="373460" y="600604"/>
                </a:lnTo>
                <a:cubicBezTo>
                  <a:pt x="372951" y="600652"/>
                  <a:pt x="372438" y="600669"/>
                  <a:pt x="371930" y="600619"/>
                </a:cubicBezTo>
                <a:cubicBezTo>
                  <a:pt x="367482" y="600232"/>
                  <a:pt x="364186" y="596320"/>
                  <a:pt x="364567" y="591873"/>
                </a:cubicBezTo>
                <a:lnTo>
                  <a:pt x="368609" y="539655"/>
                </a:lnTo>
                <a:cubicBezTo>
                  <a:pt x="368636" y="537698"/>
                  <a:pt x="369452" y="535822"/>
                  <a:pt x="370873" y="534480"/>
                </a:cubicBezTo>
                <a:close/>
                <a:moveTo>
                  <a:pt x="121255" y="376529"/>
                </a:moveTo>
                <a:lnTo>
                  <a:pt x="412261" y="376529"/>
                </a:lnTo>
                <a:cubicBezTo>
                  <a:pt x="423422" y="376529"/>
                  <a:pt x="432469" y="385582"/>
                  <a:pt x="432469" y="396739"/>
                </a:cubicBezTo>
                <a:cubicBezTo>
                  <a:pt x="432469" y="407894"/>
                  <a:pt x="423422" y="416947"/>
                  <a:pt x="412261" y="416947"/>
                </a:cubicBezTo>
                <a:lnTo>
                  <a:pt x="121255" y="416947"/>
                </a:lnTo>
                <a:cubicBezTo>
                  <a:pt x="110093" y="416947"/>
                  <a:pt x="101045" y="407894"/>
                  <a:pt x="101045" y="396739"/>
                </a:cubicBezTo>
                <a:cubicBezTo>
                  <a:pt x="101045" y="385582"/>
                  <a:pt x="110093" y="376529"/>
                  <a:pt x="121255" y="376529"/>
                </a:cubicBezTo>
                <a:close/>
                <a:moveTo>
                  <a:pt x="557600" y="347106"/>
                </a:moveTo>
                <a:cubicBezTo>
                  <a:pt x="560798" y="344001"/>
                  <a:pt x="565882" y="344001"/>
                  <a:pt x="569079" y="347106"/>
                </a:cubicBezTo>
                <a:lnTo>
                  <a:pt x="615479" y="393504"/>
                </a:lnTo>
                <a:cubicBezTo>
                  <a:pt x="618431" y="396722"/>
                  <a:pt x="618359" y="401685"/>
                  <a:pt x="615318" y="404822"/>
                </a:cubicBezTo>
                <a:lnTo>
                  <a:pt x="485982" y="534157"/>
                </a:lnTo>
                <a:cubicBezTo>
                  <a:pt x="485870" y="534271"/>
                  <a:pt x="485753" y="534400"/>
                  <a:pt x="485634" y="534514"/>
                </a:cubicBezTo>
                <a:cubicBezTo>
                  <a:pt x="482509" y="537440"/>
                  <a:pt x="477597" y="537277"/>
                  <a:pt x="474664" y="534157"/>
                </a:cubicBezTo>
                <a:lnTo>
                  <a:pt x="428265" y="487758"/>
                </a:lnTo>
                <a:cubicBezTo>
                  <a:pt x="428146" y="487646"/>
                  <a:pt x="428029" y="487532"/>
                  <a:pt x="427918" y="487403"/>
                </a:cubicBezTo>
                <a:cubicBezTo>
                  <a:pt x="424985" y="484282"/>
                  <a:pt x="425140" y="479368"/>
                  <a:pt x="428265" y="476442"/>
                </a:cubicBezTo>
                <a:close/>
                <a:moveTo>
                  <a:pt x="282925" y="295047"/>
                </a:moveTo>
                <a:lnTo>
                  <a:pt x="476928" y="295047"/>
                </a:lnTo>
                <a:cubicBezTo>
                  <a:pt x="488090" y="295047"/>
                  <a:pt x="497137" y="304101"/>
                  <a:pt x="497137" y="315257"/>
                </a:cubicBezTo>
                <a:cubicBezTo>
                  <a:pt x="497137" y="326412"/>
                  <a:pt x="488090" y="335466"/>
                  <a:pt x="476928" y="335466"/>
                </a:cubicBezTo>
                <a:lnTo>
                  <a:pt x="282925" y="335466"/>
                </a:lnTo>
                <a:cubicBezTo>
                  <a:pt x="271763" y="335466"/>
                  <a:pt x="262715" y="326412"/>
                  <a:pt x="262715" y="315257"/>
                </a:cubicBezTo>
                <a:cubicBezTo>
                  <a:pt x="262715" y="304101"/>
                  <a:pt x="271763" y="295047"/>
                  <a:pt x="282925" y="295047"/>
                </a:cubicBezTo>
                <a:close/>
                <a:moveTo>
                  <a:pt x="621184" y="283197"/>
                </a:moveTo>
                <a:cubicBezTo>
                  <a:pt x="624354" y="280062"/>
                  <a:pt x="629472" y="280077"/>
                  <a:pt x="632615" y="283246"/>
                </a:cubicBezTo>
                <a:lnTo>
                  <a:pt x="679015" y="329646"/>
                </a:lnTo>
                <a:lnTo>
                  <a:pt x="679339" y="329646"/>
                </a:lnTo>
                <a:cubicBezTo>
                  <a:pt x="679456" y="329758"/>
                  <a:pt x="679572" y="329888"/>
                  <a:pt x="679680" y="330000"/>
                </a:cubicBezTo>
                <a:cubicBezTo>
                  <a:pt x="682522" y="333218"/>
                  <a:pt x="682225" y="338117"/>
                  <a:pt x="679015" y="340962"/>
                </a:cubicBezTo>
                <a:lnTo>
                  <a:pt x="654602" y="365374"/>
                </a:lnTo>
                <a:cubicBezTo>
                  <a:pt x="654492" y="365488"/>
                  <a:pt x="654375" y="365617"/>
                  <a:pt x="654256" y="365731"/>
                </a:cubicBezTo>
                <a:cubicBezTo>
                  <a:pt x="651130" y="368657"/>
                  <a:pt x="646219" y="368494"/>
                  <a:pt x="643286" y="365374"/>
                </a:cubicBezTo>
                <a:lnTo>
                  <a:pt x="596887" y="318974"/>
                </a:lnTo>
                <a:cubicBezTo>
                  <a:pt x="596768" y="318862"/>
                  <a:pt x="596651" y="318749"/>
                  <a:pt x="596539" y="318620"/>
                </a:cubicBezTo>
                <a:cubicBezTo>
                  <a:pt x="593606" y="315498"/>
                  <a:pt x="593762" y="310585"/>
                  <a:pt x="596887" y="307658"/>
                </a:cubicBezTo>
                <a:lnTo>
                  <a:pt x="621138" y="283246"/>
                </a:lnTo>
                <a:cubicBezTo>
                  <a:pt x="621153" y="283231"/>
                  <a:pt x="621169" y="283214"/>
                  <a:pt x="621184" y="283197"/>
                </a:cubicBezTo>
                <a:close/>
                <a:moveTo>
                  <a:pt x="476928" y="214212"/>
                </a:moveTo>
                <a:cubicBezTo>
                  <a:pt x="477147" y="214212"/>
                  <a:pt x="477366" y="214212"/>
                  <a:pt x="477584" y="214229"/>
                </a:cubicBezTo>
                <a:cubicBezTo>
                  <a:pt x="488740" y="214584"/>
                  <a:pt x="497493" y="223913"/>
                  <a:pt x="497137" y="235069"/>
                </a:cubicBezTo>
                <a:cubicBezTo>
                  <a:pt x="497137" y="246224"/>
                  <a:pt x="488090" y="255277"/>
                  <a:pt x="476928" y="255277"/>
                </a:cubicBezTo>
                <a:lnTo>
                  <a:pt x="282925" y="255277"/>
                </a:lnTo>
                <a:cubicBezTo>
                  <a:pt x="271763" y="255277"/>
                  <a:pt x="262715" y="246224"/>
                  <a:pt x="262715" y="235069"/>
                </a:cubicBezTo>
                <a:cubicBezTo>
                  <a:pt x="262715" y="223913"/>
                  <a:pt x="271763" y="214859"/>
                  <a:pt x="282925" y="214859"/>
                </a:cubicBezTo>
                <a:lnTo>
                  <a:pt x="476928" y="214859"/>
                </a:lnTo>
                <a:close/>
                <a:moveTo>
                  <a:pt x="129338" y="210171"/>
                </a:moveTo>
                <a:lnTo>
                  <a:pt x="194005" y="210171"/>
                </a:lnTo>
                <a:cubicBezTo>
                  <a:pt x="202935" y="210171"/>
                  <a:pt x="210172" y="217414"/>
                  <a:pt x="210172" y="226338"/>
                </a:cubicBezTo>
                <a:lnTo>
                  <a:pt x="210172" y="307173"/>
                </a:lnTo>
                <a:cubicBezTo>
                  <a:pt x="210172" y="316098"/>
                  <a:pt x="202935" y="323340"/>
                  <a:pt x="194005" y="323340"/>
                </a:cubicBezTo>
                <a:lnTo>
                  <a:pt x="129338" y="323340"/>
                </a:lnTo>
                <a:cubicBezTo>
                  <a:pt x="120408" y="323340"/>
                  <a:pt x="113171" y="316098"/>
                  <a:pt x="113171" y="307173"/>
                </a:cubicBezTo>
                <a:lnTo>
                  <a:pt x="113171" y="226338"/>
                </a:lnTo>
                <a:cubicBezTo>
                  <a:pt x="113171" y="217414"/>
                  <a:pt x="120408" y="210171"/>
                  <a:pt x="129338" y="210171"/>
                </a:cubicBezTo>
                <a:close/>
                <a:moveTo>
                  <a:pt x="194004" y="56585"/>
                </a:moveTo>
                <a:cubicBezTo>
                  <a:pt x="180612" y="56585"/>
                  <a:pt x="169755" y="67448"/>
                  <a:pt x="169755" y="80835"/>
                </a:cubicBezTo>
                <a:cubicBezTo>
                  <a:pt x="169755" y="94222"/>
                  <a:pt x="180612" y="105086"/>
                  <a:pt x="194004" y="105086"/>
                </a:cubicBezTo>
                <a:lnTo>
                  <a:pt x="258672" y="105086"/>
                </a:lnTo>
                <a:cubicBezTo>
                  <a:pt x="272066" y="105086"/>
                  <a:pt x="282924" y="94222"/>
                  <a:pt x="282924" y="80835"/>
                </a:cubicBezTo>
                <a:cubicBezTo>
                  <a:pt x="282924" y="67448"/>
                  <a:pt x="272066" y="56585"/>
                  <a:pt x="258672" y="56585"/>
                </a:cubicBezTo>
                <a:close/>
                <a:moveTo>
                  <a:pt x="97002" y="48501"/>
                </a:moveTo>
                <a:cubicBezTo>
                  <a:pt x="79145" y="48501"/>
                  <a:pt x="64668" y="62971"/>
                  <a:pt x="64668" y="80835"/>
                </a:cubicBezTo>
                <a:cubicBezTo>
                  <a:pt x="64668" y="98699"/>
                  <a:pt x="79145" y="113169"/>
                  <a:pt x="97002" y="113169"/>
                </a:cubicBezTo>
                <a:cubicBezTo>
                  <a:pt x="114860" y="113169"/>
                  <a:pt x="129336" y="98699"/>
                  <a:pt x="129336" y="80835"/>
                </a:cubicBezTo>
                <a:cubicBezTo>
                  <a:pt x="129336" y="62971"/>
                  <a:pt x="114860" y="48501"/>
                  <a:pt x="97002" y="48501"/>
                </a:cubicBezTo>
                <a:close/>
                <a:moveTo>
                  <a:pt x="64668" y="0"/>
                </a:moveTo>
                <a:lnTo>
                  <a:pt x="517344" y="0"/>
                </a:lnTo>
                <a:cubicBezTo>
                  <a:pt x="553059" y="0"/>
                  <a:pt x="582012" y="28955"/>
                  <a:pt x="582012" y="64668"/>
                </a:cubicBezTo>
                <a:lnTo>
                  <a:pt x="582012" y="265624"/>
                </a:lnTo>
                <a:lnTo>
                  <a:pt x="517344" y="330292"/>
                </a:lnTo>
                <a:lnTo>
                  <a:pt x="517344" y="177837"/>
                </a:lnTo>
                <a:cubicBezTo>
                  <a:pt x="517344" y="168912"/>
                  <a:pt x="510107" y="161670"/>
                  <a:pt x="501177" y="161670"/>
                </a:cubicBezTo>
                <a:lnTo>
                  <a:pt x="80835" y="161670"/>
                </a:lnTo>
                <a:cubicBezTo>
                  <a:pt x="71906" y="161670"/>
                  <a:pt x="64668" y="168912"/>
                  <a:pt x="64668" y="177837"/>
                </a:cubicBezTo>
                <a:lnTo>
                  <a:pt x="64668" y="452676"/>
                </a:lnTo>
                <a:cubicBezTo>
                  <a:pt x="64668" y="461600"/>
                  <a:pt x="71906" y="468843"/>
                  <a:pt x="80835" y="468843"/>
                </a:cubicBezTo>
                <a:lnTo>
                  <a:pt x="378793" y="468843"/>
                </a:lnTo>
                <a:lnTo>
                  <a:pt x="364081" y="483392"/>
                </a:lnTo>
                <a:lnTo>
                  <a:pt x="341933" y="505542"/>
                </a:lnTo>
                <a:cubicBezTo>
                  <a:pt x="334519" y="513140"/>
                  <a:pt x="329804" y="522970"/>
                  <a:pt x="328514" y="533511"/>
                </a:cubicBezTo>
                <a:lnTo>
                  <a:pt x="64668" y="533511"/>
                </a:lnTo>
                <a:cubicBezTo>
                  <a:pt x="28953" y="533511"/>
                  <a:pt x="0" y="504556"/>
                  <a:pt x="0" y="468843"/>
                </a:cubicBezTo>
                <a:lnTo>
                  <a:pt x="0" y="64668"/>
                </a:lnTo>
                <a:cubicBezTo>
                  <a:pt x="0" y="28955"/>
                  <a:pt x="28953" y="0"/>
                  <a:pt x="64668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966657F7-A8F3-A594-5A3F-06C6D3E2464E}"/>
              </a:ext>
            </a:extLst>
          </p:cNvPr>
          <p:cNvSpPr/>
          <p:nvPr/>
        </p:nvSpPr>
        <p:spPr>
          <a:xfrm>
            <a:off x="9905893" y="2367379"/>
            <a:ext cx="521987" cy="491654"/>
          </a:xfrm>
          <a:custGeom>
            <a:avLst/>
            <a:gdLst>
              <a:gd name="connsiteX0" fmla="*/ 546720 w 572796"/>
              <a:gd name="connsiteY0" fmla="*/ 609 h 539509"/>
              <a:gd name="connsiteX1" fmla="*/ 572177 w 572796"/>
              <a:gd name="connsiteY1" fmla="*/ 38602 h 539509"/>
              <a:gd name="connsiteX2" fmla="*/ 467898 w 572796"/>
              <a:gd name="connsiteY2" fmla="*/ 468805 h 539509"/>
              <a:gd name="connsiteX3" fmla="*/ 465210 w 572796"/>
              <a:gd name="connsiteY3" fmla="*/ 476031 h 539509"/>
              <a:gd name="connsiteX4" fmla="*/ 421662 w 572796"/>
              <a:gd name="connsiteY4" fmla="*/ 489984 h 539509"/>
              <a:gd name="connsiteX5" fmla="*/ 289578 w 572796"/>
              <a:gd name="connsiteY5" fmla="*/ 421759 h 539509"/>
              <a:gd name="connsiteX6" fmla="*/ 227172 w 572796"/>
              <a:gd name="connsiteY6" fmla="*/ 523934 h 539509"/>
              <a:gd name="connsiteX7" fmla="*/ 200115 w 572796"/>
              <a:gd name="connsiteY7" fmla="*/ 539504 h 539509"/>
              <a:gd name="connsiteX8" fmla="*/ 167192 w 572796"/>
              <a:gd name="connsiteY8" fmla="*/ 507767 h 539509"/>
              <a:gd name="connsiteX9" fmla="*/ 167192 w 572796"/>
              <a:gd name="connsiteY9" fmla="*/ 394598 h 539509"/>
              <a:gd name="connsiteX10" fmla="*/ 177217 w 572796"/>
              <a:gd name="connsiteY10" fmla="*/ 371157 h 539509"/>
              <a:gd name="connsiteX11" fmla="*/ 434595 w 572796"/>
              <a:gd name="connsiteY11" fmla="*/ 125579 h 539509"/>
              <a:gd name="connsiteX12" fmla="*/ 433704 w 572796"/>
              <a:gd name="connsiteY12" fmla="*/ 122913 h 539509"/>
              <a:gd name="connsiteX13" fmla="*/ 427804 w 572796"/>
              <a:gd name="connsiteY13" fmla="*/ 122185 h 539509"/>
              <a:gd name="connsiteX14" fmla="*/ 120632 w 572796"/>
              <a:gd name="connsiteY14" fmla="*/ 335912 h 539509"/>
              <a:gd name="connsiteX15" fmla="*/ 17487 w 572796"/>
              <a:gd name="connsiteY15" fmla="*/ 282561 h 539509"/>
              <a:gd name="connsiteX16" fmla="*/ 2698 w 572796"/>
              <a:gd name="connsiteY16" fmla="*/ 266749 h 539509"/>
              <a:gd name="connsiteX17" fmla="*/ 19427 w 572796"/>
              <a:gd name="connsiteY17" fmla="*/ 224199 h 539509"/>
              <a:gd name="connsiteX18" fmla="*/ 527878 w 572796"/>
              <a:gd name="connsiteY18" fmla="*/ 2549 h 539509"/>
              <a:gd name="connsiteX19" fmla="*/ 546720 w 572796"/>
              <a:gd name="connsiteY19" fmla="*/ 609 h 53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72796" h="539509">
                <a:moveTo>
                  <a:pt x="546720" y="609"/>
                </a:moveTo>
                <a:cubicBezTo>
                  <a:pt x="564238" y="4068"/>
                  <a:pt x="575636" y="21075"/>
                  <a:pt x="572177" y="38602"/>
                </a:cubicBezTo>
                <a:lnTo>
                  <a:pt x="467898" y="468805"/>
                </a:lnTo>
                <a:cubicBezTo>
                  <a:pt x="467294" y="471311"/>
                  <a:pt x="466393" y="473736"/>
                  <a:pt x="465210" y="476031"/>
                </a:cubicBezTo>
                <a:cubicBezTo>
                  <a:pt x="457036" y="491908"/>
                  <a:pt x="437538" y="498164"/>
                  <a:pt x="421662" y="489984"/>
                </a:cubicBezTo>
                <a:lnTo>
                  <a:pt x="289578" y="421759"/>
                </a:lnTo>
                <a:lnTo>
                  <a:pt x="227172" y="523934"/>
                </a:lnTo>
                <a:cubicBezTo>
                  <a:pt x="221422" y="533424"/>
                  <a:pt x="211207" y="539293"/>
                  <a:pt x="200115" y="539504"/>
                </a:cubicBezTo>
                <a:cubicBezTo>
                  <a:pt x="182261" y="539826"/>
                  <a:pt x="167522" y="525616"/>
                  <a:pt x="167192" y="507767"/>
                </a:cubicBezTo>
                <a:lnTo>
                  <a:pt x="167192" y="394598"/>
                </a:lnTo>
                <a:cubicBezTo>
                  <a:pt x="167182" y="385738"/>
                  <a:pt x="170806" y="377267"/>
                  <a:pt x="177217" y="371157"/>
                </a:cubicBezTo>
                <a:lnTo>
                  <a:pt x="434595" y="125579"/>
                </a:lnTo>
                <a:cubicBezTo>
                  <a:pt x="434614" y="124609"/>
                  <a:pt x="434300" y="123672"/>
                  <a:pt x="433704" y="122913"/>
                </a:cubicBezTo>
                <a:cubicBezTo>
                  <a:pt x="432277" y="121085"/>
                  <a:pt x="429636" y="120762"/>
                  <a:pt x="427804" y="122185"/>
                </a:cubicBezTo>
                <a:lnTo>
                  <a:pt x="120632" y="335912"/>
                </a:lnTo>
                <a:lnTo>
                  <a:pt x="17487" y="282561"/>
                </a:lnTo>
                <a:cubicBezTo>
                  <a:pt x="10888" y="279150"/>
                  <a:pt x="5665" y="273572"/>
                  <a:pt x="2698" y="266749"/>
                </a:cubicBezTo>
                <a:cubicBezTo>
                  <a:pt x="-4434" y="250389"/>
                  <a:pt x="3056" y="231328"/>
                  <a:pt x="19427" y="224199"/>
                </a:cubicBezTo>
                <a:lnTo>
                  <a:pt x="527878" y="2549"/>
                </a:lnTo>
                <a:cubicBezTo>
                  <a:pt x="533826" y="42"/>
                  <a:pt x="540388" y="-637"/>
                  <a:pt x="546720" y="609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B75981AB-92B0-274E-4AD8-96CD855EB3F0}"/>
              </a:ext>
            </a:extLst>
          </p:cNvPr>
          <p:cNvSpPr/>
          <p:nvPr/>
        </p:nvSpPr>
        <p:spPr>
          <a:xfrm>
            <a:off x="4475388" y="2427255"/>
            <a:ext cx="534227" cy="371903"/>
          </a:xfrm>
          <a:custGeom>
            <a:avLst/>
            <a:gdLst>
              <a:gd name="connsiteX0" fmla="*/ 238140 w 592199"/>
              <a:gd name="connsiteY0" fmla="*/ 237332 h 412260"/>
              <a:gd name="connsiteX1" fmla="*/ 248650 w 592199"/>
              <a:gd name="connsiteY1" fmla="*/ 237332 h 412260"/>
              <a:gd name="connsiteX2" fmla="*/ 275002 w 592199"/>
              <a:gd name="connsiteY2" fmla="*/ 259966 h 412260"/>
              <a:gd name="connsiteX3" fmla="*/ 317198 w 592199"/>
              <a:gd name="connsiteY3" fmla="*/ 259966 h 412260"/>
              <a:gd name="connsiteX4" fmla="*/ 343549 w 592199"/>
              <a:gd name="connsiteY4" fmla="*/ 237332 h 412260"/>
              <a:gd name="connsiteX5" fmla="*/ 354059 w 592199"/>
              <a:gd name="connsiteY5" fmla="*/ 237332 h 412260"/>
              <a:gd name="connsiteX6" fmla="*/ 540786 w 592199"/>
              <a:gd name="connsiteY6" fmla="*/ 398033 h 412260"/>
              <a:gd name="connsiteX7" fmla="*/ 543615 w 592199"/>
              <a:gd name="connsiteY7" fmla="*/ 404257 h 412260"/>
              <a:gd name="connsiteX8" fmla="*/ 535451 w 592199"/>
              <a:gd name="connsiteY8" fmla="*/ 412260 h 412260"/>
              <a:gd name="connsiteX9" fmla="*/ 55777 w 592199"/>
              <a:gd name="connsiteY9" fmla="*/ 412260 h 412260"/>
              <a:gd name="connsiteX10" fmla="*/ 49552 w 592199"/>
              <a:gd name="connsiteY10" fmla="*/ 409431 h 412260"/>
              <a:gd name="connsiteX11" fmla="*/ 50442 w 592199"/>
              <a:gd name="connsiteY11" fmla="*/ 398033 h 412260"/>
              <a:gd name="connsiteX12" fmla="*/ 13420 w 592199"/>
              <a:gd name="connsiteY12" fmla="*/ 35246 h 412260"/>
              <a:gd name="connsiteX13" fmla="*/ 205159 w 592199"/>
              <a:gd name="connsiteY13" fmla="*/ 199989 h 412260"/>
              <a:gd name="connsiteX14" fmla="*/ 206308 w 592199"/>
              <a:gd name="connsiteY14" fmla="*/ 201136 h 412260"/>
              <a:gd name="connsiteX15" fmla="*/ 205159 w 592199"/>
              <a:gd name="connsiteY15" fmla="*/ 212276 h 412260"/>
              <a:gd name="connsiteX16" fmla="*/ 13420 w 592199"/>
              <a:gd name="connsiteY16" fmla="*/ 377016 h 412260"/>
              <a:gd name="connsiteX17" fmla="*/ 8020 w 592199"/>
              <a:gd name="connsiteY17" fmla="*/ 379022 h 412260"/>
              <a:gd name="connsiteX18" fmla="*/ 0 w 592199"/>
              <a:gd name="connsiteY18" fmla="*/ 370874 h 412260"/>
              <a:gd name="connsiteX19" fmla="*/ 0 w 592199"/>
              <a:gd name="connsiteY19" fmla="*/ 41388 h 412260"/>
              <a:gd name="connsiteX20" fmla="*/ 2005 w 592199"/>
              <a:gd name="connsiteY20" fmla="*/ 35989 h 412260"/>
              <a:gd name="connsiteX21" fmla="*/ 13420 w 592199"/>
              <a:gd name="connsiteY21" fmla="*/ 35246 h 412260"/>
              <a:gd name="connsiteX22" fmla="*/ 584181 w 592199"/>
              <a:gd name="connsiteY22" fmla="*/ 33241 h 412260"/>
              <a:gd name="connsiteX23" fmla="*/ 592199 w 592199"/>
              <a:gd name="connsiteY23" fmla="*/ 41388 h 412260"/>
              <a:gd name="connsiteX24" fmla="*/ 592199 w 592199"/>
              <a:gd name="connsiteY24" fmla="*/ 370874 h 412260"/>
              <a:gd name="connsiteX25" fmla="*/ 590194 w 592199"/>
              <a:gd name="connsiteY25" fmla="*/ 376273 h 412260"/>
              <a:gd name="connsiteX26" fmla="*/ 578780 w 592199"/>
              <a:gd name="connsiteY26" fmla="*/ 377016 h 412260"/>
              <a:gd name="connsiteX27" fmla="*/ 386877 w 592199"/>
              <a:gd name="connsiteY27" fmla="*/ 212276 h 412260"/>
              <a:gd name="connsiteX28" fmla="*/ 385990 w 592199"/>
              <a:gd name="connsiteY28" fmla="*/ 211386 h 412260"/>
              <a:gd name="connsiteX29" fmla="*/ 386877 w 592199"/>
              <a:gd name="connsiteY29" fmla="*/ 199989 h 412260"/>
              <a:gd name="connsiteX30" fmla="*/ 578780 w 592199"/>
              <a:gd name="connsiteY30" fmla="*/ 35246 h 412260"/>
              <a:gd name="connsiteX31" fmla="*/ 584181 w 592199"/>
              <a:gd name="connsiteY31" fmla="*/ 33241 h 412260"/>
              <a:gd name="connsiteX32" fmla="*/ 55776 w 592199"/>
              <a:gd name="connsiteY32" fmla="*/ 0 h 412260"/>
              <a:gd name="connsiteX33" fmla="*/ 535452 w 592199"/>
              <a:gd name="connsiteY33" fmla="*/ 0 h 412260"/>
              <a:gd name="connsiteX34" fmla="*/ 541676 w 592199"/>
              <a:gd name="connsiteY34" fmla="*/ 2830 h 412260"/>
              <a:gd name="connsiteX35" fmla="*/ 540786 w 592199"/>
              <a:gd name="connsiteY35" fmla="*/ 14227 h 412260"/>
              <a:gd name="connsiteX36" fmla="*/ 306204 w 592199"/>
              <a:gd name="connsiteY36" fmla="*/ 215670 h 412260"/>
              <a:gd name="connsiteX37" fmla="*/ 285025 w 592199"/>
              <a:gd name="connsiteY37" fmla="*/ 215670 h 412260"/>
              <a:gd name="connsiteX38" fmla="*/ 50441 w 592199"/>
              <a:gd name="connsiteY38" fmla="*/ 14227 h 412260"/>
              <a:gd name="connsiteX39" fmla="*/ 47612 w 592199"/>
              <a:gd name="connsiteY39" fmla="*/ 8003 h 412260"/>
              <a:gd name="connsiteX40" fmla="*/ 55776 w 592199"/>
              <a:gd name="connsiteY40" fmla="*/ 0 h 412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2199" h="412260">
                <a:moveTo>
                  <a:pt x="238140" y="237332"/>
                </a:moveTo>
                <a:cubicBezTo>
                  <a:pt x="241165" y="234746"/>
                  <a:pt x="245625" y="234746"/>
                  <a:pt x="248650" y="237332"/>
                </a:cubicBezTo>
                <a:lnTo>
                  <a:pt x="275002" y="259966"/>
                </a:lnTo>
                <a:cubicBezTo>
                  <a:pt x="287126" y="270411"/>
                  <a:pt x="305072" y="270411"/>
                  <a:pt x="317198" y="259966"/>
                </a:cubicBezTo>
                <a:lnTo>
                  <a:pt x="343549" y="237332"/>
                </a:lnTo>
                <a:cubicBezTo>
                  <a:pt x="346572" y="234746"/>
                  <a:pt x="351034" y="234746"/>
                  <a:pt x="354059" y="237332"/>
                </a:cubicBezTo>
                <a:lnTo>
                  <a:pt x="540786" y="398033"/>
                </a:lnTo>
                <a:cubicBezTo>
                  <a:pt x="542597" y="399585"/>
                  <a:pt x="543648" y="401864"/>
                  <a:pt x="543615" y="404257"/>
                </a:cubicBezTo>
                <a:cubicBezTo>
                  <a:pt x="543568" y="408720"/>
                  <a:pt x="539913" y="412309"/>
                  <a:pt x="535451" y="412260"/>
                </a:cubicBezTo>
                <a:lnTo>
                  <a:pt x="55777" y="412260"/>
                </a:lnTo>
                <a:cubicBezTo>
                  <a:pt x="53385" y="412292"/>
                  <a:pt x="51105" y="411242"/>
                  <a:pt x="49552" y="409431"/>
                </a:cubicBezTo>
                <a:cubicBezTo>
                  <a:pt x="46643" y="406036"/>
                  <a:pt x="47047" y="400927"/>
                  <a:pt x="50442" y="398033"/>
                </a:cubicBezTo>
                <a:close/>
                <a:moveTo>
                  <a:pt x="13420" y="35246"/>
                </a:moveTo>
                <a:lnTo>
                  <a:pt x="205159" y="199989"/>
                </a:lnTo>
                <a:cubicBezTo>
                  <a:pt x="205580" y="200328"/>
                  <a:pt x="205969" y="200715"/>
                  <a:pt x="206308" y="201136"/>
                </a:cubicBezTo>
                <a:cubicBezTo>
                  <a:pt x="209056" y="204531"/>
                  <a:pt x="208556" y="209511"/>
                  <a:pt x="205159" y="212276"/>
                </a:cubicBezTo>
                <a:lnTo>
                  <a:pt x="13420" y="377016"/>
                </a:lnTo>
                <a:cubicBezTo>
                  <a:pt x="11934" y="378327"/>
                  <a:pt x="10008" y="379038"/>
                  <a:pt x="8020" y="379022"/>
                </a:cubicBezTo>
                <a:cubicBezTo>
                  <a:pt x="3541" y="378989"/>
                  <a:pt x="-32" y="375336"/>
                  <a:pt x="0" y="370874"/>
                </a:cubicBezTo>
                <a:lnTo>
                  <a:pt x="0" y="41388"/>
                </a:lnTo>
                <a:cubicBezTo>
                  <a:pt x="-15" y="39401"/>
                  <a:pt x="696" y="37476"/>
                  <a:pt x="2005" y="35989"/>
                </a:cubicBezTo>
                <a:cubicBezTo>
                  <a:pt x="4963" y="32627"/>
                  <a:pt x="10072" y="32303"/>
                  <a:pt x="13420" y="35246"/>
                </a:cubicBezTo>
                <a:close/>
                <a:moveTo>
                  <a:pt x="584181" y="33241"/>
                </a:moveTo>
                <a:cubicBezTo>
                  <a:pt x="588658" y="33273"/>
                  <a:pt x="592231" y="36926"/>
                  <a:pt x="592199" y="41388"/>
                </a:cubicBezTo>
                <a:lnTo>
                  <a:pt x="592199" y="370874"/>
                </a:lnTo>
                <a:cubicBezTo>
                  <a:pt x="592214" y="372863"/>
                  <a:pt x="591503" y="374786"/>
                  <a:pt x="590194" y="376273"/>
                </a:cubicBezTo>
                <a:cubicBezTo>
                  <a:pt x="587236" y="379637"/>
                  <a:pt x="582127" y="379959"/>
                  <a:pt x="578780" y="377016"/>
                </a:cubicBezTo>
                <a:lnTo>
                  <a:pt x="386877" y="212276"/>
                </a:lnTo>
                <a:cubicBezTo>
                  <a:pt x="386555" y="212001"/>
                  <a:pt x="386265" y="211709"/>
                  <a:pt x="385990" y="211386"/>
                </a:cubicBezTo>
                <a:cubicBezTo>
                  <a:pt x="383094" y="207992"/>
                  <a:pt x="383483" y="202883"/>
                  <a:pt x="386877" y="199989"/>
                </a:cubicBezTo>
                <a:lnTo>
                  <a:pt x="578780" y="35246"/>
                </a:lnTo>
                <a:cubicBezTo>
                  <a:pt x="580268" y="33935"/>
                  <a:pt x="582191" y="33224"/>
                  <a:pt x="584181" y="33241"/>
                </a:cubicBezTo>
                <a:close/>
                <a:moveTo>
                  <a:pt x="55776" y="0"/>
                </a:moveTo>
                <a:lnTo>
                  <a:pt x="535452" y="0"/>
                </a:lnTo>
                <a:cubicBezTo>
                  <a:pt x="537845" y="-32"/>
                  <a:pt x="540124" y="1020"/>
                  <a:pt x="541676" y="2830"/>
                </a:cubicBezTo>
                <a:cubicBezTo>
                  <a:pt x="544587" y="6226"/>
                  <a:pt x="544183" y="11333"/>
                  <a:pt x="540786" y="14227"/>
                </a:cubicBezTo>
                <a:lnTo>
                  <a:pt x="306204" y="215670"/>
                </a:lnTo>
                <a:cubicBezTo>
                  <a:pt x="300124" y="220940"/>
                  <a:pt x="291103" y="220940"/>
                  <a:pt x="285025" y="215670"/>
                </a:cubicBezTo>
                <a:lnTo>
                  <a:pt x="50441" y="14227"/>
                </a:lnTo>
                <a:cubicBezTo>
                  <a:pt x="48630" y="12676"/>
                  <a:pt x="47579" y="10396"/>
                  <a:pt x="47612" y="8003"/>
                </a:cubicBezTo>
                <a:cubicBezTo>
                  <a:pt x="47661" y="3541"/>
                  <a:pt x="51314" y="-47"/>
                  <a:pt x="55776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F0BEFD3D-E73F-0C0F-F7E4-3B45F130B54F}"/>
              </a:ext>
            </a:extLst>
          </p:cNvPr>
          <p:cNvSpPr/>
          <p:nvPr/>
        </p:nvSpPr>
        <p:spPr>
          <a:xfrm>
            <a:off x="3445258" y="3387912"/>
            <a:ext cx="2583727" cy="464400"/>
          </a:xfrm>
          <a:custGeom>
            <a:avLst/>
            <a:gdLst>
              <a:gd name="connsiteX0" fmla="*/ 0 w 2583727"/>
              <a:gd name="connsiteY0" fmla="*/ 0 h 464400"/>
              <a:gd name="connsiteX1" fmla="*/ 2583727 w 2583727"/>
              <a:gd name="connsiteY1" fmla="*/ 0 h 464400"/>
              <a:gd name="connsiteX2" fmla="*/ 2583727 w 2583727"/>
              <a:gd name="connsiteY2" fmla="*/ 464400 h 464400"/>
              <a:gd name="connsiteX3" fmla="*/ 0 w 2583727"/>
              <a:gd name="connsiteY3" fmla="*/ 464400 h 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3727" h="464400">
                <a:moveTo>
                  <a:pt x="0" y="0"/>
                </a:moveTo>
                <a:lnTo>
                  <a:pt x="2583727" y="0"/>
                </a:lnTo>
                <a:lnTo>
                  <a:pt x="2583727" y="464400"/>
                </a:lnTo>
                <a:lnTo>
                  <a:pt x="0" y="464400"/>
                </a:lnTo>
                <a:close/>
              </a:path>
            </a:pathLst>
          </a:cu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en-US">
              <a:latin typeface="+mj-ea"/>
              <a:ea typeface="+mj-ea"/>
            </a:endParaRP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83F71DC3-B398-A900-5D30-68C7F8A3A731}"/>
              </a:ext>
            </a:extLst>
          </p:cNvPr>
          <p:cNvSpPr/>
          <p:nvPr/>
        </p:nvSpPr>
        <p:spPr>
          <a:xfrm>
            <a:off x="6165571" y="3387912"/>
            <a:ext cx="2577338" cy="464400"/>
          </a:xfrm>
          <a:custGeom>
            <a:avLst/>
            <a:gdLst>
              <a:gd name="connsiteX0" fmla="*/ 0 w 2577338"/>
              <a:gd name="connsiteY0" fmla="*/ 0 h 464400"/>
              <a:gd name="connsiteX1" fmla="*/ 2577338 w 2577338"/>
              <a:gd name="connsiteY1" fmla="*/ 0 h 464400"/>
              <a:gd name="connsiteX2" fmla="*/ 2577338 w 2577338"/>
              <a:gd name="connsiteY2" fmla="*/ 464400 h 464400"/>
              <a:gd name="connsiteX3" fmla="*/ 0 w 2577338"/>
              <a:gd name="connsiteY3" fmla="*/ 464400 h 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7338" h="464400">
                <a:moveTo>
                  <a:pt x="0" y="0"/>
                </a:moveTo>
                <a:lnTo>
                  <a:pt x="2577338" y="0"/>
                </a:lnTo>
                <a:lnTo>
                  <a:pt x="2577338" y="464400"/>
                </a:lnTo>
                <a:lnTo>
                  <a:pt x="0" y="464400"/>
                </a:lnTo>
                <a:close/>
              </a:path>
            </a:pathLst>
          </a:cu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en-US">
              <a:latin typeface="+mj-ea"/>
              <a:ea typeface="+mj-ea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80B9783-0E88-0CBE-813A-E15FAF4F6061}"/>
              </a:ext>
            </a:extLst>
          </p:cNvPr>
          <p:cNvSpPr/>
          <p:nvPr/>
        </p:nvSpPr>
        <p:spPr>
          <a:xfrm>
            <a:off x="8879496" y="3387912"/>
            <a:ext cx="2490675" cy="464400"/>
          </a:xfrm>
          <a:custGeom>
            <a:avLst/>
            <a:gdLst>
              <a:gd name="connsiteX0" fmla="*/ 0 w 2490675"/>
              <a:gd name="connsiteY0" fmla="*/ 0 h 464400"/>
              <a:gd name="connsiteX1" fmla="*/ 2258475 w 2490675"/>
              <a:gd name="connsiteY1" fmla="*/ 0 h 464400"/>
              <a:gd name="connsiteX2" fmla="*/ 2490675 w 2490675"/>
              <a:gd name="connsiteY2" fmla="*/ 232200 h 464400"/>
              <a:gd name="connsiteX3" fmla="*/ 2258475 w 2490675"/>
              <a:gd name="connsiteY3" fmla="*/ 464400 h 464400"/>
              <a:gd name="connsiteX4" fmla="*/ 0 w 2490675"/>
              <a:gd name="connsiteY4" fmla="*/ 464400 h 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675" h="464400">
                <a:moveTo>
                  <a:pt x="0" y="0"/>
                </a:moveTo>
                <a:lnTo>
                  <a:pt x="2258475" y="0"/>
                </a:lnTo>
                <a:cubicBezTo>
                  <a:pt x="2386716" y="0"/>
                  <a:pt x="2490675" y="103959"/>
                  <a:pt x="2490675" y="232200"/>
                </a:cubicBezTo>
                <a:cubicBezTo>
                  <a:pt x="2490675" y="360441"/>
                  <a:pt x="2386716" y="464400"/>
                  <a:pt x="2258475" y="464400"/>
                </a:cubicBezTo>
                <a:lnTo>
                  <a:pt x="0" y="464400"/>
                </a:lnTo>
                <a:close/>
              </a:path>
            </a:pathLst>
          </a:custGeom>
          <a:gradFill>
            <a:gsLst>
              <a:gs pos="2000">
                <a:schemeClr val="accent1">
                  <a:lumMod val="60000"/>
                  <a:lumOff val="40000"/>
                </a:schemeClr>
              </a:gs>
              <a:gs pos="100000">
                <a:schemeClr val="accent1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endParaRPr kumimoji="1" lang="en-US">
              <a:latin typeface="+mj-ea"/>
              <a:ea typeface="+mj-ea"/>
            </a:endParaRPr>
          </a:p>
        </p:txBody>
      </p:sp>
      <p:sp>
        <p:nvSpPr>
          <p:cNvPr id="31" name="gaoding-14">
            <a:extLst>
              <a:ext uri="{FF2B5EF4-FFF2-40B4-BE49-F238E27FC236}">
                <a16:creationId xmlns:a16="http://schemas.microsoft.com/office/drawing/2014/main" id="{0975C321-E8CA-C502-F21B-88C3C604C7A1}"/>
              </a:ext>
            </a:extLst>
          </p:cNvPr>
          <p:cNvSpPr txBox="1"/>
          <p:nvPr/>
        </p:nvSpPr>
        <p:spPr>
          <a:xfrm>
            <a:off x="1255672" y="3473546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>
              <a:defRPr kumimoji="1" sz="800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9000">
                      <a:schemeClr val="accent1"/>
                    </a:gs>
                  </a:gsLst>
                  <a:lin ang="2700000" scaled="0"/>
                </a:gradFill>
                <a:effectLst>
                  <a:outerShdw blurRad="190500" dist="38100" dir="2700000" algn="tl">
                    <a:schemeClr val="accent1">
                      <a:alpha val="3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  <a:effectLst/>
              </a:rPr>
              <a:t>请添加小标题</a:t>
            </a:r>
          </a:p>
        </p:txBody>
      </p:sp>
      <p:sp>
        <p:nvSpPr>
          <p:cNvPr id="32" name="gaoding-14">
            <a:extLst>
              <a:ext uri="{FF2B5EF4-FFF2-40B4-BE49-F238E27FC236}">
                <a16:creationId xmlns:a16="http://schemas.microsoft.com/office/drawing/2014/main" id="{B47CE804-D4E0-4BBC-A051-B9A93FC3F8AF}"/>
              </a:ext>
            </a:extLst>
          </p:cNvPr>
          <p:cNvSpPr txBox="1"/>
          <p:nvPr/>
        </p:nvSpPr>
        <p:spPr>
          <a:xfrm>
            <a:off x="3973060" y="3473546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>
              <a:defRPr kumimoji="1" sz="800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9000">
                      <a:schemeClr val="accent1"/>
                    </a:gs>
                  </a:gsLst>
                  <a:lin ang="2700000" scaled="0"/>
                </a:gradFill>
                <a:effectLst>
                  <a:outerShdw blurRad="190500" dist="38100" dir="2700000" algn="tl">
                    <a:schemeClr val="accent1">
                      <a:alpha val="3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effectLst/>
              </a:rPr>
              <a:t>请添加小标题</a:t>
            </a:r>
          </a:p>
        </p:txBody>
      </p:sp>
      <p:sp>
        <p:nvSpPr>
          <p:cNvPr id="33" name="gaoding-14">
            <a:extLst>
              <a:ext uri="{FF2B5EF4-FFF2-40B4-BE49-F238E27FC236}">
                <a16:creationId xmlns:a16="http://schemas.microsoft.com/office/drawing/2014/main" id="{F5B3A8ED-F175-EE6B-9DD7-183E90711B2C}"/>
              </a:ext>
            </a:extLst>
          </p:cNvPr>
          <p:cNvSpPr txBox="1"/>
          <p:nvPr/>
        </p:nvSpPr>
        <p:spPr>
          <a:xfrm>
            <a:off x="6686984" y="3473546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>
              <a:defRPr kumimoji="1" sz="800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9000">
                      <a:schemeClr val="accent1"/>
                    </a:gs>
                  </a:gsLst>
                  <a:lin ang="2700000" scaled="0"/>
                </a:gradFill>
                <a:effectLst>
                  <a:outerShdw blurRad="190500" dist="38100" dir="2700000" algn="tl">
                    <a:schemeClr val="accent1">
                      <a:alpha val="3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  <a:effectLst/>
              </a:rPr>
              <a:t>请添加小标题</a:t>
            </a:r>
          </a:p>
        </p:txBody>
      </p:sp>
      <p:sp>
        <p:nvSpPr>
          <p:cNvPr id="34" name="gaoding-14">
            <a:extLst>
              <a:ext uri="{FF2B5EF4-FFF2-40B4-BE49-F238E27FC236}">
                <a16:creationId xmlns:a16="http://schemas.microsoft.com/office/drawing/2014/main" id="{B6AE11C9-3204-5EBE-FBA4-E86E68CE8CE2}"/>
              </a:ext>
            </a:extLst>
          </p:cNvPr>
          <p:cNvSpPr txBox="1"/>
          <p:nvPr/>
        </p:nvSpPr>
        <p:spPr>
          <a:xfrm>
            <a:off x="9397445" y="3473546"/>
            <a:ext cx="1538883" cy="307777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 algn="ctr">
              <a:defRPr kumimoji="1" sz="8000">
                <a:gradFill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79000">
                      <a:schemeClr val="accent1"/>
                    </a:gs>
                  </a:gsLst>
                  <a:lin ang="2700000" scaled="0"/>
                </a:gradFill>
                <a:effectLst>
                  <a:outerShdw blurRad="190500" dist="38100" dir="2700000" algn="tl">
                    <a:schemeClr val="accent1">
                      <a:alpha val="30000"/>
                    </a:schemeClr>
                  </a:outerShdw>
                </a:effectLst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accent2"/>
                </a:solidFill>
                <a:effectLst/>
              </a:rPr>
              <a:t>请添加小标题</a:t>
            </a:r>
          </a:p>
        </p:txBody>
      </p:sp>
    </p:spTree>
    <p:extLst>
      <p:ext uri="{BB962C8B-B14F-4D97-AF65-F5344CB8AC3E}">
        <p14:creationId xmlns:p14="http://schemas.microsoft.com/office/powerpoint/2010/main" val="506812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>
            <a:extLst>
              <a:ext uri="{FF2B5EF4-FFF2-40B4-BE49-F238E27FC236}">
                <a16:creationId xmlns:a16="http://schemas.microsoft.com/office/drawing/2014/main" id="{C0C23D34-CFCF-D720-FD62-56355182F648}"/>
              </a:ext>
            </a:extLst>
          </p:cNvPr>
          <p:cNvSpPr txBox="1"/>
          <p:nvPr/>
        </p:nvSpPr>
        <p:spPr>
          <a:xfrm>
            <a:off x="3890519" y="3879203"/>
            <a:ext cx="2095500" cy="1663700"/>
          </a:xfrm>
          <a:custGeom>
            <a:avLst/>
            <a:gdLst>
              <a:gd name="connsiteX0" fmla="*/ 617935 w 1569820"/>
              <a:gd name="connsiteY0" fmla="*/ 93738 h 1251139"/>
              <a:gd name="connsiteX1" fmla="*/ 613177 w 1569820"/>
              <a:gd name="connsiteY1" fmla="*/ 92506 h 1251139"/>
              <a:gd name="connsiteX2" fmla="*/ 1476945 w 1569820"/>
              <a:gd name="connsiteY2" fmla="*/ 298384 h 1251139"/>
              <a:gd name="connsiteX3" fmla="*/ 1270244 w 1569820"/>
              <a:gd name="connsiteY3" fmla="*/ 1158716 h 1251139"/>
              <a:gd name="connsiteX4" fmla="*/ 526110 w 1569820"/>
              <a:gd name="connsiteY4" fmla="*/ 1094574 h 1251139"/>
              <a:gd name="connsiteX5" fmla="*/ 407167 w 1569820"/>
              <a:gd name="connsiteY5" fmla="*/ 1094574 h 1251139"/>
              <a:gd name="connsiteX6" fmla="*/ 407167 w 1569820"/>
              <a:gd name="connsiteY6" fmla="*/ 946913 h 1251139"/>
              <a:gd name="connsiteX7" fmla="*/ 0 w 1569820"/>
              <a:gd name="connsiteY7" fmla="*/ 946913 h 1251139"/>
              <a:gd name="connsiteX8" fmla="*/ 0 w 1569820"/>
              <a:gd name="connsiteY8" fmla="*/ 823135 h 1251139"/>
              <a:gd name="connsiteX9" fmla="*/ 444467 w 1569820"/>
              <a:gd name="connsiteY9" fmla="*/ 198845 h 1251139"/>
              <a:gd name="connsiteX10" fmla="*/ 577684 w 1569820"/>
              <a:gd name="connsiteY10" fmla="*/ 198845 h 1251139"/>
              <a:gd name="connsiteX11" fmla="*/ 577684 w 1569820"/>
              <a:gd name="connsiteY11" fmla="*/ 785793 h 1251139"/>
              <a:gd name="connsiteX12" fmla="*/ 676454 w 1569820"/>
              <a:gd name="connsiteY12" fmla="*/ 785793 h 1251139"/>
              <a:gd name="connsiteX13" fmla="*/ 676454 w 1569820"/>
              <a:gd name="connsiteY13" fmla="*/ 946913 h 1251139"/>
              <a:gd name="connsiteX14" fmla="*/ 577399 w 1569820"/>
              <a:gd name="connsiteY14" fmla="*/ 946913 h 1251139"/>
            </a:gdLst>
            <a:ahLst/>
            <a:cxnLst/>
            <a:rect l="0" t="0" r="0" b="0"/>
            <a:pathLst>
              <a:path w="1569820" h="1251139">
                <a:moveTo>
                  <a:pt x="617935" y="93738"/>
                </a:moveTo>
                <a:lnTo>
                  <a:pt x="613177" y="92506"/>
                </a:lnTo>
                <a:cubicBezTo>
                  <a:pt x="908778" y="-88216"/>
                  <a:pt x="1295500" y="3958"/>
                  <a:pt x="1476945" y="298384"/>
                </a:cubicBezTo>
                <a:cubicBezTo>
                  <a:pt x="1658389" y="592810"/>
                  <a:pt x="1565846" y="977994"/>
                  <a:pt x="1270244" y="1158716"/>
                </a:cubicBezTo>
                <a:cubicBezTo>
                  <a:pt x="1035000" y="1302537"/>
                  <a:pt x="733050" y="1276510"/>
                  <a:pt x="526110" y="1094574"/>
                </a:cubicBezTo>
                <a:lnTo>
                  <a:pt x="407167" y="1094574"/>
                </a:lnTo>
                <a:lnTo>
                  <a:pt x="407167" y="946913"/>
                </a:lnTo>
                <a:lnTo>
                  <a:pt x="0" y="946913"/>
                </a:lnTo>
                <a:lnTo>
                  <a:pt x="0" y="823135"/>
                </a:lnTo>
                <a:lnTo>
                  <a:pt x="444467" y="198845"/>
                </a:lnTo>
                <a:lnTo>
                  <a:pt x="577684" y="198845"/>
                </a:lnTo>
                <a:lnTo>
                  <a:pt x="577684" y="785793"/>
                </a:lnTo>
                <a:lnTo>
                  <a:pt x="676454" y="785793"/>
                </a:lnTo>
                <a:lnTo>
                  <a:pt x="676454" y="946913"/>
                </a:lnTo>
                <a:lnTo>
                  <a:pt x="577399" y="946913"/>
                </a:lnTo>
              </a:path>
            </a:pathLst>
          </a:custGeom>
          <a:noFill/>
          <a:ln w="19021" cap="rnd">
            <a:solidFill>
              <a:schemeClr val="accent1"/>
            </a:solidFill>
            <a:prstDash val="solid"/>
            <a:round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 dirty="0"/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8D5B862B-8675-2F83-7703-FE8F0BBE7AB3}"/>
              </a:ext>
            </a:extLst>
          </p:cNvPr>
          <p:cNvSpPr txBox="1"/>
          <p:nvPr/>
        </p:nvSpPr>
        <p:spPr>
          <a:xfrm>
            <a:off x="4780748" y="4002076"/>
            <a:ext cx="1092200" cy="1409700"/>
          </a:xfrm>
          <a:custGeom>
            <a:avLst/>
            <a:gdLst>
              <a:gd name="connsiteX0" fmla="*/ 283085 w 816234"/>
              <a:gd name="connsiteY0" fmla="*/ 0 h 1061562"/>
              <a:gd name="connsiteX1" fmla="*/ 0 w 816234"/>
              <a:gd name="connsiteY1" fmla="*/ 81223 h 1061562"/>
              <a:gd name="connsiteX2" fmla="*/ 0 w 816234"/>
              <a:gd name="connsiteY2" fmla="*/ 602966 h 1061562"/>
              <a:gd name="connsiteX3" fmla="*/ 99912 w 816234"/>
              <a:gd name="connsiteY3" fmla="*/ 602966 h 1061562"/>
              <a:gd name="connsiteX4" fmla="*/ 99912 w 816234"/>
              <a:gd name="connsiteY4" fmla="*/ 955344 h 1061562"/>
              <a:gd name="connsiteX5" fmla="*/ 0 w 816234"/>
              <a:gd name="connsiteY5" fmla="*/ 955344 h 1061562"/>
              <a:gd name="connsiteX6" fmla="*/ 0 w 816234"/>
              <a:gd name="connsiteY6" fmla="*/ 980270 h 1061562"/>
              <a:gd name="connsiteX7" fmla="*/ 734617 w 816234"/>
              <a:gd name="connsiteY7" fmla="*/ 812918 h 1061562"/>
              <a:gd name="connsiteX8" fmla="*/ 566596 w 816234"/>
              <a:gd name="connsiteY8" fmla="*/ 81223 h 1061562"/>
              <a:gd name="connsiteX9" fmla="*/ 283085 w 816234"/>
              <a:gd name="connsiteY9" fmla="*/ 0 h 1061562"/>
            </a:gdLst>
            <a:ahLst/>
            <a:cxnLst/>
            <a:rect l="0" t="0" r="0" b="0"/>
            <a:pathLst>
              <a:path w="816234" h="1061562">
                <a:moveTo>
                  <a:pt x="283085" y="0"/>
                </a:moveTo>
                <a:cubicBezTo>
                  <a:pt x="182917" y="-89"/>
                  <a:pt x="84770" y="28072"/>
                  <a:pt x="0" y="81223"/>
                </a:cubicBezTo>
                <a:lnTo>
                  <a:pt x="0" y="602966"/>
                </a:lnTo>
                <a:lnTo>
                  <a:pt x="99912" y="602966"/>
                </a:lnTo>
                <a:lnTo>
                  <a:pt x="99912" y="955344"/>
                </a:lnTo>
                <a:lnTo>
                  <a:pt x="0" y="955344"/>
                </a:lnTo>
                <a:lnTo>
                  <a:pt x="0" y="980270"/>
                </a:lnTo>
                <a:cubicBezTo>
                  <a:pt x="249257" y="1136108"/>
                  <a:pt x="578156" y="1061182"/>
                  <a:pt x="734617" y="812918"/>
                </a:cubicBezTo>
                <a:cubicBezTo>
                  <a:pt x="891078" y="564653"/>
                  <a:pt x="815852" y="237062"/>
                  <a:pt x="566596" y="81223"/>
                </a:cubicBezTo>
                <a:cubicBezTo>
                  <a:pt x="481650" y="28114"/>
                  <a:pt x="383380" y="-40"/>
                  <a:pt x="283085" y="0"/>
                </a:cubicBezTo>
                <a:close/>
              </a:path>
            </a:pathLst>
          </a:custGeom>
          <a:solidFill>
            <a:schemeClr val="accent1"/>
          </a:solidFill>
          <a:ln w="9434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Work Plan for next year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明年工作计划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A761C32A-DBA6-10A0-EFC5-874E4C43E483}"/>
              </a:ext>
            </a:extLst>
          </p:cNvPr>
          <p:cNvSpPr txBox="1"/>
          <p:nvPr/>
        </p:nvSpPr>
        <p:spPr>
          <a:xfrm>
            <a:off x="3938565" y="1932015"/>
            <a:ext cx="1993900" cy="1663700"/>
          </a:xfrm>
          <a:custGeom>
            <a:avLst/>
            <a:gdLst>
              <a:gd name="connsiteX0" fmla="*/ 158433 w 1497624"/>
              <a:gd name="connsiteY0" fmla="*/ 1095994 h 1251052"/>
              <a:gd name="connsiteX1" fmla="*/ 158433 w 1497624"/>
              <a:gd name="connsiteY1" fmla="*/ 358067 h 1251052"/>
              <a:gd name="connsiteX2" fmla="*/ 0 w 1497624"/>
              <a:gd name="connsiteY2" fmla="*/ 358067 h 1251052"/>
              <a:gd name="connsiteX3" fmla="*/ 0 w 1497624"/>
              <a:gd name="connsiteY3" fmla="*/ 198559 h 1251052"/>
              <a:gd name="connsiteX4" fmla="*/ 326951 w 1497624"/>
              <a:gd name="connsiteY4" fmla="*/ 198559 h 1251052"/>
              <a:gd name="connsiteX5" fmla="*/ 326951 w 1497624"/>
              <a:gd name="connsiteY5" fmla="*/ 940656 h 1251052"/>
              <a:gd name="connsiteX6" fmla="*/ 326951 w 1497624"/>
              <a:gd name="connsiteY6" fmla="*/ 940656 h 1251052"/>
              <a:gd name="connsiteX7" fmla="*/ 424961 w 1497624"/>
              <a:gd name="connsiteY7" fmla="*/ 1067277 h 1251052"/>
              <a:gd name="connsiteX8" fmla="*/ 1313115 w 1497624"/>
              <a:gd name="connsiteY8" fmla="*/ 1068404 h 1251052"/>
              <a:gd name="connsiteX9" fmla="*/ 1314247 w 1497624"/>
              <a:gd name="connsiteY9" fmla="*/ 183783 h 1251052"/>
              <a:gd name="connsiteX10" fmla="*/ 498706 w 1497624"/>
              <a:gd name="connsiteY10" fmla="*/ 120748 h 1251052"/>
            </a:gdLst>
            <a:ahLst/>
            <a:cxnLst/>
            <a:rect l="0" t="0" r="0" b="0"/>
            <a:pathLst>
              <a:path w="1497624" h="1251052">
                <a:moveTo>
                  <a:pt x="158433" y="1095994"/>
                </a:moveTo>
                <a:lnTo>
                  <a:pt x="158433" y="358067"/>
                </a:lnTo>
                <a:lnTo>
                  <a:pt x="0" y="358067"/>
                </a:lnTo>
                <a:lnTo>
                  <a:pt x="0" y="198559"/>
                </a:lnTo>
                <a:lnTo>
                  <a:pt x="326951" y="198559"/>
                </a:lnTo>
                <a:lnTo>
                  <a:pt x="326951" y="940656"/>
                </a:lnTo>
                <a:lnTo>
                  <a:pt x="326951" y="940656"/>
                </a:lnTo>
                <a:cubicBezTo>
                  <a:pt x="354089" y="986838"/>
                  <a:pt x="387024" y="1029387"/>
                  <a:pt x="424961" y="1067277"/>
                </a:cubicBezTo>
                <a:cubicBezTo>
                  <a:pt x="669905" y="1311870"/>
                  <a:pt x="1067546" y="1312375"/>
                  <a:pt x="1313115" y="1068404"/>
                </a:cubicBezTo>
                <a:cubicBezTo>
                  <a:pt x="1558685" y="824434"/>
                  <a:pt x="1559192" y="428376"/>
                  <a:pt x="1314247" y="183783"/>
                </a:cubicBezTo>
                <a:cubicBezTo>
                  <a:pt x="1095291" y="-34859"/>
                  <a:pt x="748905" y="-61632"/>
                  <a:pt x="498706" y="120748"/>
                </a:cubicBezTo>
              </a:path>
            </a:pathLst>
          </a:custGeom>
          <a:noFill/>
          <a:ln w="19021" cap="rnd">
            <a:solidFill>
              <a:schemeClr val="accent2"/>
            </a:solidFill>
            <a:prstDash val="solid"/>
            <a:round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9F4F5778-8C63-1F48-E66C-FEFBE850D309}"/>
              </a:ext>
            </a:extLst>
          </p:cNvPr>
          <p:cNvSpPr txBox="1"/>
          <p:nvPr/>
        </p:nvSpPr>
        <p:spPr>
          <a:xfrm>
            <a:off x="4101818" y="3343351"/>
            <a:ext cx="88900" cy="88900"/>
          </a:xfrm>
          <a:custGeom>
            <a:avLst/>
            <a:gdLst>
              <a:gd name="connsiteX0" fmla="*/ 71556 w 71556"/>
              <a:gd name="connsiteY0" fmla="*/ 35636 h 71271"/>
              <a:gd name="connsiteX1" fmla="*/ 35778 w 71556"/>
              <a:gd name="connsiteY1" fmla="*/ 71272 h 71271"/>
              <a:gd name="connsiteX2" fmla="*/ 0 w 71556"/>
              <a:gd name="connsiteY2" fmla="*/ 35636 h 71271"/>
              <a:gd name="connsiteX3" fmla="*/ 35778 w 71556"/>
              <a:gd name="connsiteY3" fmla="*/ 0 h 71271"/>
              <a:gd name="connsiteX4" fmla="*/ 71556 w 71556"/>
              <a:gd name="connsiteY4" fmla="*/ 35636 h 71271"/>
            </a:gdLst>
            <a:ahLst/>
            <a:cxnLst/>
            <a:rect l="0" t="0" r="0" b="0"/>
            <a:pathLst>
              <a:path w="71556" h="71271">
                <a:moveTo>
                  <a:pt x="71556" y="35636"/>
                </a:moveTo>
                <a:cubicBezTo>
                  <a:pt x="71556" y="55317"/>
                  <a:pt x="55538" y="71272"/>
                  <a:pt x="35778" y="71272"/>
                </a:cubicBezTo>
                <a:cubicBezTo>
                  <a:pt x="16018" y="71272"/>
                  <a:pt x="0" y="55317"/>
                  <a:pt x="0" y="35636"/>
                </a:cubicBezTo>
                <a:cubicBezTo>
                  <a:pt x="0" y="15955"/>
                  <a:pt x="16018" y="0"/>
                  <a:pt x="35778" y="0"/>
                </a:cubicBezTo>
                <a:cubicBezTo>
                  <a:pt x="55516" y="52"/>
                  <a:pt x="71504" y="15976"/>
                  <a:pt x="71556" y="35636"/>
                </a:cubicBezTo>
                <a:close/>
              </a:path>
            </a:pathLst>
          </a:custGeom>
          <a:solidFill>
            <a:schemeClr val="accent2"/>
          </a:solidFill>
          <a:ln w="9511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C1FF3421-43B9-5F3E-444F-EB4C02DEA9D5}"/>
              </a:ext>
            </a:extLst>
          </p:cNvPr>
          <p:cNvSpPr txBox="1"/>
          <p:nvPr/>
        </p:nvSpPr>
        <p:spPr>
          <a:xfrm>
            <a:off x="4554790" y="2045251"/>
            <a:ext cx="88900" cy="88900"/>
          </a:xfrm>
          <a:custGeom>
            <a:avLst/>
            <a:gdLst>
              <a:gd name="connsiteX0" fmla="*/ 14602 w 71561"/>
              <a:gd name="connsiteY0" fmla="*/ 6954 h 71314"/>
              <a:gd name="connsiteX1" fmla="*/ 6944 w 71561"/>
              <a:gd name="connsiteY1" fmla="*/ 56771 h 71314"/>
              <a:gd name="connsiteX2" fmla="*/ 56959 w 71561"/>
              <a:gd name="connsiteY2" fmla="*/ 64398 h 71314"/>
              <a:gd name="connsiteX3" fmla="*/ 64653 w 71561"/>
              <a:gd name="connsiteY3" fmla="*/ 14631 h 71314"/>
              <a:gd name="connsiteX4" fmla="*/ 14805 w 71561"/>
              <a:gd name="connsiteY4" fmla="*/ 6806 h 71314"/>
              <a:gd name="connsiteX5" fmla="*/ 14602 w 71561"/>
              <a:gd name="connsiteY5" fmla="*/ 6954 h 71314"/>
            </a:gdLst>
            <a:ahLst/>
            <a:cxnLst/>
            <a:rect l="0" t="0" r="0" b="0"/>
            <a:pathLst>
              <a:path w="71561" h="71314">
                <a:moveTo>
                  <a:pt x="14602" y="6954"/>
                </a:moveTo>
                <a:cubicBezTo>
                  <a:pt x="-1324" y="18605"/>
                  <a:pt x="-4753" y="40908"/>
                  <a:pt x="6944" y="56771"/>
                </a:cubicBezTo>
                <a:cubicBezTo>
                  <a:pt x="18641" y="72633"/>
                  <a:pt x="41033" y="76048"/>
                  <a:pt x="56959" y="64398"/>
                </a:cubicBezTo>
                <a:cubicBezTo>
                  <a:pt x="72866" y="52762"/>
                  <a:pt x="76308" y="30495"/>
                  <a:pt x="64653" y="14631"/>
                </a:cubicBezTo>
                <a:cubicBezTo>
                  <a:pt x="53058" y="-1240"/>
                  <a:pt x="30740" y="-4743"/>
                  <a:pt x="14805" y="6806"/>
                </a:cubicBezTo>
                <a:cubicBezTo>
                  <a:pt x="14737" y="6855"/>
                  <a:pt x="14670" y="6905"/>
                  <a:pt x="14602" y="6954"/>
                </a:cubicBezTo>
                <a:close/>
              </a:path>
            </a:pathLst>
          </a:custGeom>
          <a:solidFill>
            <a:schemeClr val="accent2"/>
          </a:solidFill>
          <a:ln w="9511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9E26499E-C5C9-05BB-EDA8-109E8E201BB2}"/>
              </a:ext>
            </a:extLst>
          </p:cNvPr>
          <p:cNvSpPr txBox="1"/>
          <p:nvPr/>
        </p:nvSpPr>
        <p:spPr>
          <a:xfrm>
            <a:off x="4511027" y="2054508"/>
            <a:ext cx="1295400" cy="1409700"/>
          </a:xfrm>
          <a:custGeom>
            <a:avLst/>
            <a:gdLst>
              <a:gd name="connsiteX0" fmla="*/ 437711 w 970740"/>
              <a:gd name="connsiteY0" fmla="*/ 0 h 1061540"/>
              <a:gd name="connsiteX1" fmla="*/ 0 w 970740"/>
              <a:gd name="connsiteY1" fmla="*/ 228221 h 1061540"/>
              <a:gd name="connsiteX2" fmla="*/ 0 w 970740"/>
              <a:gd name="connsiteY2" fmla="*/ 833272 h 1061540"/>
              <a:gd name="connsiteX3" fmla="*/ 741560 w 970740"/>
              <a:gd name="connsiteY3" fmla="*/ 966831 h 1061540"/>
              <a:gd name="connsiteX4" fmla="*/ 875653 w 970740"/>
              <a:gd name="connsiteY4" fmla="*/ 228221 h 1061540"/>
              <a:gd name="connsiteX5" fmla="*/ 437711 w 970740"/>
              <a:gd name="connsiteY5" fmla="*/ 0 h 1061540"/>
            </a:gdLst>
            <a:ahLst/>
            <a:cxnLst/>
            <a:rect l="0" t="0" r="0" b="0"/>
            <a:pathLst>
              <a:path w="970740" h="1061540">
                <a:moveTo>
                  <a:pt x="437711" y="0"/>
                </a:moveTo>
                <a:cubicBezTo>
                  <a:pt x="263048" y="-76"/>
                  <a:pt x="99464" y="85215"/>
                  <a:pt x="0" y="228221"/>
                </a:cubicBezTo>
                <a:lnTo>
                  <a:pt x="0" y="833272"/>
                </a:lnTo>
                <a:cubicBezTo>
                  <a:pt x="167748" y="1074115"/>
                  <a:pt x="499755" y="1133911"/>
                  <a:pt x="741560" y="966831"/>
                </a:cubicBezTo>
                <a:cubicBezTo>
                  <a:pt x="983365" y="799751"/>
                  <a:pt x="1043401" y="469064"/>
                  <a:pt x="875653" y="228221"/>
                </a:cubicBezTo>
                <a:cubicBezTo>
                  <a:pt x="776064" y="85237"/>
                  <a:pt x="612428" y="-38"/>
                  <a:pt x="437711" y="0"/>
                </a:cubicBezTo>
                <a:close/>
              </a:path>
            </a:pathLst>
          </a:custGeom>
          <a:solidFill>
            <a:schemeClr val="accent2"/>
          </a:solidFill>
          <a:ln w="9434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E2B85A6D-8DB0-1748-4508-B8CA29EAFA70}"/>
              </a:ext>
            </a:extLst>
          </p:cNvPr>
          <p:cNvSpPr txBox="1"/>
          <p:nvPr/>
        </p:nvSpPr>
        <p:spPr>
          <a:xfrm>
            <a:off x="6227367" y="1933140"/>
            <a:ext cx="2044700" cy="1663700"/>
          </a:xfrm>
          <a:custGeom>
            <a:avLst/>
            <a:gdLst>
              <a:gd name="connsiteX0" fmla="*/ 1427 w 1534908"/>
              <a:gd name="connsiteY0" fmla="*/ 1093443 h 1249918"/>
              <a:gd name="connsiteX1" fmla="*/ 1427 w 1534908"/>
              <a:gd name="connsiteY1" fmla="*/ 976395 h 1249918"/>
              <a:gd name="connsiteX2" fmla="*/ 304590 w 1534908"/>
              <a:gd name="connsiteY2" fmla="*/ 677850 h 1249918"/>
              <a:gd name="connsiteX3" fmla="*/ 396605 w 1534908"/>
              <a:gd name="connsiteY3" fmla="*/ 570942 h 1249918"/>
              <a:gd name="connsiteX4" fmla="*/ 437426 w 1534908"/>
              <a:gd name="connsiteY4" fmla="*/ 469153 h 1249918"/>
              <a:gd name="connsiteX5" fmla="*/ 398317 w 1534908"/>
              <a:gd name="connsiteY5" fmla="*/ 378642 h 1249918"/>
              <a:gd name="connsiteX6" fmla="*/ 303163 w 1534908"/>
              <a:gd name="connsiteY6" fmla="*/ 342248 h 1249918"/>
              <a:gd name="connsiteX7" fmla="*/ 209531 w 1534908"/>
              <a:gd name="connsiteY7" fmla="*/ 383760 h 1249918"/>
              <a:gd name="connsiteX8" fmla="*/ 170327 w 1534908"/>
              <a:gd name="connsiteY8" fmla="*/ 528767 h 1249918"/>
              <a:gd name="connsiteX9" fmla="*/ 0 w 1534908"/>
              <a:gd name="connsiteY9" fmla="*/ 528767 h 1249918"/>
              <a:gd name="connsiteX10" fmla="*/ 28546 w 1534908"/>
              <a:gd name="connsiteY10" fmla="*/ 375324 h 1249918"/>
              <a:gd name="connsiteX11" fmla="*/ 96677 w 1534908"/>
              <a:gd name="connsiteY11" fmla="*/ 268417 h 1249918"/>
              <a:gd name="connsiteX12" fmla="*/ 192879 w 1534908"/>
              <a:gd name="connsiteY12" fmla="*/ 206528 h 1249918"/>
              <a:gd name="connsiteX13" fmla="*/ 421630 w 1534908"/>
              <a:gd name="connsiteY13" fmla="*/ 208045 h 1249918"/>
              <a:gd name="connsiteX14" fmla="*/ 517927 w 1534908"/>
              <a:gd name="connsiteY14" fmla="*/ 268227 h 1249918"/>
              <a:gd name="connsiteX15" fmla="*/ 582632 w 1534908"/>
              <a:gd name="connsiteY15" fmla="*/ 359023 h 1249918"/>
              <a:gd name="connsiteX16" fmla="*/ 606421 w 1534908"/>
              <a:gd name="connsiteY16" fmla="*/ 472754 h 1249918"/>
              <a:gd name="connsiteX17" fmla="*/ 590244 w 1534908"/>
              <a:gd name="connsiteY17" fmla="*/ 564308 h 1249918"/>
              <a:gd name="connsiteX18" fmla="*/ 548567 w 1534908"/>
              <a:gd name="connsiteY18" fmla="*/ 646574 h 1249918"/>
              <a:gd name="connsiteX19" fmla="*/ 493186 w 1534908"/>
              <a:gd name="connsiteY19" fmla="*/ 717845 h 1249918"/>
              <a:gd name="connsiteX20" fmla="*/ 436094 w 1534908"/>
              <a:gd name="connsiteY20" fmla="*/ 776417 h 1249918"/>
              <a:gd name="connsiteX21" fmla="*/ 272237 w 1534908"/>
              <a:gd name="connsiteY21" fmla="*/ 937821 h 1249918"/>
              <a:gd name="connsiteX22" fmla="*/ 602424 w 1534908"/>
              <a:gd name="connsiteY22" fmla="*/ 937821 h 1249918"/>
              <a:gd name="connsiteX23" fmla="*/ 602424 w 1534908"/>
              <a:gd name="connsiteY23" fmla="*/ 1093917 h 1249918"/>
              <a:gd name="connsiteX24" fmla="*/ 492711 w 1534908"/>
              <a:gd name="connsiteY24" fmla="*/ 1093917 h 1249918"/>
              <a:gd name="connsiteX25" fmla="*/ 1378284 w 1534908"/>
              <a:gd name="connsiteY25" fmla="*/ 1038047 h 1249918"/>
              <a:gd name="connsiteX26" fmla="*/ 1322191 w 1534908"/>
              <a:gd name="connsiteY26" fmla="*/ 155997 h 1249918"/>
              <a:gd name="connsiteX27" fmla="*/ 549804 w 1534908"/>
              <a:gd name="connsiteY27" fmla="*/ 111468 h 1249918"/>
            </a:gdLst>
            <a:ahLst/>
            <a:cxnLst/>
            <a:rect l="0" t="0" r="0" b="0"/>
            <a:pathLst>
              <a:path w="1534908" h="1249918">
                <a:moveTo>
                  <a:pt x="1427" y="1093443"/>
                </a:moveTo>
                <a:lnTo>
                  <a:pt x="1427" y="976395"/>
                </a:lnTo>
                <a:lnTo>
                  <a:pt x="304590" y="677850"/>
                </a:lnTo>
                <a:cubicBezTo>
                  <a:pt x="338009" y="644654"/>
                  <a:pt x="368774" y="608909"/>
                  <a:pt x="396605" y="570942"/>
                </a:cubicBezTo>
                <a:cubicBezTo>
                  <a:pt x="423819" y="533601"/>
                  <a:pt x="437426" y="499671"/>
                  <a:pt x="437426" y="469153"/>
                </a:cubicBezTo>
                <a:cubicBezTo>
                  <a:pt x="438090" y="434780"/>
                  <a:pt x="423836" y="401792"/>
                  <a:pt x="398317" y="378642"/>
                </a:cubicBezTo>
                <a:cubicBezTo>
                  <a:pt x="372597" y="354585"/>
                  <a:pt x="338438" y="341521"/>
                  <a:pt x="303163" y="342248"/>
                </a:cubicBezTo>
                <a:cubicBezTo>
                  <a:pt x="267394" y="341950"/>
                  <a:pt x="233248" y="357089"/>
                  <a:pt x="209531" y="383760"/>
                </a:cubicBezTo>
                <a:cubicBezTo>
                  <a:pt x="183395" y="411561"/>
                  <a:pt x="170327" y="459896"/>
                  <a:pt x="170327" y="528767"/>
                </a:cubicBezTo>
                <a:lnTo>
                  <a:pt x="0" y="528767"/>
                </a:lnTo>
                <a:cubicBezTo>
                  <a:pt x="82" y="476317"/>
                  <a:pt x="9756" y="424321"/>
                  <a:pt x="28546" y="375324"/>
                </a:cubicBezTo>
                <a:cubicBezTo>
                  <a:pt x="43749" y="335458"/>
                  <a:pt x="66928" y="299086"/>
                  <a:pt x="96677" y="268417"/>
                </a:cubicBezTo>
                <a:cubicBezTo>
                  <a:pt x="123876" y="241105"/>
                  <a:pt x="156697" y="219990"/>
                  <a:pt x="192879" y="206528"/>
                </a:cubicBezTo>
                <a:cubicBezTo>
                  <a:pt x="266685" y="178791"/>
                  <a:pt x="348201" y="179331"/>
                  <a:pt x="421630" y="208045"/>
                </a:cubicBezTo>
                <a:cubicBezTo>
                  <a:pt x="457225" y="221931"/>
                  <a:pt x="489889" y="242345"/>
                  <a:pt x="517927" y="268227"/>
                </a:cubicBezTo>
                <a:cubicBezTo>
                  <a:pt x="545292" y="293949"/>
                  <a:pt x="567282" y="324806"/>
                  <a:pt x="582632" y="359023"/>
                </a:cubicBezTo>
                <a:cubicBezTo>
                  <a:pt x="598669" y="394792"/>
                  <a:pt x="606783" y="433582"/>
                  <a:pt x="606421" y="472754"/>
                </a:cubicBezTo>
                <a:cubicBezTo>
                  <a:pt x="606479" y="503983"/>
                  <a:pt x="601003" y="534976"/>
                  <a:pt x="590244" y="564308"/>
                </a:cubicBezTo>
                <a:cubicBezTo>
                  <a:pt x="579728" y="593301"/>
                  <a:pt x="565734" y="620923"/>
                  <a:pt x="548567" y="646574"/>
                </a:cubicBezTo>
                <a:cubicBezTo>
                  <a:pt x="531851" y="671626"/>
                  <a:pt x="513343" y="695445"/>
                  <a:pt x="493186" y="717845"/>
                </a:cubicBezTo>
                <a:cubicBezTo>
                  <a:pt x="473268" y="739897"/>
                  <a:pt x="454237" y="759421"/>
                  <a:pt x="436094" y="776417"/>
                </a:cubicBezTo>
                <a:lnTo>
                  <a:pt x="272237" y="937821"/>
                </a:lnTo>
                <a:lnTo>
                  <a:pt x="602424" y="937821"/>
                </a:lnTo>
                <a:lnTo>
                  <a:pt x="602424" y="1093917"/>
                </a:lnTo>
                <a:lnTo>
                  <a:pt x="492711" y="1093917"/>
                </a:lnTo>
                <a:cubicBezTo>
                  <a:pt x="752745" y="1322061"/>
                  <a:pt x="1149229" y="1297047"/>
                  <a:pt x="1378284" y="1038047"/>
                </a:cubicBezTo>
                <a:cubicBezTo>
                  <a:pt x="1607339" y="779048"/>
                  <a:pt x="1582225" y="384140"/>
                  <a:pt x="1322191" y="155997"/>
                </a:cubicBezTo>
                <a:cubicBezTo>
                  <a:pt x="1105644" y="-33993"/>
                  <a:pt x="786913" y="-52368"/>
                  <a:pt x="549804" y="111468"/>
                </a:cubicBezTo>
              </a:path>
            </a:pathLst>
          </a:custGeom>
          <a:noFill/>
          <a:ln w="19021" cap="rnd">
            <a:solidFill>
              <a:schemeClr val="accent1"/>
            </a:solidFill>
            <a:prstDash val="solid"/>
            <a:round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0A9D507E-CA18-153E-B4C5-D95709F25BF0}"/>
              </a:ext>
            </a:extLst>
          </p:cNvPr>
          <p:cNvSpPr txBox="1"/>
          <p:nvPr/>
        </p:nvSpPr>
        <p:spPr>
          <a:xfrm>
            <a:off x="6181646" y="3341081"/>
            <a:ext cx="88900" cy="88900"/>
          </a:xfrm>
          <a:custGeom>
            <a:avLst/>
            <a:gdLst>
              <a:gd name="connsiteX0" fmla="*/ 71556 w 71556"/>
              <a:gd name="connsiteY0" fmla="*/ 35636 h 71271"/>
              <a:gd name="connsiteX1" fmla="*/ 35778 w 71556"/>
              <a:gd name="connsiteY1" fmla="*/ 71272 h 71271"/>
              <a:gd name="connsiteX2" fmla="*/ 0 w 71556"/>
              <a:gd name="connsiteY2" fmla="*/ 35636 h 71271"/>
              <a:gd name="connsiteX3" fmla="*/ 35778 w 71556"/>
              <a:gd name="connsiteY3" fmla="*/ 0 h 71271"/>
              <a:gd name="connsiteX4" fmla="*/ 71556 w 71556"/>
              <a:gd name="connsiteY4" fmla="*/ 35636 h 71271"/>
            </a:gdLst>
            <a:ahLst/>
            <a:cxnLst/>
            <a:rect l="0" t="0" r="0" b="0"/>
            <a:pathLst>
              <a:path w="71556" h="71271">
                <a:moveTo>
                  <a:pt x="71556" y="35636"/>
                </a:moveTo>
                <a:cubicBezTo>
                  <a:pt x="71556" y="55317"/>
                  <a:pt x="55538" y="71272"/>
                  <a:pt x="35778" y="71272"/>
                </a:cubicBezTo>
                <a:cubicBezTo>
                  <a:pt x="16018" y="71272"/>
                  <a:pt x="0" y="55317"/>
                  <a:pt x="0" y="35636"/>
                </a:cubicBezTo>
                <a:cubicBezTo>
                  <a:pt x="0" y="15955"/>
                  <a:pt x="16018" y="0"/>
                  <a:pt x="35778" y="0"/>
                </a:cubicBezTo>
                <a:cubicBezTo>
                  <a:pt x="55538" y="0"/>
                  <a:pt x="71556" y="15955"/>
                  <a:pt x="71556" y="35636"/>
                </a:cubicBezTo>
                <a:close/>
              </a:path>
            </a:pathLst>
          </a:custGeom>
          <a:solidFill>
            <a:schemeClr val="accent1"/>
          </a:solidFill>
          <a:ln w="9511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EC8DAC47-142F-583E-E4E8-488D92E011FE}"/>
              </a:ext>
            </a:extLst>
          </p:cNvPr>
          <p:cNvSpPr txBox="1"/>
          <p:nvPr/>
        </p:nvSpPr>
        <p:spPr>
          <a:xfrm>
            <a:off x="6911925" y="2033310"/>
            <a:ext cx="88900" cy="88900"/>
          </a:xfrm>
          <a:custGeom>
            <a:avLst/>
            <a:gdLst>
              <a:gd name="connsiteX0" fmla="*/ 15313 w 71562"/>
              <a:gd name="connsiteY0" fmla="*/ 6449 h 71315"/>
              <a:gd name="connsiteX1" fmla="*/ 6437 w 71562"/>
              <a:gd name="connsiteY1" fmla="*/ 56064 h 71315"/>
              <a:gd name="connsiteX2" fmla="*/ 56250 w 71562"/>
              <a:gd name="connsiteY2" fmla="*/ 64904 h 71315"/>
              <a:gd name="connsiteX3" fmla="*/ 65174 w 71562"/>
              <a:gd name="connsiteY3" fmla="*/ 15358 h 71315"/>
              <a:gd name="connsiteX4" fmla="*/ 15538 w 71562"/>
              <a:gd name="connsiteY4" fmla="*/ 6293 h 71315"/>
              <a:gd name="connsiteX5" fmla="*/ 15312 w 71562"/>
              <a:gd name="connsiteY5" fmla="*/ 6449 h 71315"/>
            </a:gdLst>
            <a:ahLst/>
            <a:cxnLst/>
            <a:rect l="0" t="0" r="0" b="0"/>
            <a:pathLst>
              <a:path w="71562" h="71315">
                <a:moveTo>
                  <a:pt x="15313" y="6449"/>
                </a:moveTo>
                <a:cubicBezTo>
                  <a:pt x="-894" y="17708"/>
                  <a:pt x="-4868" y="39922"/>
                  <a:pt x="6437" y="56064"/>
                </a:cubicBezTo>
                <a:cubicBezTo>
                  <a:pt x="17741" y="72206"/>
                  <a:pt x="40043" y="76164"/>
                  <a:pt x="56250" y="64904"/>
                </a:cubicBezTo>
                <a:cubicBezTo>
                  <a:pt x="72430" y="53664"/>
                  <a:pt x="76422" y="31499"/>
                  <a:pt x="65174" y="15358"/>
                </a:cubicBezTo>
                <a:cubicBezTo>
                  <a:pt x="53980" y="-798"/>
                  <a:pt x="31758" y="-4856"/>
                  <a:pt x="15538" y="6293"/>
                </a:cubicBezTo>
                <a:cubicBezTo>
                  <a:pt x="15462" y="6344"/>
                  <a:pt x="15387" y="6396"/>
                  <a:pt x="15312" y="6449"/>
                </a:cubicBezTo>
                <a:close/>
              </a:path>
            </a:pathLst>
          </a:custGeom>
          <a:solidFill>
            <a:schemeClr val="accent1"/>
          </a:solidFill>
          <a:ln w="9511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F61B3D7C-8AD9-974B-9351-814E74E0BE69}"/>
              </a:ext>
            </a:extLst>
          </p:cNvPr>
          <p:cNvSpPr txBox="1"/>
          <p:nvPr/>
        </p:nvSpPr>
        <p:spPr>
          <a:xfrm>
            <a:off x="6899883" y="2054507"/>
            <a:ext cx="1244600" cy="1409700"/>
          </a:xfrm>
          <a:custGeom>
            <a:avLst/>
            <a:gdLst>
              <a:gd name="connsiteX0" fmla="*/ 405264 w 938004"/>
              <a:gd name="connsiteY0" fmla="*/ 1 h 1061630"/>
              <a:gd name="connsiteX1" fmla="*/ 83165 w 938004"/>
              <a:gd name="connsiteY1" fmla="*/ 108045 h 1061630"/>
              <a:gd name="connsiteX2" fmla="*/ 168804 w 938004"/>
              <a:gd name="connsiteY2" fmla="*/ 228316 h 1061630"/>
              <a:gd name="connsiteX3" fmla="*/ 201157 w 938004"/>
              <a:gd name="connsiteY3" fmla="*/ 382233 h 1061630"/>
              <a:gd name="connsiteX4" fmla="*/ 178986 w 938004"/>
              <a:gd name="connsiteY4" fmla="*/ 507337 h 1061630"/>
              <a:gd name="connsiteX5" fmla="*/ 126651 w 938004"/>
              <a:gd name="connsiteY5" fmla="*/ 610548 h 1061630"/>
              <a:gd name="connsiteX6" fmla="*/ 62326 w 938004"/>
              <a:gd name="connsiteY6" fmla="*/ 693288 h 1061630"/>
              <a:gd name="connsiteX7" fmla="*/ 0 w 938004"/>
              <a:gd name="connsiteY7" fmla="*/ 757262 h 1061630"/>
              <a:gd name="connsiteX8" fmla="*/ 197732 w 938004"/>
              <a:gd name="connsiteY8" fmla="*/ 757262 h 1061630"/>
              <a:gd name="connsiteX9" fmla="*/ 197732 w 938004"/>
              <a:gd name="connsiteY9" fmla="*/ 1019697 h 1061630"/>
              <a:gd name="connsiteX10" fmla="*/ 895904 w 938004"/>
              <a:gd name="connsiteY10" fmla="*/ 737192 h 1061630"/>
              <a:gd name="connsiteX11" fmla="*/ 612270 w 938004"/>
              <a:gd name="connsiteY11" fmla="*/ 41797 h 1061630"/>
              <a:gd name="connsiteX12" fmla="*/ 405264 w 938004"/>
              <a:gd name="connsiteY12" fmla="*/ 1 h 1061630"/>
            </a:gdLst>
            <a:ahLst/>
            <a:cxnLst/>
            <a:rect l="0" t="0" r="0" b="0"/>
            <a:pathLst>
              <a:path w="938004" h="1061630">
                <a:moveTo>
                  <a:pt x="405264" y="1"/>
                </a:moveTo>
                <a:cubicBezTo>
                  <a:pt x="288903" y="-164"/>
                  <a:pt x="175719" y="37802"/>
                  <a:pt x="83165" y="108045"/>
                </a:cubicBezTo>
                <a:cubicBezTo>
                  <a:pt x="119285" y="142213"/>
                  <a:pt x="148374" y="183065"/>
                  <a:pt x="168804" y="228316"/>
                </a:cubicBezTo>
                <a:cubicBezTo>
                  <a:pt x="190477" y="276739"/>
                  <a:pt x="201508" y="329217"/>
                  <a:pt x="201157" y="382233"/>
                </a:cubicBezTo>
                <a:cubicBezTo>
                  <a:pt x="201237" y="424911"/>
                  <a:pt x="193731" y="467266"/>
                  <a:pt x="178986" y="507337"/>
                </a:cubicBezTo>
                <a:cubicBezTo>
                  <a:pt x="165746" y="543701"/>
                  <a:pt x="148175" y="578352"/>
                  <a:pt x="126651" y="610548"/>
                </a:cubicBezTo>
                <a:cubicBezTo>
                  <a:pt x="107206" y="639612"/>
                  <a:pt x="85710" y="667262"/>
                  <a:pt x="62326" y="693288"/>
                </a:cubicBezTo>
                <a:cubicBezTo>
                  <a:pt x="40917" y="717077"/>
                  <a:pt x="19983" y="738496"/>
                  <a:pt x="0" y="757262"/>
                </a:cubicBezTo>
                <a:lnTo>
                  <a:pt x="197732" y="757262"/>
                </a:lnTo>
                <a:lnTo>
                  <a:pt x="197732" y="1019697"/>
                </a:lnTo>
                <a:cubicBezTo>
                  <a:pt x="468850" y="1133713"/>
                  <a:pt x="781432" y="1007231"/>
                  <a:pt x="895904" y="737192"/>
                </a:cubicBezTo>
                <a:cubicBezTo>
                  <a:pt x="1010375" y="467152"/>
                  <a:pt x="883388" y="155813"/>
                  <a:pt x="612270" y="41797"/>
                </a:cubicBezTo>
                <a:cubicBezTo>
                  <a:pt x="546759" y="14247"/>
                  <a:pt x="476375" y="36"/>
                  <a:pt x="405264" y="1"/>
                </a:cubicBezTo>
                <a:close/>
              </a:path>
            </a:pathLst>
          </a:custGeom>
          <a:solidFill>
            <a:schemeClr val="accent1"/>
          </a:solidFill>
          <a:ln w="9434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956BA167-A660-24A9-C9D1-49B30028BFE6}"/>
              </a:ext>
            </a:extLst>
          </p:cNvPr>
          <p:cNvSpPr txBox="1"/>
          <p:nvPr/>
        </p:nvSpPr>
        <p:spPr>
          <a:xfrm>
            <a:off x="4159892" y="4556745"/>
            <a:ext cx="292100" cy="393700"/>
          </a:xfrm>
          <a:custGeom>
            <a:avLst/>
            <a:gdLst>
              <a:gd name="connsiteX0" fmla="*/ 204687 w 223908"/>
              <a:gd name="connsiteY0" fmla="*/ 18955 h 295702"/>
              <a:gd name="connsiteX1" fmla="*/ 204687 w 223908"/>
              <a:gd name="connsiteY1" fmla="*/ 276746 h 295702"/>
              <a:gd name="connsiteX2" fmla="*/ 19231 w 223908"/>
              <a:gd name="connsiteY2" fmla="*/ 276746 h 295702"/>
              <a:gd name="connsiteX3" fmla="*/ 204878 w 223908"/>
              <a:gd name="connsiteY3" fmla="*/ 18955 h 295702"/>
              <a:gd name="connsiteX4" fmla="*/ 204878 w 223908"/>
              <a:gd name="connsiteY4" fmla="*/ 0 h 295702"/>
              <a:gd name="connsiteX5" fmla="*/ 189368 w 223908"/>
              <a:gd name="connsiteY5" fmla="*/ 7867 h 295702"/>
              <a:gd name="connsiteX6" fmla="*/ 3530 w 223908"/>
              <a:gd name="connsiteY6" fmla="*/ 265752 h 295702"/>
              <a:gd name="connsiteX7" fmla="*/ 7993 w 223908"/>
              <a:gd name="connsiteY7" fmla="*/ 292188 h 295702"/>
              <a:gd name="connsiteX8" fmla="*/ 19231 w 223908"/>
              <a:gd name="connsiteY8" fmla="*/ 295702 h 295702"/>
              <a:gd name="connsiteX9" fmla="*/ 204878 w 223908"/>
              <a:gd name="connsiteY9" fmla="*/ 295702 h 295702"/>
              <a:gd name="connsiteX10" fmla="*/ 223909 w 223908"/>
              <a:gd name="connsiteY10" fmla="*/ 276746 h 295702"/>
              <a:gd name="connsiteX11" fmla="*/ 223909 w 223908"/>
              <a:gd name="connsiteY11" fmla="*/ 18955 h 295702"/>
              <a:gd name="connsiteX12" fmla="*/ 210682 w 223908"/>
              <a:gd name="connsiteY12" fmla="*/ 853 h 295702"/>
              <a:gd name="connsiteX13" fmla="*/ 204878 w 223908"/>
              <a:gd name="connsiteY13" fmla="*/ 0 h 295702"/>
            </a:gdLst>
            <a:ahLst/>
            <a:cxnLst/>
            <a:rect l="0" t="0" r="0" b="0"/>
            <a:pathLst>
              <a:path w="223908" h="295702">
                <a:moveTo>
                  <a:pt x="204687" y="18955"/>
                </a:moveTo>
                <a:lnTo>
                  <a:pt x="204687" y="276746"/>
                </a:lnTo>
                <a:lnTo>
                  <a:pt x="19231" y="276746"/>
                </a:lnTo>
                <a:lnTo>
                  <a:pt x="204878" y="18955"/>
                </a:lnTo>
                <a:moveTo>
                  <a:pt x="204878" y="0"/>
                </a:moveTo>
                <a:cubicBezTo>
                  <a:pt x="198736" y="-24"/>
                  <a:pt x="192960" y="2905"/>
                  <a:pt x="189368" y="7867"/>
                </a:cubicBezTo>
                <a:lnTo>
                  <a:pt x="3530" y="265752"/>
                </a:lnTo>
                <a:cubicBezTo>
                  <a:pt x="-2566" y="274280"/>
                  <a:pt x="-568" y="286116"/>
                  <a:pt x="7993" y="292188"/>
                </a:cubicBezTo>
                <a:cubicBezTo>
                  <a:pt x="11272" y="294513"/>
                  <a:pt x="15206" y="295743"/>
                  <a:pt x="19231" y="295702"/>
                </a:cubicBezTo>
                <a:lnTo>
                  <a:pt x="204878" y="295702"/>
                </a:lnTo>
                <a:cubicBezTo>
                  <a:pt x="215388" y="295702"/>
                  <a:pt x="223909" y="287215"/>
                  <a:pt x="223909" y="276746"/>
                </a:cubicBezTo>
                <a:lnTo>
                  <a:pt x="223909" y="18955"/>
                </a:lnTo>
                <a:cubicBezTo>
                  <a:pt x="223931" y="10695"/>
                  <a:pt x="218580" y="3372"/>
                  <a:pt x="210682" y="853"/>
                </a:cubicBezTo>
                <a:cubicBezTo>
                  <a:pt x="208799" y="292"/>
                  <a:pt x="206844" y="5"/>
                  <a:pt x="204878" y="0"/>
                </a:cubicBezTo>
                <a:close/>
              </a:path>
            </a:pathLst>
          </a:custGeom>
          <a:solidFill>
            <a:schemeClr val="accent1"/>
          </a:solidFill>
          <a:ln w="9511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1FFC68F2-7642-E47E-BA14-3A723572F002}"/>
              </a:ext>
            </a:extLst>
          </p:cNvPr>
          <p:cNvSpPr txBox="1"/>
          <p:nvPr/>
        </p:nvSpPr>
        <p:spPr>
          <a:xfrm>
            <a:off x="4665221" y="3956465"/>
            <a:ext cx="101600" cy="88900"/>
          </a:xfrm>
          <a:custGeom>
            <a:avLst/>
            <a:gdLst>
              <a:gd name="connsiteX0" fmla="*/ 44929 w 71574"/>
              <a:gd name="connsiteY0" fmla="*/ 1192 h 71289"/>
              <a:gd name="connsiteX1" fmla="*/ 70378 w 71574"/>
              <a:gd name="connsiteY1" fmla="*/ 44750 h 71289"/>
              <a:gd name="connsiteX2" fmla="*/ 26645 w 71574"/>
              <a:gd name="connsiteY2" fmla="*/ 70097 h 71289"/>
              <a:gd name="connsiteX3" fmla="*/ 1157 w 71574"/>
              <a:gd name="connsiteY3" fmla="*/ 26686 h 71289"/>
              <a:gd name="connsiteX4" fmla="*/ 44781 w 71574"/>
              <a:gd name="connsiteY4" fmla="*/ 1153 h 71289"/>
              <a:gd name="connsiteX5" fmla="*/ 44929 w 71574"/>
              <a:gd name="connsiteY5" fmla="*/ 1192 h 71289"/>
            </a:gdLst>
            <a:ahLst/>
            <a:cxnLst/>
            <a:rect l="0" t="0" r="0" b="0"/>
            <a:pathLst>
              <a:path w="71574" h="71289">
                <a:moveTo>
                  <a:pt x="44929" y="1192"/>
                </a:moveTo>
                <a:cubicBezTo>
                  <a:pt x="64033" y="6220"/>
                  <a:pt x="75427" y="25722"/>
                  <a:pt x="70378" y="44750"/>
                </a:cubicBezTo>
                <a:cubicBezTo>
                  <a:pt x="65329" y="63778"/>
                  <a:pt x="45749" y="75126"/>
                  <a:pt x="26645" y="70097"/>
                </a:cubicBezTo>
                <a:cubicBezTo>
                  <a:pt x="7599" y="65084"/>
                  <a:pt x="-3795" y="45678"/>
                  <a:pt x="1157" y="26686"/>
                </a:cubicBezTo>
                <a:cubicBezTo>
                  <a:pt x="6125" y="7637"/>
                  <a:pt x="25655" y="-3794"/>
                  <a:pt x="44781" y="1153"/>
                </a:cubicBezTo>
                <a:cubicBezTo>
                  <a:pt x="44830" y="1166"/>
                  <a:pt x="44880" y="1179"/>
                  <a:pt x="44929" y="1192"/>
                </a:cubicBezTo>
                <a:close/>
              </a:path>
            </a:pathLst>
          </a:custGeom>
          <a:solidFill>
            <a:schemeClr val="accent1"/>
          </a:solidFill>
          <a:ln w="9511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BBF8BD4E-8722-1D0A-5C08-99D3626EB2E2}"/>
              </a:ext>
            </a:extLst>
          </p:cNvPr>
          <p:cNvSpPr txBox="1"/>
          <p:nvPr/>
        </p:nvSpPr>
        <p:spPr>
          <a:xfrm>
            <a:off x="4611415" y="5092113"/>
            <a:ext cx="88900" cy="88900"/>
          </a:xfrm>
          <a:custGeom>
            <a:avLst/>
            <a:gdLst>
              <a:gd name="connsiteX0" fmla="*/ 35778 w 71556"/>
              <a:gd name="connsiteY0" fmla="*/ 0 h 71271"/>
              <a:gd name="connsiteX1" fmla="*/ 0 w 71556"/>
              <a:gd name="connsiteY1" fmla="*/ 35636 h 71271"/>
              <a:gd name="connsiteX2" fmla="*/ 35778 w 71556"/>
              <a:gd name="connsiteY2" fmla="*/ 71272 h 71271"/>
              <a:gd name="connsiteX3" fmla="*/ 71556 w 71556"/>
              <a:gd name="connsiteY3" fmla="*/ 35636 h 71271"/>
              <a:gd name="connsiteX4" fmla="*/ 35778 w 71556"/>
              <a:gd name="connsiteY4" fmla="*/ 0 h 71271"/>
            </a:gdLst>
            <a:ahLst/>
            <a:cxnLst/>
            <a:rect l="0" t="0" r="0" b="0"/>
            <a:pathLst>
              <a:path w="71556" h="71271">
                <a:moveTo>
                  <a:pt x="35778" y="0"/>
                </a:moveTo>
                <a:cubicBezTo>
                  <a:pt x="16018" y="0"/>
                  <a:pt x="0" y="15955"/>
                  <a:pt x="0" y="35636"/>
                </a:cubicBezTo>
                <a:cubicBezTo>
                  <a:pt x="0" y="55317"/>
                  <a:pt x="16018" y="71272"/>
                  <a:pt x="35778" y="71272"/>
                </a:cubicBezTo>
                <a:cubicBezTo>
                  <a:pt x="55538" y="71272"/>
                  <a:pt x="71556" y="55317"/>
                  <a:pt x="71556" y="35636"/>
                </a:cubicBezTo>
                <a:cubicBezTo>
                  <a:pt x="71556" y="15955"/>
                  <a:pt x="55538" y="0"/>
                  <a:pt x="35778" y="0"/>
                </a:cubicBezTo>
                <a:close/>
              </a:path>
            </a:pathLst>
          </a:custGeom>
          <a:solidFill>
            <a:schemeClr val="accent1"/>
          </a:solidFill>
          <a:ln w="9511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BE4DD98D-8342-9183-0457-6219F1E0553F}"/>
              </a:ext>
            </a:extLst>
          </p:cNvPr>
          <p:cNvSpPr txBox="1"/>
          <p:nvPr/>
        </p:nvSpPr>
        <p:spPr>
          <a:xfrm>
            <a:off x="6204531" y="3880165"/>
            <a:ext cx="2044700" cy="1663700"/>
          </a:xfrm>
          <a:custGeom>
            <a:avLst/>
            <a:gdLst>
              <a:gd name="connsiteX0" fmla="*/ 562936 w 1534870"/>
              <a:gd name="connsiteY0" fmla="*/ 105525 h 1249985"/>
              <a:gd name="connsiteX1" fmla="*/ 559986 w 1534870"/>
              <a:gd name="connsiteY1" fmla="*/ 104578 h 1249985"/>
              <a:gd name="connsiteX2" fmla="*/ 1429875 w 1534870"/>
              <a:gd name="connsiteY2" fmla="*/ 279036 h 1249985"/>
              <a:gd name="connsiteX3" fmla="*/ 1254720 w 1534870"/>
              <a:gd name="connsiteY3" fmla="*/ 1145464 h 1249985"/>
              <a:gd name="connsiteX4" fmla="*/ 462072 w 1534870"/>
              <a:gd name="connsiteY4" fmla="*/ 1065323 h 1249985"/>
              <a:gd name="connsiteX5" fmla="*/ 419728 w 1534870"/>
              <a:gd name="connsiteY5" fmla="*/ 1087690 h 1249985"/>
              <a:gd name="connsiteX6" fmla="*/ 289461 w 1534870"/>
              <a:gd name="connsiteY6" fmla="*/ 1107404 h 1249985"/>
              <a:gd name="connsiteX7" fmla="*/ 181365 w 1534870"/>
              <a:gd name="connsiteY7" fmla="*/ 1087880 h 1249985"/>
              <a:gd name="connsiteX8" fmla="*/ 89351 w 1534870"/>
              <a:gd name="connsiteY8" fmla="*/ 1029403 h 1249985"/>
              <a:gd name="connsiteX9" fmla="*/ 25502 w 1534870"/>
              <a:gd name="connsiteY9" fmla="*/ 930931 h 1249985"/>
              <a:gd name="connsiteX10" fmla="*/ 1 w 1534870"/>
              <a:gd name="connsiteY10" fmla="*/ 790188 h 1249985"/>
              <a:gd name="connsiteX11" fmla="*/ 165189 w 1534870"/>
              <a:gd name="connsiteY11" fmla="*/ 790188 h 1249985"/>
              <a:gd name="connsiteX12" fmla="*/ 201824 w 1534870"/>
              <a:gd name="connsiteY12" fmla="*/ 913966 h 1249985"/>
              <a:gd name="connsiteX13" fmla="*/ 287463 w 1534870"/>
              <a:gd name="connsiteY13" fmla="*/ 949602 h 1249985"/>
              <a:gd name="connsiteX14" fmla="*/ 377670 w 1534870"/>
              <a:gd name="connsiteY14" fmla="*/ 913113 h 1249985"/>
              <a:gd name="connsiteX15" fmla="*/ 414494 w 1534870"/>
              <a:gd name="connsiteY15" fmla="*/ 822412 h 1249985"/>
              <a:gd name="connsiteX16" fmla="*/ 379572 w 1534870"/>
              <a:gd name="connsiteY16" fmla="*/ 746022 h 1249985"/>
              <a:gd name="connsiteX17" fmla="*/ 255871 w 1534870"/>
              <a:gd name="connsiteY17" fmla="*/ 705363 h 1249985"/>
              <a:gd name="connsiteX18" fmla="*/ 255871 w 1534870"/>
              <a:gd name="connsiteY18" fmla="*/ 556091 h 1249985"/>
              <a:gd name="connsiteX19" fmla="*/ 369201 w 1534870"/>
              <a:gd name="connsiteY19" fmla="*/ 516190 h 1249985"/>
              <a:gd name="connsiteX20" fmla="*/ 400697 w 1534870"/>
              <a:gd name="connsiteY20" fmla="*/ 442454 h 1249985"/>
              <a:gd name="connsiteX21" fmla="*/ 372150 w 1534870"/>
              <a:gd name="connsiteY21" fmla="*/ 370330 h 1249985"/>
              <a:gd name="connsiteX22" fmla="*/ 298881 w 1534870"/>
              <a:gd name="connsiteY22" fmla="*/ 343982 h 1249985"/>
              <a:gd name="connsiteX23" fmla="*/ 227325 w 1534870"/>
              <a:gd name="connsiteY23" fmla="*/ 374595 h 1249985"/>
              <a:gd name="connsiteX24" fmla="*/ 195639 w 1534870"/>
              <a:gd name="connsiteY24" fmla="*/ 494960 h 1249985"/>
              <a:gd name="connsiteX25" fmla="*/ 27405 w 1534870"/>
              <a:gd name="connsiteY25" fmla="*/ 494960 h 1249985"/>
              <a:gd name="connsiteX26" fmla="*/ 104005 w 1534870"/>
              <a:gd name="connsiteY26" fmla="*/ 261716 h 1249985"/>
              <a:gd name="connsiteX27" fmla="*/ 300309 w 1534870"/>
              <a:gd name="connsiteY27" fmla="*/ 184569 h 1249985"/>
              <a:gd name="connsiteX28" fmla="*/ 404979 w 1534870"/>
              <a:gd name="connsiteY28" fmla="*/ 204092 h 1249985"/>
              <a:gd name="connsiteX29" fmla="*/ 490618 w 1534870"/>
              <a:gd name="connsiteY29" fmla="*/ 257546 h 1249985"/>
              <a:gd name="connsiteX30" fmla="*/ 549424 w 1534870"/>
              <a:gd name="connsiteY30" fmla="*/ 338959 h 1249985"/>
              <a:gd name="connsiteX31" fmla="*/ 570738 w 1534870"/>
              <a:gd name="connsiteY31" fmla="*/ 444160 h 1249985"/>
              <a:gd name="connsiteX32" fmla="*/ 492331 w 1534870"/>
              <a:gd name="connsiteY32" fmla="*/ 625467 h 1249985"/>
            </a:gdLst>
            <a:ahLst/>
            <a:cxnLst/>
            <a:rect l="0" t="0" r="0" b="0"/>
            <a:pathLst>
              <a:path w="1534870" h="1249985">
                <a:moveTo>
                  <a:pt x="562936" y="105525"/>
                </a:moveTo>
                <a:lnTo>
                  <a:pt x="559986" y="104578"/>
                </a:lnTo>
                <a:cubicBezTo>
                  <a:pt x="848567" y="-86505"/>
                  <a:pt x="1238030" y="-8397"/>
                  <a:pt x="1429875" y="279036"/>
                </a:cubicBezTo>
                <a:cubicBezTo>
                  <a:pt x="1621721" y="566468"/>
                  <a:pt x="1543301" y="954382"/>
                  <a:pt x="1254720" y="1145464"/>
                </a:cubicBezTo>
                <a:cubicBezTo>
                  <a:pt x="1005186" y="1310692"/>
                  <a:pt x="673181" y="1277124"/>
                  <a:pt x="462072" y="1065323"/>
                </a:cubicBezTo>
                <a:cubicBezTo>
                  <a:pt x="448893" y="1074417"/>
                  <a:pt x="434679" y="1081925"/>
                  <a:pt x="419728" y="1087690"/>
                </a:cubicBezTo>
                <a:cubicBezTo>
                  <a:pt x="382808" y="1102949"/>
                  <a:pt x="334945" y="1107404"/>
                  <a:pt x="289461" y="1107404"/>
                </a:cubicBezTo>
                <a:cubicBezTo>
                  <a:pt x="252539" y="1107477"/>
                  <a:pt x="215911" y="1100862"/>
                  <a:pt x="181365" y="1087880"/>
                </a:cubicBezTo>
                <a:cubicBezTo>
                  <a:pt x="146932" y="1074998"/>
                  <a:pt x="115588" y="1055079"/>
                  <a:pt x="89351" y="1029403"/>
                </a:cubicBezTo>
                <a:cubicBezTo>
                  <a:pt x="61399" y="1001379"/>
                  <a:pt x="39649" y="967835"/>
                  <a:pt x="25502" y="930931"/>
                </a:cubicBezTo>
                <a:cubicBezTo>
                  <a:pt x="8553" y="885931"/>
                  <a:pt x="-87" y="838250"/>
                  <a:pt x="1" y="790188"/>
                </a:cubicBezTo>
                <a:lnTo>
                  <a:pt x="165189" y="790188"/>
                </a:lnTo>
                <a:cubicBezTo>
                  <a:pt x="167473" y="848949"/>
                  <a:pt x="179684" y="890208"/>
                  <a:pt x="201824" y="913966"/>
                </a:cubicBezTo>
                <a:cubicBezTo>
                  <a:pt x="223838" y="937642"/>
                  <a:pt x="255081" y="950643"/>
                  <a:pt x="287463" y="949602"/>
                </a:cubicBezTo>
                <a:cubicBezTo>
                  <a:pt x="321342" y="950598"/>
                  <a:pt x="354081" y="937356"/>
                  <a:pt x="377670" y="913113"/>
                </a:cubicBezTo>
                <a:cubicBezTo>
                  <a:pt x="401872" y="889161"/>
                  <a:pt x="415178" y="856387"/>
                  <a:pt x="414494" y="822412"/>
                </a:cubicBezTo>
                <a:cubicBezTo>
                  <a:pt x="414552" y="793104"/>
                  <a:pt x="401805" y="765221"/>
                  <a:pt x="379572" y="746022"/>
                </a:cubicBezTo>
                <a:cubicBezTo>
                  <a:pt x="356291" y="724603"/>
                  <a:pt x="315058" y="711050"/>
                  <a:pt x="255871" y="705363"/>
                </a:cubicBezTo>
                <a:lnTo>
                  <a:pt x="255871" y="556091"/>
                </a:lnTo>
                <a:cubicBezTo>
                  <a:pt x="310363" y="550404"/>
                  <a:pt x="348140" y="537104"/>
                  <a:pt x="369201" y="516190"/>
                </a:cubicBezTo>
                <a:cubicBezTo>
                  <a:pt x="389455" y="496987"/>
                  <a:pt x="400851" y="470307"/>
                  <a:pt x="400697" y="442454"/>
                </a:cubicBezTo>
                <a:cubicBezTo>
                  <a:pt x="402191" y="415418"/>
                  <a:pt x="391766" y="389077"/>
                  <a:pt x="372150" y="370330"/>
                </a:cubicBezTo>
                <a:cubicBezTo>
                  <a:pt x="352040" y="352485"/>
                  <a:pt x="325798" y="343048"/>
                  <a:pt x="298881" y="343982"/>
                </a:cubicBezTo>
                <a:cubicBezTo>
                  <a:pt x="271813" y="343927"/>
                  <a:pt x="245921" y="355004"/>
                  <a:pt x="227325" y="374595"/>
                </a:cubicBezTo>
                <a:cubicBezTo>
                  <a:pt x="206201" y="394877"/>
                  <a:pt x="195639" y="434999"/>
                  <a:pt x="195639" y="494960"/>
                </a:cubicBezTo>
                <a:lnTo>
                  <a:pt x="27405" y="494960"/>
                </a:lnTo>
                <a:cubicBezTo>
                  <a:pt x="27405" y="391023"/>
                  <a:pt x="52938" y="313275"/>
                  <a:pt x="104005" y="261716"/>
                </a:cubicBezTo>
                <a:cubicBezTo>
                  <a:pt x="155071" y="210158"/>
                  <a:pt x="220506" y="184442"/>
                  <a:pt x="300309" y="184569"/>
                </a:cubicBezTo>
                <a:cubicBezTo>
                  <a:pt x="336136" y="184299"/>
                  <a:pt x="371678" y="190928"/>
                  <a:pt x="404979" y="204092"/>
                </a:cubicBezTo>
                <a:cubicBezTo>
                  <a:pt x="436510" y="216657"/>
                  <a:pt x="465517" y="234763"/>
                  <a:pt x="490618" y="257546"/>
                </a:cubicBezTo>
                <a:cubicBezTo>
                  <a:pt x="515741" y="280271"/>
                  <a:pt x="535778" y="308010"/>
                  <a:pt x="549424" y="338959"/>
                </a:cubicBezTo>
                <a:cubicBezTo>
                  <a:pt x="563915" y="372131"/>
                  <a:pt x="571179" y="407987"/>
                  <a:pt x="570738" y="444160"/>
                </a:cubicBezTo>
                <a:cubicBezTo>
                  <a:pt x="572138" y="513042"/>
                  <a:pt x="543545" y="579158"/>
                  <a:pt x="492331" y="625467"/>
                </a:cubicBezTo>
              </a:path>
            </a:pathLst>
          </a:custGeom>
          <a:noFill/>
          <a:ln w="19021" cap="rnd">
            <a:solidFill>
              <a:schemeClr val="accent2"/>
            </a:solidFill>
            <a:prstDash val="solid"/>
            <a:round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B56C3B24-ECEB-7C68-B9AE-33EE41077930}"/>
              </a:ext>
            </a:extLst>
          </p:cNvPr>
          <p:cNvSpPr txBox="1"/>
          <p:nvPr/>
        </p:nvSpPr>
        <p:spPr>
          <a:xfrm>
            <a:off x="6905947" y="3973185"/>
            <a:ext cx="101600" cy="88900"/>
          </a:xfrm>
          <a:custGeom>
            <a:avLst/>
            <a:gdLst>
              <a:gd name="connsiteX0" fmla="*/ 46704 w 71575"/>
              <a:gd name="connsiteY0" fmla="*/ 1709 h 71290"/>
              <a:gd name="connsiteX1" fmla="*/ 69860 w 71575"/>
              <a:gd name="connsiteY1" fmla="*/ 46518 h 71290"/>
              <a:gd name="connsiteX2" fmla="*/ 24871 w 71575"/>
              <a:gd name="connsiteY2" fmla="*/ 69582 h 71290"/>
              <a:gd name="connsiteX3" fmla="*/ 1696 w 71575"/>
              <a:gd name="connsiteY3" fmla="*/ 24834 h 71290"/>
              <a:gd name="connsiteX4" fmla="*/ 46642 w 71575"/>
              <a:gd name="connsiteY4" fmla="*/ 1689 h 71290"/>
              <a:gd name="connsiteX5" fmla="*/ 46704 w 71575"/>
              <a:gd name="connsiteY5" fmla="*/ 1709 h 71290"/>
            </a:gdLst>
            <a:ahLst/>
            <a:cxnLst/>
            <a:rect l="0" t="0" r="0" b="0"/>
            <a:pathLst>
              <a:path w="71575" h="71290">
                <a:moveTo>
                  <a:pt x="46704" y="1709"/>
                </a:moveTo>
                <a:cubicBezTo>
                  <a:pt x="65522" y="7714"/>
                  <a:pt x="75889" y="27776"/>
                  <a:pt x="69860" y="46518"/>
                </a:cubicBezTo>
                <a:cubicBezTo>
                  <a:pt x="63831" y="65261"/>
                  <a:pt x="43689" y="75587"/>
                  <a:pt x="24871" y="69582"/>
                </a:cubicBezTo>
                <a:cubicBezTo>
                  <a:pt x="6078" y="63585"/>
                  <a:pt x="-4291" y="43564"/>
                  <a:pt x="1696" y="24834"/>
                </a:cubicBezTo>
                <a:cubicBezTo>
                  <a:pt x="7691" y="6081"/>
                  <a:pt x="27814" y="-4282"/>
                  <a:pt x="46642" y="1689"/>
                </a:cubicBezTo>
                <a:cubicBezTo>
                  <a:pt x="46663" y="1696"/>
                  <a:pt x="46683" y="1702"/>
                  <a:pt x="46704" y="1709"/>
                </a:cubicBezTo>
                <a:close/>
              </a:path>
            </a:pathLst>
          </a:custGeom>
          <a:solidFill>
            <a:schemeClr val="accent2"/>
          </a:solidFill>
          <a:ln w="9511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CCD282E6-6FA7-39CE-0076-AAD7D4C4CB84}"/>
              </a:ext>
            </a:extLst>
          </p:cNvPr>
          <p:cNvSpPr txBox="1"/>
          <p:nvPr/>
        </p:nvSpPr>
        <p:spPr>
          <a:xfrm>
            <a:off x="6812264" y="4665423"/>
            <a:ext cx="88900" cy="88900"/>
          </a:xfrm>
          <a:custGeom>
            <a:avLst/>
            <a:gdLst>
              <a:gd name="connsiteX0" fmla="*/ 11373 w 71556"/>
              <a:gd name="connsiteY0" fmla="*/ 9618 h 71311"/>
              <a:gd name="connsiteX1" fmla="*/ 9617 w 71556"/>
              <a:gd name="connsiteY1" fmla="*/ 59984 h 71311"/>
              <a:gd name="connsiteX2" fmla="*/ 60184 w 71556"/>
              <a:gd name="connsiteY2" fmla="*/ 61733 h 71311"/>
              <a:gd name="connsiteX3" fmla="*/ 61940 w 71556"/>
              <a:gd name="connsiteY3" fmla="*/ 11367 h 71311"/>
              <a:gd name="connsiteX4" fmla="*/ 61900 w 71556"/>
              <a:gd name="connsiteY4" fmla="*/ 11324 h 71311"/>
              <a:gd name="connsiteX5" fmla="*/ 11468 w 71556"/>
              <a:gd name="connsiteY5" fmla="*/ 9528 h 71311"/>
              <a:gd name="connsiteX6" fmla="*/ 11373 w 71556"/>
              <a:gd name="connsiteY6" fmla="*/ 9618 h 71311"/>
            </a:gdLst>
            <a:ahLst/>
            <a:cxnLst/>
            <a:rect l="0" t="0" r="0" b="0"/>
            <a:pathLst>
              <a:path w="71556" h="71311">
                <a:moveTo>
                  <a:pt x="11373" y="9618"/>
                </a:moveTo>
                <a:cubicBezTo>
                  <a:pt x="-3076" y="23043"/>
                  <a:pt x="-3862" y="45593"/>
                  <a:pt x="9617" y="59984"/>
                </a:cubicBezTo>
                <a:cubicBezTo>
                  <a:pt x="23096" y="74375"/>
                  <a:pt x="45735" y="75158"/>
                  <a:pt x="60184" y="61733"/>
                </a:cubicBezTo>
                <a:cubicBezTo>
                  <a:pt x="74633" y="48308"/>
                  <a:pt x="75419" y="25758"/>
                  <a:pt x="61940" y="11367"/>
                </a:cubicBezTo>
                <a:cubicBezTo>
                  <a:pt x="61927" y="11352"/>
                  <a:pt x="61913" y="11338"/>
                  <a:pt x="61900" y="11324"/>
                </a:cubicBezTo>
                <a:cubicBezTo>
                  <a:pt x="48471" y="-3043"/>
                  <a:pt x="25892" y="-3847"/>
                  <a:pt x="11468" y="9528"/>
                </a:cubicBezTo>
                <a:cubicBezTo>
                  <a:pt x="11436" y="9558"/>
                  <a:pt x="11404" y="9588"/>
                  <a:pt x="11373" y="9618"/>
                </a:cubicBezTo>
                <a:close/>
              </a:path>
            </a:pathLst>
          </a:custGeom>
          <a:solidFill>
            <a:schemeClr val="accent2"/>
          </a:solidFill>
          <a:ln w="9511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02F47322-1121-929D-F800-15857F1298C5}"/>
              </a:ext>
            </a:extLst>
          </p:cNvPr>
          <p:cNvSpPr txBox="1"/>
          <p:nvPr/>
        </p:nvSpPr>
        <p:spPr>
          <a:xfrm>
            <a:off x="6976723" y="4002075"/>
            <a:ext cx="1155700" cy="1409700"/>
          </a:xfrm>
          <a:custGeom>
            <a:avLst/>
            <a:gdLst>
              <a:gd name="connsiteX0" fmla="*/ 334564 w 867362"/>
              <a:gd name="connsiteY0" fmla="*/ 0 h 1061538"/>
              <a:gd name="connsiteX1" fmla="*/ 0 w 867362"/>
              <a:gd name="connsiteY1" fmla="*/ 117807 h 1061538"/>
              <a:gd name="connsiteX2" fmla="*/ 58901 w 867362"/>
              <a:gd name="connsiteY2" fmla="*/ 208129 h 1061538"/>
              <a:gd name="connsiteX3" fmla="*/ 88684 w 867362"/>
              <a:gd name="connsiteY3" fmla="*/ 353136 h 1061538"/>
              <a:gd name="connsiteX4" fmla="*/ 38918 w 867362"/>
              <a:gd name="connsiteY4" fmla="*/ 533211 h 1061538"/>
              <a:gd name="connsiteX5" fmla="*/ 102481 w 867362"/>
              <a:gd name="connsiteY5" fmla="*/ 732241 h 1061538"/>
              <a:gd name="connsiteX6" fmla="*/ 75362 w 867362"/>
              <a:gd name="connsiteY6" fmla="*/ 879618 h 1061538"/>
              <a:gd name="connsiteX7" fmla="*/ 28641 w 867362"/>
              <a:gd name="connsiteY7" fmla="*/ 965390 h 1061538"/>
              <a:gd name="connsiteX8" fmla="*/ 770830 w 867362"/>
              <a:gd name="connsiteY8" fmla="*/ 835340 h 1061538"/>
              <a:gd name="connsiteX9" fmla="*/ 640260 w 867362"/>
              <a:gd name="connsiteY9" fmla="*/ 96104 h 1061538"/>
              <a:gd name="connsiteX10" fmla="*/ 334564 w 867362"/>
              <a:gd name="connsiteY10" fmla="*/ 1 h 1061538"/>
            </a:gdLst>
            <a:ahLst/>
            <a:cxnLst/>
            <a:rect l="0" t="0" r="0" b="0"/>
            <a:pathLst>
              <a:path w="867362" h="1061538">
                <a:moveTo>
                  <a:pt x="334564" y="0"/>
                </a:moveTo>
                <a:cubicBezTo>
                  <a:pt x="212769" y="-163"/>
                  <a:pt x="94630" y="41436"/>
                  <a:pt x="0" y="117807"/>
                </a:cubicBezTo>
                <a:cubicBezTo>
                  <a:pt x="24266" y="144653"/>
                  <a:pt x="44143" y="175132"/>
                  <a:pt x="58901" y="208129"/>
                </a:cubicBezTo>
                <a:cubicBezTo>
                  <a:pt x="78996" y="253828"/>
                  <a:pt x="89146" y="303248"/>
                  <a:pt x="88684" y="353136"/>
                </a:cubicBezTo>
                <a:cubicBezTo>
                  <a:pt x="89264" y="416607"/>
                  <a:pt x="72028" y="478977"/>
                  <a:pt x="38918" y="533211"/>
                </a:cubicBezTo>
                <a:cubicBezTo>
                  <a:pt x="80578" y="591253"/>
                  <a:pt x="102818" y="660893"/>
                  <a:pt x="102481" y="732241"/>
                </a:cubicBezTo>
                <a:cubicBezTo>
                  <a:pt x="102693" y="782616"/>
                  <a:pt x="93497" y="832591"/>
                  <a:pt x="75362" y="879618"/>
                </a:cubicBezTo>
                <a:cubicBezTo>
                  <a:pt x="63592" y="910107"/>
                  <a:pt x="47886" y="938940"/>
                  <a:pt x="28641" y="965390"/>
                </a:cubicBezTo>
                <a:cubicBezTo>
                  <a:pt x="269647" y="1133612"/>
                  <a:pt x="601936" y="1075387"/>
                  <a:pt x="770830" y="835340"/>
                </a:cubicBezTo>
                <a:cubicBezTo>
                  <a:pt x="939724" y="595293"/>
                  <a:pt x="881266" y="264326"/>
                  <a:pt x="640260" y="96104"/>
                </a:cubicBezTo>
                <a:cubicBezTo>
                  <a:pt x="550680" y="33577"/>
                  <a:pt x="443950" y="24"/>
                  <a:pt x="334564" y="1"/>
                </a:cubicBezTo>
                <a:close/>
              </a:path>
            </a:pathLst>
          </a:custGeom>
          <a:solidFill>
            <a:schemeClr val="accent2"/>
          </a:solidFill>
          <a:ln w="9434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/>
          </a:p>
        </p:txBody>
      </p:sp>
      <p:cxnSp>
        <p:nvCxnSpPr>
          <p:cNvPr id="22" name="标题 1">
            <a:extLst>
              <a:ext uri="{FF2B5EF4-FFF2-40B4-BE49-F238E27FC236}">
                <a16:creationId xmlns:a16="http://schemas.microsoft.com/office/drawing/2014/main" id="{E0D46AA6-3D63-0BD7-698D-E04E2DD76202}"/>
              </a:ext>
            </a:extLst>
          </p:cNvPr>
          <p:cNvCxnSpPr/>
          <p:nvPr/>
        </p:nvCxnSpPr>
        <p:spPr>
          <a:xfrm>
            <a:off x="3971831" y="3733703"/>
            <a:ext cx="4235734" cy="0"/>
          </a:xfrm>
          <a:prstGeom prst="line">
            <a:avLst/>
          </a:prstGeom>
          <a:noFill/>
          <a:ln w="9525" cap="sq">
            <a:solidFill>
              <a:schemeClr val="bg1">
                <a:lumMod val="85000"/>
              </a:schemeClr>
            </a:solidFill>
            <a:prstDash val="dash"/>
            <a:miter/>
            <a:headEnd type="oval"/>
            <a:tailEnd type="oval"/>
          </a:ln>
        </p:spPr>
      </p:cxnSp>
      <p:cxnSp>
        <p:nvCxnSpPr>
          <p:cNvPr id="23" name="标题 1">
            <a:extLst>
              <a:ext uri="{FF2B5EF4-FFF2-40B4-BE49-F238E27FC236}">
                <a16:creationId xmlns:a16="http://schemas.microsoft.com/office/drawing/2014/main" id="{7AAEFE3F-453B-5D78-52EC-8D2FEEB2296E}"/>
              </a:ext>
            </a:extLst>
          </p:cNvPr>
          <p:cNvCxnSpPr/>
          <p:nvPr/>
        </p:nvCxnSpPr>
        <p:spPr>
          <a:xfrm rot="5400000">
            <a:off x="4108745" y="3733703"/>
            <a:ext cx="3961907" cy="0"/>
          </a:xfrm>
          <a:prstGeom prst="line">
            <a:avLst/>
          </a:prstGeom>
          <a:noFill/>
          <a:ln w="9525" cap="sq">
            <a:solidFill>
              <a:schemeClr val="bg1">
                <a:lumMod val="85000"/>
              </a:schemeClr>
            </a:solidFill>
            <a:prstDash val="dash"/>
            <a:miter/>
            <a:headEnd type="oval"/>
            <a:tailEnd type="oval"/>
          </a:ln>
        </p:spPr>
      </p:cxnSp>
      <p:sp>
        <p:nvSpPr>
          <p:cNvPr id="24" name="标题 1">
            <a:extLst>
              <a:ext uri="{FF2B5EF4-FFF2-40B4-BE49-F238E27FC236}">
                <a16:creationId xmlns:a16="http://schemas.microsoft.com/office/drawing/2014/main" id="{E8E53856-35DD-7C6A-EE3A-A936497EA3C0}"/>
              </a:ext>
            </a:extLst>
          </p:cNvPr>
          <p:cNvSpPr txBox="1"/>
          <p:nvPr/>
        </p:nvSpPr>
        <p:spPr>
          <a:xfrm>
            <a:off x="5953911" y="3597201"/>
            <a:ext cx="279400" cy="279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标题 1">
            <a:extLst>
              <a:ext uri="{FF2B5EF4-FFF2-40B4-BE49-F238E27FC236}">
                <a16:creationId xmlns:a16="http://schemas.microsoft.com/office/drawing/2014/main" id="{9A086C17-103D-56C4-1241-FD036B889F07}"/>
              </a:ext>
            </a:extLst>
          </p:cNvPr>
          <p:cNvSpPr txBox="1"/>
          <p:nvPr/>
        </p:nvSpPr>
        <p:spPr>
          <a:xfrm>
            <a:off x="8638899" y="2142117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zh-CN" altLang="en-US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46" name="标题 1">
            <a:extLst>
              <a:ext uri="{FF2B5EF4-FFF2-40B4-BE49-F238E27FC236}">
                <a16:creationId xmlns:a16="http://schemas.microsoft.com/office/drawing/2014/main" id="{CF503842-CCE8-45F6-B036-4783A37EFB26}"/>
              </a:ext>
            </a:extLst>
          </p:cNvPr>
          <p:cNvSpPr txBox="1"/>
          <p:nvPr/>
        </p:nvSpPr>
        <p:spPr>
          <a:xfrm>
            <a:off x="8638900" y="2598391"/>
            <a:ext cx="2882900" cy="8165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47" name="标题 1">
            <a:extLst>
              <a:ext uri="{FF2B5EF4-FFF2-40B4-BE49-F238E27FC236}">
                <a16:creationId xmlns:a16="http://schemas.microsoft.com/office/drawing/2014/main" id="{8BE4AB7F-FD96-88CA-95EC-72DE74AD7B24}"/>
              </a:ext>
            </a:extLst>
          </p:cNvPr>
          <p:cNvSpPr txBox="1"/>
          <p:nvPr/>
        </p:nvSpPr>
        <p:spPr>
          <a:xfrm>
            <a:off x="8638899" y="4094571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zh-CN" altLang="en-US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  <a:p>
            <a:pPr algn="l"/>
            <a:r>
              <a:rPr kumimoji="1" lang="en-US" altLang="zh-CN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
</a:t>
            </a:r>
            <a:endParaRPr kumimoji="1" lang="zh-CN" altLang="en-US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48" name="标题 1">
            <a:extLst>
              <a:ext uri="{FF2B5EF4-FFF2-40B4-BE49-F238E27FC236}">
                <a16:creationId xmlns:a16="http://schemas.microsoft.com/office/drawing/2014/main" id="{B7B4512E-EFB0-10B6-5CAD-2EF9E1A67387}"/>
              </a:ext>
            </a:extLst>
          </p:cNvPr>
          <p:cNvSpPr txBox="1"/>
          <p:nvPr/>
        </p:nvSpPr>
        <p:spPr>
          <a:xfrm>
            <a:off x="8638900" y="4550844"/>
            <a:ext cx="2882900" cy="8165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49" name="标题 1">
            <a:extLst>
              <a:ext uri="{FF2B5EF4-FFF2-40B4-BE49-F238E27FC236}">
                <a16:creationId xmlns:a16="http://schemas.microsoft.com/office/drawing/2014/main" id="{CE1CEFB8-179F-E217-E33D-CF53D7404A76}"/>
              </a:ext>
            </a:extLst>
          </p:cNvPr>
          <p:cNvSpPr txBox="1"/>
          <p:nvPr/>
        </p:nvSpPr>
        <p:spPr>
          <a:xfrm>
            <a:off x="660400" y="2142117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zh-CN" altLang="en-US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50" name="标题 1">
            <a:extLst>
              <a:ext uri="{FF2B5EF4-FFF2-40B4-BE49-F238E27FC236}">
                <a16:creationId xmlns:a16="http://schemas.microsoft.com/office/drawing/2014/main" id="{D655D3F1-94CC-241E-9543-2B994D73293F}"/>
              </a:ext>
            </a:extLst>
          </p:cNvPr>
          <p:cNvSpPr txBox="1"/>
          <p:nvPr/>
        </p:nvSpPr>
        <p:spPr>
          <a:xfrm>
            <a:off x="660401" y="2598391"/>
            <a:ext cx="2882900" cy="8165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51" name="标题 1">
            <a:extLst>
              <a:ext uri="{FF2B5EF4-FFF2-40B4-BE49-F238E27FC236}">
                <a16:creationId xmlns:a16="http://schemas.microsoft.com/office/drawing/2014/main" id="{A547890E-6B45-548D-34F6-0FC2B22DB0D1}"/>
              </a:ext>
            </a:extLst>
          </p:cNvPr>
          <p:cNvSpPr txBox="1"/>
          <p:nvPr/>
        </p:nvSpPr>
        <p:spPr>
          <a:xfrm>
            <a:off x="660400" y="4094571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zh-CN" altLang="en-US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52" name="标题 1">
            <a:extLst>
              <a:ext uri="{FF2B5EF4-FFF2-40B4-BE49-F238E27FC236}">
                <a16:creationId xmlns:a16="http://schemas.microsoft.com/office/drawing/2014/main" id="{E06576C0-7757-3797-C247-6658A1890CBB}"/>
              </a:ext>
            </a:extLst>
          </p:cNvPr>
          <p:cNvSpPr txBox="1"/>
          <p:nvPr/>
        </p:nvSpPr>
        <p:spPr>
          <a:xfrm>
            <a:off x="660401" y="4550844"/>
            <a:ext cx="2882900" cy="8165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70" name="任意多边形: 形状 69">
            <a:extLst>
              <a:ext uri="{FF2B5EF4-FFF2-40B4-BE49-F238E27FC236}">
                <a16:creationId xmlns:a16="http://schemas.microsoft.com/office/drawing/2014/main" id="{FC864A34-04C1-D2A0-B413-8F9AB447FA2F}"/>
              </a:ext>
            </a:extLst>
          </p:cNvPr>
          <p:cNvSpPr/>
          <p:nvPr/>
        </p:nvSpPr>
        <p:spPr>
          <a:xfrm>
            <a:off x="7327009" y="2560187"/>
            <a:ext cx="517348" cy="398341"/>
          </a:xfrm>
          <a:custGeom>
            <a:avLst/>
            <a:gdLst>
              <a:gd name="connsiteX0" fmla="*/ 350662 w 671904"/>
              <a:gd name="connsiteY0" fmla="*/ 170725 h 517344"/>
              <a:gd name="connsiteX1" fmla="*/ 318328 w 671904"/>
              <a:gd name="connsiteY1" fmla="*/ 203059 h 517344"/>
              <a:gd name="connsiteX2" fmla="*/ 350662 w 671904"/>
              <a:gd name="connsiteY2" fmla="*/ 235392 h 517344"/>
              <a:gd name="connsiteX3" fmla="*/ 382996 w 671904"/>
              <a:gd name="connsiteY3" fmla="*/ 203059 h 517344"/>
              <a:gd name="connsiteX4" fmla="*/ 350662 w 671904"/>
              <a:gd name="connsiteY4" fmla="*/ 170725 h 517344"/>
              <a:gd name="connsiteX5" fmla="*/ 640021 w 671904"/>
              <a:gd name="connsiteY5" fmla="*/ 167200 h 517344"/>
              <a:gd name="connsiteX6" fmla="*/ 671901 w 671904"/>
              <a:gd name="connsiteY6" fmla="*/ 199989 h 517344"/>
              <a:gd name="connsiteX7" fmla="*/ 671901 w 671904"/>
              <a:gd name="connsiteY7" fmla="*/ 430530 h 517344"/>
              <a:gd name="connsiteX8" fmla="*/ 667570 w 671904"/>
              <a:gd name="connsiteY8" fmla="*/ 447150 h 517344"/>
              <a:gd name="connsiteX9" fmla="*/ 623400 w 671904"/>
              <a:gd name="connsiteY9" fmla="*/ 458983 h 517344"/>
              <a:gd name="connsiteX10" fmla="*/ 510232 w 671904"/>
              <a:gd name="connsiteY10" fmla="*/ 397225 h 517344"/>
              <a:gd name="connsiteX11" fmla="*/ 493257 w 671904"/>
              <a:gd name="connsiteY11" fmla="*/ 368771 h 517344"/>
              <a:gd name="connsiteX12" fmla="*/ 493257 w 671904"/>
              <a:gd name="connsiteY12" fmla="*/ 261745 h 517344"/>
              <a:gd name="connsiteX13" fmla="*/ 510232 w 671904"/>
              <a:gd name="connsiteY13" fmla="*/ 233292 h 517344"/>
              <a:gd name="connsiteX14" fmla="*/ 623400 w 671904"/>
              <a:gd name="connsiteY14" fmla="*/ 171535 h 517344"/>
              <a:gd name="connsiteX15" fmla="*/ 640021 w 671904"/>
              <a:gd name="connsiteY15" fmla="*/ 167200 h 517344"/>
              <a:gd name="connsiteX16" fmla="*/ 80835 w 671904"/>
              <a:gd name="connsiteY16" fmla="*/ 0 h 517344"/>
              <a:gd name="connsiteX17" fmla="*/ 323340 w 671904"/>
              <a:gd name="connsiteY17" fmla="*/ 0 h 517344"/>
              <a:gd name="connsiteX18" fmla="*/ 371841 w 671904"/>
              <a:gd name="connsiteY18" fmla="*/ 48501 h 517344"/>
              <a:gd name="connsiteX19" fmla="*/ 371841 w 671904"/>
              <a:gd name="connsiteY19" fmla="*/ 113169 h 517344"/>
              <a:gd name="connsiteX20" fmla="*/ 388008 w 671904"/>
              <a:gd name="connsiteY20" fmla="*/ 113169 h 517344"/>
              <a:gd name="connsiteX21" fmla="*/ 452676 w 671904"/>
              <a:gd name="connsiteY21" fmla="*/ 177838 h 517344"/>
              <a:gd name="connsiteX22" fmla="*/ 452676 w 671904"/>
              <a:gd name="connsiteY22" fmla="*/ 452677 h 517344"/>
              <a:gd name="connsiteX23" fmla="*/ 388008 w 671904"/>
              <a:gd name="connsiteY23" fmla="*/ 517344 h 517344"/>
              <a:gd name="connsiteX24" fmla="*/ 64668 w 671904"/>
              <a:gd name="connsiteY24" fmla="*/ 517344 h 517344"/>
              <a:gd name="connsiteX25" fmla="*/ 0 w 671904"/>
              <a:gd name="connsiteY25" fmla="*/ 452677 h 517344"/>
              <a:gd name="connsiteX26" fmla="*/ 0 w 671904"/>
              <a:gd name="connsiteY26" fmla="*/ 177838 h 517344"/>
              <a:gd name="connsiteX27" fmla="*/ 64668 w 671904"/>
              <a:gd name="connsiteY27" fmla="*/ 113169 h 517344"/>
              <a:gd name="connsiteX28" fmla="*/ 307173 w 671904"/>
              <a:gd name="connsiteY28" fmla="*/ 113169 h 517344"/>
              <a:gd name="connsiteX29" fmla="*/ 307173 w 671904"/>
              <a:gd name="connsiteY29" fmla="*/ 64669 h 517344"/>
              <a:gd name="connsiteX30" fmla="*/ 80835 w 671904"/>
              <a:gd name="connsiteY30" fmla="*/ 64669 h 517344"/>
              <a:gd name="connsiteX31" fmla="*/ 48501 w 671904"/>
              <a:gd name="connsiteY31" fmla="*/ 32334 h 517344"/>
              <a:gd name="connsiteX32" fmla="*/ 80835 w 671904"/>
              <a:gd name="connsiteY32" fmla="*/ 0 h 51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71904" h="517344">
                <a:moveTo>
                  <a:pt x="350662" y="170725"/>
                </a:moveTo>
                <a:cubicBezTo>
                  <a:pt x="332798" y="170725"/>
                  <a:pt x="318328" y="185193"/>
                  <a:pt x="318328" y="203059"/>
                </a:cubicBezTo>
                <a:cubicBezTo>
                  <a:pt x="318328" y="220923"/>
                  <a:pt x="332798" y="235392"/>
                  <a:pt x="350662" y="235392"/>
                </a:cubicBezTo>
                <a:cubicBezTo>
                  <a:pt x="368526" y="235392"/>
                  <a:pt x="382996" y="220923"/>
                  <a:pt x="382996" y="203059"/>
                </a:cubicBezTo>
                <a:cubicBezTo>
                  <a:pt x="382996" y="185193"/>
                  <a:pt x="368526" y="170725"/>
                  <a:pt x="350662" y="170725"/>
                </a:cubicBezTo>
                <a:close/>
                <a:moveTo>
                  <a:pt x="640021" y="167200"/>
                </a:moveTo>
                <a:cubicBezTo>
                  <a:pt x="657885" y="167458"/>
                  <a:pt x="672144" y="182140"/>
                  <a:pt x="671901" y="199989"/>
                </a:cubicBezTo>
                <a:lnTo>
                  <a:pt x="671901" y="430530"/>
                </a:lnTo>
                <a:cubicBezTo>
                  <a:pt x="671983" y="436367"/>
                  <a:pt x="670496" y="442104"/>
                  <a:pt x="667570" y="447150"/>
                </a:cubicBezTo>
                <a:cubicBezTo>
                  <a:pt x="658645" y="462621"/>
                  <a:pt x="638873" y="467908"/>
                  <a:pt x="623400" y="458983"/>
                </a:cubicBezTo>
                <a:lnTo>
                  <a:pt x="510232" y="397225"/>
                </a:lnTo>
                <a:cubicBezTo>
                  <a:pt x="499773" y="391582"/>
                  <a:pt x="493257" y="380653"/>
                  <a:pt x="493257" y="368771"/>
                </a:cubicBezTo>
                <a:lnTo>
                  <a:pt x="493257" y="261745"/>
                </a:lnTo>
                <a:cubicBezTo>
                  <a:pt x="493257" y="249863"/>
                  <a:pt x="499773" y="238933"/>
                  <a:pt x="510232" y="233292"/>
                </a:cubicBezTo>
                <a:lnTo>
                  <a:pt x="623400" y="171535"/>
                </a:lnTo>
                <a:cubicBezTo>
                  <a:pt x="628445" y="168623"/>
                  <a:pt x="634201" y="167119"/>
                  <a:pt x="640021" y="167200"/>
                </a:cubicBezTo>
                <a:close/>
                <a:moveTo>
                  <a:pt x="80835" y="0"/>
                </a:moveTo>
                <a:lnTo>
                  <a:pt x="323340" y="0"/>
                </a:lnTo>
                <a:cubicBezTo>
                  <a:pt x="350129" y="0"/>
                  <a:pt x="371841" y="21712"/>
                  <a:pt x="371841" y="48501"/>
                </a:cubicBezTo>
                <a:lnTo>
                  <a:pt x="371841" y="113169"/>
                </a:lnTo>
                <a:lnTo>
                  <a:pt x="388008" y="113169"/>
                </a:lnTo>
                <a:cubicBezTo>
                  <a:pt x="423722" y="113169"/>
                  <a:pt x="452676" y="142124"/>
                  <a:pt x="452676" y="177838"/>
                </a:cubicBezTo>
                <a:lnTo>
                  <a:pt x="452676" y="452677"/>
                </a:lnTo>
                <a:cubicBezTo>
                  <a:pt x="452676" y="488390"/>
                  <a:pt x="423722" y="517344"/>
                  <a:pt x="388008" y="517344"/>
                </a:cubicBezTo>
                <a:lnTo>
                  <a:pt x="64668" y="517344"/>
                </a:lnTo>
                <a:cubicBezTo>
                  <a:pt x="28955" y="517344"/>
                  <a:pt x="0" y="488390"/>
                  <a:pt x="0" y="452677"/>
                </a:cubicBezTo>
                <a:lnTo>
                  <a:pt x="0" y="177838"/>
                </a:lnTo>
                <a:cubicBezTo>
                  <a:pt x="0" y="142124"/>
                  <a:pt x="28955" y="113169"/>
                  <a:pt x="64668" y="113169"/>
                </a:cubicBezTo>
                <a:lnTo>
                  <a:pt x="307173" y="113169"/>
                </a:lnTo>
                <a:lnTo>
                  <a:pt x="307173" y="64669"/>
                </a:lnTo>
                <a:lnTo>
                  <a:pt x="80835" y="64669"/>
                </a:lnTo>
                <a:cubicBezTo>
                  <a:pt x="62971" y="64669"/>
                  <a:pt x="48501" y="50198"/>
                  <a:pt x="48501" y="32334"/>
                </a:cubicBezTo>
                <a:cubicBezTo>
                  <a:pt x="48501" y="14470"/>
                  <a:pt x="62971" y="0"/>
                  <a:pt x="80835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任意多边形: 形状 70">
            <a:extLst>
              <a:ext uri="{FF2B5EF4-FFF2-40B4-BE49-F238E27FC236}">
                <a16:creationId xmlns:a16="http://schemas.microsoft.com/office/drawing/2014/main" id="{D9B6594C-52DE-ED92-B2C8-B9146C3CF310}"/>
              </a:ext>
            </a:extLst>
          </p:cNvPr>
          <p:cNvSpPr/>
          <p:nvPr/>
        </p:nvSpPr>
        <p:spPr>
          <a:xfrm>
            <a:off x="4893982" y="2544684"/>
            <a:ext cx="460762" cy="361613"/>
          </a:xfrm>
          <a:custGeom>
            <a:avLst/>
            <a:gdLst>
              <a:gd name="connsiteX0" fmla="*/ 153587 w 621697"/>
              <a:gd name="connsiteY0" fmla="*/ 363432 h 487917"/>
              <a:gd name="connsiteX1" fmla="*/ 153587 w 621697"/>
              <a:gd name="connsiteY1" fmla="*/ 414520 h 487917"/>
              <a:gd name="connsiteX2" fmla="*/ 158114 w 621697"/>
              <a:gd name="connsiteY2" fmla="*/ 419855 h 487917"/>
              <a:gd name="connsiteX3" fmla="*/ 276779 w 621697"/>
              <a:gd name="connsiteY3" fmla="*/ 439740 h 487917"/>
              <a:gd name="connsiteX4" fmla="*/ 281144 w 621697"/>
              <a:gd name="connsiteY4" fmla="*/ 438447 h 487917"/>
              <a:gd name="connsiteX5" fmla="*/ 282923 w 621697"/>
              <a:gd name="connsiteY5" fmla="*/ 434406 h 487917"/>
              <a:gd name="connsiteX6" fmla="*/ 282923 w 621697"/>
              <a:gd name="connsiteY6" fmla="*/ 398514 h 487917"/>
              <a:gd name="connsiteX7" fmla="*/ 56585 w 621697"/>
              <a:gd name="connsiteY7" fmla="*/ 161508 h 487917"/>
              <a:gd name="connsiteX8" fmla="*/ 57440 w 621697"/>
              <a:gd name="connsiteY8" fmla="*/ 161555 h 487917"/>
              <a:gd name="connsiteX9" fmla="*/ 64668 w 621697"/>
              <a:gd name="connsiteY9" fmla="*/ 170398 h 487917"/>
              <a:gd name="connsiteX10" fmla="*/ 64668 w 621697"/>
              <a:gd name="connsiteY10" fmla="*/ 332068 h 487917"/>
              <a:gd name="connsiteX11" fmla="*/ 56585 w 621697"/>
              <a:gd name="connsiteY11" fmla="*/ 340153 h 487917"/>
              <a:gd name="connsiteX12" fmla="*/ 32334 w 621697"/>
              <a:gd name="connsiteY12" fmla="*/ 340153 h 487917"/>
              <a:gd name="connsiteX13" fmla="*/ 0 w 621697"/>
              <a:gd name="connsiteY13" fmla="*/ 307819 h 487917"/>
              <a:gd name="connsiteX14" fmla="*/ 0 w 621697"/>
              <a:gd name="connsiteY14" fmla="*/ 194650 h 487917"/>
              <a:gd name="connsiteX15" fmla="*/ 32334 w 621697"/>
              <a:gd name="connsiteY15" fmla="*/ 162316 h 487917"/>
              <a:gd name="connsiteX16" fmla="*/ 56585 w 621697"/>
              <a:gd name="connsiteY16" fmla="*/ 162316 h 487917"/>
              <a:gd name="connsiteX17" fmla="*/ 477217 w 621697"/>
              <a:gd name="connsiteY17" fmla="*/ 46123 h 487917"/>
              <a:gd name="connsiteX18" fmla="*/ 485010 w 621697"/>
              <a:gd name="connsiteY18" fmla="*/ 54480 h 487917"/>
              <a:gd name="connsiteX19" fmla="*/ 485010 w 621697"/>
              <a:gd name="connsiteY19" fmla="*/ 442488 h 487917"/>
              <a:gd name="connsiteX20" fmla="*/ 484735 w 621697"/>
              <a:gd name="connsiteY20" fmla="*/ 444542 h 487917"/>
              <a:gd name="connsiteX21" fmla="*/ 474824 w 621697"/>
              <a:gd name="connsiteY21" fmla="*/ 450248 h 487917"/>
              <a:gd name="connsiteX22" fmla="*/ 331424 w 621697"/>
              <a:gd name="connsiteY22" fmla="*/ 411448 h 487917"/>
              <a:gd name="connsiteX23" fmla="*/ 331424 w 621697"/>
              <a:gd name="connsiteY23" fmla="*/ 434081 h 487917"/>
              <a:gd name="connsiteX24" fmla="*/ 312507 w 621697"/>
              <a:gd name="connsiteY24" fmla="*/ 475146 h 487917"/>
              <a:gd name="connsiteX25" fmla="*/ 277587 w 621697"/>
              <a:gd name="connsiteY25" fmla="*/ 487917 h 487917"/>
              <a:gd name="connsiteX26" fmla="*/ 268696 w 621697"/>
              <a:gd name="connsiteY26" fmla="*/ 487109 h 487917"/>
              <a:gd name="connsiteX27" fmla="*/ 150191 w 621697"/>
              <a:gd name="connsiteY27" fmla="*/ 467386 h 487917"/>
              <a:gd name="connsiteX28" fmla="*/ 105086 w 621697"/>
              <a:gd name="connsiteY28" fmla="*/ 414196 h 487917"/>
              <a:gd name="connsiteX29" fmla="*/ 105086 w 621697"/>
              <a:gd name="connsiteY29" fmla="*/ 349528 h 487917"/>
              <a:gd name="connsiteX30" fmla="*/ 105086 w 621697"/>
              <a:gd name="connsiteY30" fmla="*/ 156495 h 487917"/>
              <a:gd name="connsiteX31" fmla="*/ 111067 w 621697"/>
              <a:gd name="connsiteY31" fmla="*/ 148734 h 487917"/>
              <a:gd name="connsiteX32" fmla="*/ 474824 w 621697"/>
              <a:gd name="connsiteY32" fmla="*/ 46398 h 487917"/>
              <a:gd name="connsiteX33" fmla="*/ 477217 w 621697"/>
              <a:gd name="connsiteY33" fmla="*/ 46123 h 487917"/>
              <a:gd name="connsiteX34" fmla="*/ 524695 w 621697"/>
              <a:gd name="connsiteY34" fmla="*/ 0 h 487917"/>
              <a:gd name="connsiteX35" fmla="*/ 557029 w 621697"/>
              <a:gd name="connsiteY35" fmla="*/ 0 h 487917"/>
              <a:gd name="connsiteX36" fmla="*/ 589363 w 621697"/>
              <a:gd name="connsiteY36" fmla="*/ 0 h 487917"/>
              <a:gd name="connsiteX37" fmla="*/ 621697 w 621697"/>
              <a:gd name="connsiteY37" fmla="*/ 0 h 487917"/>
              <a:gd name="connsiteX38" fmla="*/ 621697 w 621697"/>
              <a:gd name="connsiteY38" fmla="*/ 485010 h 487917"/>
              <a:gd name="connsiteX39" fmla="*/ 589363 w 621697"/>
              <a:gd name="connsiteY39" fmla="*/ 485010 h 487917"/>
              <a:gd name="connsiteX40" fmla="*/ 557029 w 621697"/>
              <a:gd name="connsiteY40" fmla="*/ 485010 h 487917"/>
              <a:gd name="connsiteX41" fmla="*/ 524695 w 621697"/>
              <a:gd name="connsiteY41" fmla="*/ 485010 h 4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1697" h="487917">
                <a:moveTo>
                  <a:pt x="153587" y="363432"/>
                </a:moveTo>
                <a:lnTo>
                  <a:pt x="153587" y="414520"/>
                </a:lnTo>
                <a:cubicBezTo>
                  <a:pt x="153553" y="417171"/>
                  <a:pt x="155478" y="419451"/>
                  <a:pt x="158114" y="419855"/>
                </a:cubicBezTo>
                <a:lnTo>
                  <a:pt x="276779" y="439740"/>
                </a:lnTo>
                <a:cubicBezTo>
                  <a:pt x="278347" y="439983"/>
                  <a:pt x="279948" y="439513"/>
                  <a:pt x="281144" y="438447"/>
                </a:cubicBezTo>
                <a:cubicBezTo>
                  <a:pt x="282259" y="437396"/>
                  <a:pt x="282906" y="435940"/>
                  <a:pt x="282923" y="434406"/>
                </a:cubicBezTo>
                <a:lnTo>
                  <a:pt x="282923" y="398514"/>
                </a:lnTo>
                <a:close/>
                <a:moveTo>
                  <a:pt x="56585" y="161508"/>
                </a:moveTo>
                <a:cubicBezTo>
                  <a:pt x="56875" y="161508"/>
                  <a:pt x="57150" y="161523"/>
                  <a:pt x="57440" y="161555"/>
                </a:cubicBezTo>
                <a:cubicBezTo>
                  <a:pt x="61870" y="161992"/>
                  <a:pt x="65121" y="165953"/>
                  <a:pt x="64668" y="170398"/>
                </a:cubicBezTo>
                <a:lnTo>
                  <a:pt x="64668" y="332068"/>
                </a:lnTo>
                <a:cubicBezTo>
                  <a:pt x="64668" y="336531"/>
                  <a:pt x="61046" y="340153"/>
                  <a:pt x="56585" y="340153"/>
                </a:cubicBezTo>
                <a:lnTo>
                  <a:pt x="32334" y="340153"/>
                </a:lnTo>
                <a:cubicBezTo>
                  <a:pt x="14469" y="340153"/>
                  <a:pt x="0" y="325683"/>
                  <a:pt x="0" y="307819"/>
                </a:cubicBezTo>
                <a:lnTo>
                  <a:pt x="0" y="194650"/>
                </a:lnTo>
                <a:cubicBezTo>
                  <a:pt x="0" y="176785"/>
                  <a:pt x="14469" y="162316"/>
                  <a:pt x="32334" y="162316"/>
                </a:cubicBezTo>
                <a:lnTo>
                  <a:pt x="56585" y="162316"/>
                </a:lnTo>
                <a:close/>
                <a:moveTo>
                  <a:pt x="477217" y="46123"/>
                </a:moveTo>
                <a:cubicBezTo>
                  <a:pt x="481679" y="46284"/>
                  <a:pt x="485171" y="50018"/>
                  <a:pt x="485010" y="54480"/>
                </a:cubicBezTo>
                <a:lnTo>
                  <a:pt x="485010" y="442488"/>
                </a:lnTo>
                <a:cubicBezTo>
                  <a:pt x="485010" y="443184"/>
                  <a:pt x="484913" y="443878"/>
                  <a:pt x="484735" y="444542"/>
                </a:cubicBezTo>
                <a:cubicBezTo>
                  <a:pt x="483570" y="448858"/>
                  <a:pt x="479140" y="451413"/>
                  <a:pt x="474824" y="450248"/>
                </a:cubicBezTo>
                <a:lnTo>
                  <a:pt x="331424" y="411448"/>
                </a:lnTo>
                <a:lnTo>
                  <a:pt x="331424" y="434081"/>
                </a:lnTo>
                <a:cubicBezTo>
                  <a:pt x="331424" y="449877"/>
                  <a:pt x="324519" y="464879"/>
                  <a:pt x="312507" y="475146"/>
                </a:cubicBezTo>
                <a:cubicBezTo>
                  <a:pt x="302727" y="483375"/>
                  <a:pt x="290376" y="487902"/>
                  <a:pt x="277587" y="487917"/>
                </a:cubicBezTo>
                <a:cubicBezTo>
                  <a:pt x="274613" y="487885"/>
                  <a:pt x="271637" y="487610"/>
                  <a:pt x="268696" y="487109"/>
                </a:cubicBezTo>
                <a:lnTo>
                  <a:pt x="150191" y="467386"/>
                </a:lnTo>
                <a:cubicBezTo>
                  <a:pt x="124194" y="463036"/>
                  <a:pt x="105117" y="440565"/>
                  <a:pt x="105086" y="414196"/>
                </a:cubicBezTo>
                <a:lnTo>
                  <a:pt x="105086" y="349528"/>
                </a:lnTo>
                <a:lnTo>
                  <a:pt x="105086" y="156495"/>
                </a:lnTo>
                <a:cubicBezTo>
                  <a:pt x="105101" y="152857"/>
                  <a:pt x="107559" y="149671"/>
                  <a:pt x="111067" y="148734"/>
                </a:cubicBezTo>
                <a:lnTo>
                  <a:pt x="474824" y="46398"/>
                </a:lnTo>
                <a:cubicBezTo>
                  <a:pt x="475601" y="46187"/>
                  <a:pt x="476409" y="46091"/>
                  <a:pt x="477217" y="46123"/>
                </a:cubicBezTo>
                <a:close/>
                <a:moveTo>
                  <a:pt x="524695" y="0"/>
                </a:moveTo>
                <a:cubicBezTo>
                  <a:pt x="524695" y="0"/>
                  <a:pt x="539172" y="0"/>
                  <a:pt x="557029" y="0"/>
                </a:cubicBezTo>
                <a:lnTo>
                  <a:pt x="589363" y="0"/>
                </a:lnTo>
                <a:cubicBezTo>
                  <a:pt x="607221" y="0"/>
                  <a:pt x="621697" y="0"/>
                  <a:pt x="621697" y="0"/>
                </a:cubicBezTo>
                <a:lnTo>
                  <a:pt x="621697" y="485010"/>
                </a:lnTo>
                <a:cubicBezTo>
                  <a:pt x="621697" y="485010"/>
                  <a:pt x="607221" y="485010"/>
                  <a:pt x="589363" y="485010"/>
                </a:cubicBezTo>
                <a:lnTo>
                  <a:pt x="557029" y="485010"/>
                </a:lnTo>
                <a:cubicBezTo>
                  <a:pt x="539172" y="485010"/>
                  <a:pt x="524695" y="485010"/>
                  <a:pt x="524695" y="48501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id="{EAA31437-781E-1E7D-4CD4-F78B66B50B9D}"/>
              </a:ext>
            </a:extLst>
          </p:cNvPr>
          <p:cNvSpPr/>
          <p:nvPr/>
        </p:nvSpPr>
        <p:spPr>
          <a:xfrm>
            <a:off x="7286704" y="4495276"/>
            <a:ext cx="447359" cy="423299"/>
          </a:xfrm>
          <a:custGeom>
            <a:avLst/>
            <a:gdLst>
              <a:gd name="connsiteX0" fmla="*/ 330131 w 598179"/>
              <a:gd name="connsiteY0" fmla="*/ 493094 h 566008"/>
              <a:gd name="connsiteX1" fmla="*/ 565845 w 598179"/>
              <a:gd name="connsiteY1" fmla="*/ 493094 h 566008"/>
              <a:gd name="connsiteX2" fmla="*/ 590096 w 598179"/>
              <a:gd name="connsiteY2" fmla="*/ 516858 h 566008"/>
              <a:gd name="connsiteX3" fmla="*/ 565845 w 598179"/>
              <a:gd name="connsiteY3" fmla="*/ 541109 h 566008"/>
              <a:gd name="connsiteX4" fmla="*/ 330131 w 598179"/>
              <a:gd name="connsiteY4" fmla="*/ 541109 h 566008"/>
              <a:gd name="connsiteX5" fmla="*/ 329791 w 598179"/>
              <a:gd name="connsiteY5" fmla="*/ 541109 h 566008"/>
              <a:gd name="connsiteX6" fmla="*/ 307173 w 598179"/>
              <a:gd name="connsiteY6" fmla="*/ 517182 h 566008"/>
              <a:gd name="connsiteX7" fmla="*/ 307173 w 598179"/>
              <a:gd name="connsiteY7" fmla="*/ 517004 h 566008"/>
              <a:gd name="connsiteX8" fmla="*/ 330131 w 598179"/>
              <a:gd name="connsiteY8" fmla="*/ 493094 h 566008"/>
              <a:gd name="connsiteX9" fmla="*/ 32334 w 598179"/>
              <a:gd name="connsiteY9" fmla="*/ 493094 h 566008"/>
              <a:gd name="connsiteX10" fmla="*/ 90374 w 598179"/>
              <a:gd name="connsiteY10" fmla="*/ 493094 h 566008"/>
              <a:gd name="connsiteX11" fmla="*/ 91553 w 598179"/>
              <a:gd name="connsiteY11" fmla="*/ 493141 h 566008"/>
              <a:gd name="connsiteX12" fmla="*/ 113169 w 598179"/>
              <a:gd name="connsiteY12" fmla="*/ 517666 h 566008"/>
              <a:gd name="connsiteX13" fmla="*/ 113186 w 598179"/>
              <a:gd name="connsiteY13" fmla="*/ 518491 h 566008"/>
              <a:gd name="connsiteX14" fmla="*/ 90374 w 598179"/>
              <a:gd name="connsiteY14" fmla="*/ 541595 h 566008"/>
              <a:gd name="connsiteX15" fmla="*/ 32334 w 598179"/>
              <a:gd name="connsiteY15" fmla="*/ 541595 h 566008"/>
              <a:gd name="connsiteX16" fmla="*/ 8084 w 598179"/>
              <a:gd name="connsiteY16" fmla="*/ 517344 h 566008"/>
              <a:gd name="connsiteX17" fmla="*/ 32334 w 598179"/>
              <a:gd name="connsiteY17" fmla="*/ 493094 h 566008"/>
              <a:gd name="connsiteX18" fmla="*/ 209439 w 598179"/>
              <a:gd name="connsiteY18" fmla="*/ 469006 h 566008"/>
              <a:gd name="connsiteX19" fmla="*/ 257940 w 598179"/>
              <a:gd name="connsiteY19" fmla="*/ 517507 h 566008"/>
              <a:gd name="connsiteX20" fmla="*/ 209439 w 598179"/>
              <a:gd name="connsiteY20" fmla="*/ 566008 h 566008"/>
              <a:gd name="connsiteX21" fmla="*/ 160938 w 598179"/>
              <a:gd name="connsiteY21" fmla="*/ 517507 h 566008"/>
              <a:gd name="connsiteX22" fmla="*/ 209439 w 598179"/>
              <a:gd name="connsiteY22" fmla="*/ 469006 h 566008"/>
              <a:gd name="connsiteX23" fmla="*/ 249343 w 598179"/>
              <a:gd name="connsiteY23" fmla="*/ 109661 h 566008"/>
              <a:gd name="connsiteX24" fmla="*/ 234583 w 598179"/>
              <a:gd name="connsiteY24" fmla="*/ 124324 h 566008"/>
              <a:gd name="connsiteX25" fmla="*/ 234583 w 598179"/>
              <a:gd name="connsiteY25" fmla="*/ 296018 h 566008"/>
              <a:gd name="connsiteX26" fmla="*/ 236668 w 598179"/>
              <a:gd name="connsiteY26" fmla="*/ 303439 h 566008"/>
              <a:gd name="connsiteX27" fmla="*/ 257056 w 598179"/>
              <a:gd name="connsiteY27" fmla="*/ 308627 h 566008"/>
              <a:gd name="connsiteX28" fmla="*/ 397223 w 598179"/>
              <a:gd name="connsiteY28" fmla="*/ 222780 h 566008"/>
              <a:gd name="connsiteX29" fmla="*/ 401944 w 598179"/>
              <a:gd name="connsiteY29" fmla="*/ 218060 h 566008"/>
              <a:gd name="connsiteX30" fmla="*/ 397223 w 598179"/>
              <a:gd name="connsiteY30" fmla="*/ 197562 h 566008"/>
              <a:gd name="connsiteX31" fmla="*/ 257056 w 598179"/>
              <a:gd name="connsiteY31" fmla="*/ 111876 h 566008"/>
              <a:gd name="connsiteX32" fmla="*/ 249343 w 598179"/>
              <a:gd name="connsiteY32" fmla="*/ 109661 h 566008"/>
              <a:gd name="connsiteX33" fmla="*/ 48501 w 598179"/>
              <a:gd name="connsiteY33" fmla="*/ 0 h 566008"/>
              <a:gd name="connsiteX34" fmla="*/ 549678 w 598179"/>
              <a:gd name="connsiteY34" fmla="*/ 0 h 566008"/>
              <a:gd name="connsiteX35" fmla="*/ 598179 w 598179"/>
              <a:gd name="connsiteY35" fmla="*/ 48501 h 566008"/>
              <a:gd name="connsiteX36" fmla="*/ 598179 w 598179"/>
              <a:gd name="connsiteY36" fmla="*/ 371841 h 566008"/>
              <a:gd name="connsiteX37" fmla="*/ 549678 w 598179"/>
              <a:gd name="connsiteY37" fmla="*/ 420342 h 566008"/>
              <a:gd name="connsiteX38" fmla="*/ 48501 w 598179"/>
              <a:gd name="connsiteY38" fmla="*/ 420342 h 566008"/>
              <a:gd name="connsiteX39" fmla="*/ 0 w 598179"/>
              <a:gd name="connsiteY39" fmla="*/ 371841 h 566008"/>
              <a:gd name="connsiteX40" fmla="*/ 0 w 598179"/>
              <a:gd name="connsiteY40" fmla="*/ 48501 h 566008"/>
              <a:gd name="connsiteX41" fmla="*/ 48501 w 598179"/>
              <a:gd name="connsiteY41" fmla="*/ 0 h 566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98179" h="566008">
                <a:moveTo>
                  <a:pt x="330131" y="493094"/>
                </a:moveTo>
                <a:lnTo>
                  <a:pt x="565845" y="493094"/>
                </a:lnTo>
                <a:cubicBezTo>
                  <a:pt x="579053" y="493094"/>
                  <a:pt x="589836" y="503650"/>
                  <a:pt x="590096" y="516858"/>
                </a:cubicBezTo>
                <a:cubicBezTo>
                  <a:pt x="590096" y="530245"/>
                  <a:pt x="579232" y="541109"/>
                  <a:pt x="565845" y="541109"/>
                </a:cubicBezTo>
                <a:lnTo>
                  <a:pt x="330131" y="541109"/>
                </a:lnTo>
                <a:cubicBezTo>
                  <a:pt x="330017" y="541109"/>
                  <a:pt x="329903" y="541109"/>
                  <a:pt x="329791" y="541109"/>
                </a:cubicBezTo>
                <a:cubicBezTo>
                  <a:pt x="316937" y="540738"/>
                  <a:pt x="306816" y="530034"/>
                  <a:pt x="307173" y="517182"/>
                </a:cubicBezTo>
                <a:cubicBezTo>
                  <a:pt x="307173" y="517118"/>
                  <a:pt x="307173" y="517069"/>
                  <a:pt x="307173" y="517004"/>
                </a:cubicBezTo>
                <a:cubicBezTo>
                  <a:pt x="306898" y="504055"/>
                  <a:pt x="317180" y="493352"/>
                  <a:pt x="330131" y="493094"/>
                </a:cubicBezTo>
                <a:close/>
                <a:moveTo>
                  <a:pt x="32334" y="493094"/>
                </a:moveTo>
                <a:lnTo>
                  <a:pt x="90374" y="493094"/>
                </a:lnTo>
                <a:cubicBezTo>
                  <a:pt x="90761" y="493094"/>
                  <a:pt x="91165" y="493109"/>
                  <a:pt x="91553" y="493141"/>
                </a:cubicBezTo>
                <a:cubicBezTo>
                  <a:pt x="104293" y="493934"/>
                  <a:pt x="113977" y="504928"/>
                  <a:pt x="113169" y="517666"/>
                </a:cubicBezTo>
                <a:cubicBezTo>
                  <a:pt x="113186" y="517941"/>
                  <a:pt x="113186" y="518216"/>
                  <a:pt x="113186" y="518491"/>
                </a:cubicBezTo>
                <a:cubicBezTo>
                  <a:pt x="113266" y="531182"/>
                  <a:pt x="103048" y="541513"/>
                  <a:pt x="90374" y="541595"/>
                </a:cubicBezTo>
                <a:lnTo>
                  <a:pt x="32334" y="541595"/>
                </a:lnTo>
                <a:cubicBezTo>
                  <a:pt x="18947" y="541595"/>
                  <a:pt x="8084" y="530730"/>
                  <a:pt x="8084" y="517344"/>
                </a:cubicBezTo>
                <a:cubicBezTo>
                  <a:pt x="8084" y="503957"/>
                  <a:pt x="18947" y="493094"/>
                  <a:pt x="32334" y="493094"/>
                </a:cubicBezTo>
                <a:close/>
                <a:moveTo>
                  <a:pt x="209439" y="469006"/>
                </a:moveTo>
                <a:cubicBezTo>
                  <a:pt x="236226" y="469006"/>
                  <a:pt x="257940" y="490720"/>
                  <a:pt x="257940" y="517507"/>
                </a:cubicBezTo>
                <a:cubicBezTo>
                  <a:pt x="257940" y="544294"/>
                  <a:pt x="236226" y="566008"/>
                  <a:pt x="209439" y="566008"/>
                </a:cubicBezTo>
                <a:cubicBezTo>
                  <a:pt x="182652" y="566008"/>
                  <a:pt x="160938" y="544294"/>
                  <a:pt x="160938" y="517507"/>
                </a:cubicBezTo>
                <a:cubicBezTo>
                  <a:pt x="160938" y="490720"/>
                  <a:pt x="182652" y="469006"/>
                  <a:pt x="209439" y="469006"/>
                </a:cubicBezTo>
                <a:close/>
                <a:moveTo>
                  <a:pt x="249343" y="109661"/>
                </a:moveTo>
                <a:cubicBezTo>
                  <a:pt x="241227" y="109628"/>
                  <a:pt x="234616" y="116192"/>
                  <a:pt x="234583" y="124324"/>
                </a:cubicBezTo>
                <a:lnTo>
                  <a:pt x="234583" y="296018"/>
                </a:lnTo>
                <a:cubicBezTo>
                  <a:pt x="234616" y="298637"/>
                  <a:pt x="235327" y="301191"/>
                  <a:pt x="236668" y="303439"/>
                </a:cubicBezTo>
                <a:cubicBezTo>
                  <a:pt x="240872" y="310503"/>
                  <a:pt x="249990" y="312832"/>
                  <a:pt x="257056" y="308627"/>
                </a:cubicBezTo>
                <a:lnTo>
                  <a:pt x="397223" y="222780"/>
                </a:lnTo>
                <a:cubicBezTo>
                  <a:pt x="399130" y="221585"/>
                  <a:pt x="400748" y="219968"/>
                  <a:pt x="401944" y="218060"/>
                </a:cubicBezTo>
                <a:cubicBezTo>
                  <a:pt x="406308" y="211093"/>
                  <a:pt x="404192" y="201910"/>
                  <a:pt x="397223" y="197562"/>
                </a:cubicBezTo>
                <a:lnTo>
                  <a:pt x="257056" y="111876"/>
                </a:lnTo>
                <a:cubicBezTo>
                  <a:pt x="254744" y="110436"/>
                  <a:pt x="252076" y="109678"/>
                  <a:pt x="249343" y="109661"/>
                </a:cubicBezTo>
                <a:close/>
                <a:moveTo>
                  <a:pt x="48501" y="0"/>
                </a:moveTo>
                <a:lnTo>
                  <a:pt x="549678" y="0"/>
                </a:lnTo>
                <a:cubicBezTo>
                  <a:pt x="576467" y="0"/>
                  <a:pt x="598179" y="21712"/>
                  <a:pt x="598179" y="48501"/>
                </a:cubicBezTo>
                <a:lnTo>
                  <a:pt x="598179" y="371841"/>
                </a:lnTo>
                <a:cubicBezTo>
                  <a:pt x="598179" y="398630"/>
                  <a:pt x="576467" y="420342"/>
                  <a:pt x="549678" y="420342"/>
                </a:cubicBezTo>
                <a:lnTo>
                  <a:pt x="48501" y="420342"/>
                </a:lnTo>
                <a:cubicBezTo>
                  <a:pt x="21712" y="420342"/>
                  <a:pt x="0" y="398630"/>
                  <a:pt x="0" y="371841"/>
                </a:cubicBezTo>
                <a:lnTo>
                  <a:pt x="0" y="48501"/>
                </a:lnTo>
                <a:cubicBezTo>
                  <a:pt x="0" y="21712"/>
                  <a:pt x="21712" y="0"/>
                  <a:pt x="48501" y="0"/>
                </a:cubicBezTo>
                <a:close/>
              </a:path>
            </a:pathLst>
          </a:cu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任意多边形: 形状 72">
            <a:extLst>
              <a:ext uri="{FF2B5EF4-FFF2-40B4-BE49-F238E27FC236}">
                <a16:creationId xmlns:a16="http://schemas.microsoft.com/office/drawing/2014/main" id="{F1F0DBD1-6C95-6B14-CB2F-67057C029FC6}"/>
              </a:ext>
            </a:extLst>
          </p:cNvPr>
          <p:cNvSpPr/>
          <p:nvPr/>
        </p:nvSpPr>
        <p:spPr>
          <a:xfrm>
            <a:off x="5052233" y="4442263"/>
            <a:ext cx="473030" cy="410789"/>
          </a:xfrm>
          <a:custGeom>
            <a:avLst/>
            <a:gdLst>
              <a:gd name="connsiteX0" fmla="*/ 275163 w 614346"/>
              <a:gd name="connsiteY0" fmla="*/ 452676 h 533511"/>
              <a:gd name="connsiteX1" fmla="*/ 258996 w 614346"/>
              <a:gd name="connsiteY1" fmla="*/ 468843 h 533511"/>
              <a:gd name="connsiteX2" fmla="*/ 275163 w 614346"/>
              <a:gd name="connsiteY2" fmla="*/ 485010 h 533511"/>
              <a:gd name="connsiteX3" fmla="*/ 355998 w 614346"/>
              <a:gd name="connsiteY3" fmla="*/ 485010 h 533511"/>
              <a:gd name="connsiteX4" fmla="*/ 372165 w 614346"/>
              <a:gd name="connsiteY4" fmla="*/ 468843 h 533511"/>
              <a:gd name="connsiteX5" fmla="*/ 355998 w 614346"/>
              <a:gd name="connsiteY5" fmla="*/ 452676 h 533511"/>
              <a:gd name="connsiteX6" fmla="*/ 250914 w 614346"/>
              <a:gd name="connsiteY6" fmla="*/ 286964 h 533511"/>
              <a:gd name="connsiteX7" fmla="*/ 230704 w 614346"/>
              <a:gd name="connsiteY7" fmla="*/ 307172 h 533511"/>
              <a:gd name="connsiteX8" fmla="*/ 250914 w 614346"/>
              <a:gd name="connsiteY8" fmla="*/ 327381 h 533511"/>
              <a:gd name="connsiteX9" fmla="*/ 331749 w 614346"/>
              <a:gd name="connsiteY9" fmla="*/ 327381 h 533511"/>
              <a:gd name="connsiteX10" fmla="*/ 351957 w 614346"/>
              <a:gd name="connsiteY10" fmla="*/ 307172 h 533511"/>
              <a:gd name="connsiteX11" fmla="*/ 331749 w 614346"/>
              <a:gd name="connsiteY11" fmla="*/ 286964 h 533511"/>
              <a:gd name="connsiteX12" fmla="*/ 250914 w 614346"/>
              <a:gd name="connsiteY12" fmla="*/ 206129 h 533511"/>
              <a:gd name="connsiteX13" fmla="*/ 230704 w 614346"/>
              <a:gd name="connsiteY13" fmla="*/ 226337 h 533511"/>
              <a:gd name="connsiteX14" fmla="*/ 250914 w 614346"/>
              <a:gd name="connsiteY14" fmla="*/ 246546 h 533511"/>
              <a:gd name="connsiteX15" fmla="*/ 380250 w 614346"/>
              <a:gd name="connsiteY15" fmla="*/ 246546 h 533511"/>
              <a:gd name="connsiteX16" fmla="*/ 400458 w 614346"/>
              <a:gd name="connsiteY16" fmla="*/ 226337 h 533511"/>
              <a:gd name="connsiteX17" fmla="*/ 380250 w 614346"/>
              <a:gd name="connsiteY17" fmla="*/ 206129 h 533511"/>
              <a:gd name="connsiteX18" fmla="*/ 210496 w 614346"/>
              <a:gd name="connsiteY18" fmla="*/ 161669 h 533511"/>
              <a:gd name="connsiteX19" fmla="*/ 404500 w 614346"/>
              <a:gd name="connsiteY19" fmla="*/ 161669 h 533511"/>
              <a:gd name="connsiteX20" fmla="*/ 436834 w 614346"/>
              <a:gd name="connsiteY20" fmla="*/ 194003 h 533511"/>
              <a:gd name="connsiteX21" fmla="*/ 436834 w 614346"/>
              <a:gd name="connsiteY21" fmla="*/ 363758 h 533511"/>
              <a:gd name="connsiteX22" fmla="*/ 428751 w 614346"/>
              <a:gd name="connsiteY22" fmla="*/ 371840 h 533511"/>
              <a:gd name="connsiteX23" fmla="*/ 186246 w 614346"/>
              <a:gd name="connsiteY23" fmla="*/ 371840 h 533511"/>
              <a:gd name="connsiteX24" fmla="*/ 178162 w 614346"/>
              <a:gd name="connsiteY24" fmla="*/ 363758 h 533511"/>
              <a:gd name="connsiteX25" fmla="*/ 178162 w 614346"/>
              <a:gd name="connsiteY25" fmla="*/ 194003 h 533511"/>
              <a:gd name="connsiteX26" fmla="*/ 210496 w 614346"/>
              <a:gd name="connsiteY26" fmla="*/ 161669 h 533511"/>
              <a:gd name="connsiteX27" fmla="*/ 113493 w 614346"/>
              <a:gd name="connsiteY27" fmla="*/ 129336 h 533511"/>
              <a:gd name="connsiteX28" fmla="*/ 97326 w 614346"/>
              <a:gd name="connsiteY28" fmla="*/ 145503 h 533511"/>
              <a:gd name="connsiteX29" fmla="*/ 97326 w 614346"/>
              <a:gd name="connsiteY29" fmla="*/ 404175 h 533511"/>
              <a:gd name="connsiteX30" fmla="*/ 517668 w 614346"/>
              <a:gd name="connsiteY30" fmla="*/ 404175 h 533511"/>
              <a:gd name="connsiteX31" fmla="*/ 517668 w 614346"/>
              <a:gd name="connsiteY31" fmla="*/ 145503 h 533511"/>
              <a:gd name="connsiteX32" fmla="*/ 501501 w 614346"/>
              <a:gd name="connsiteY32" fmla="*/ 129336 h 533511"/>
              <a:gd name="connsiteX33" fmla="*/ 242829 w 614346"/>
              <a:gd name="connsiteY33" fmla="*/ 48501 h 533511"/>
              <a:gd name="connsiteX34" fmla="*/ 242829 w 614346"/>
              <a:gd name="connsiteY34" fmla="*/ 80835 h 533511"/>
              <a:gd name="connsiteX35" fmla="*/ 372165 w 614346"/>
              <a:gd name="connsiteY35" fmla="*/ 80835 h 533511"/>
              <a:gd name="connsiteX36" fmla="*/ 372165 w 614346"/>
              <a:gd name="connsiteY36" fmla="*/ 48501 h 533511"/>
              <a:gd name="connsiteX37" fmla="*/ 242505 w 614346"/>
              <a:gd name="connsiteY37" fmla="*/ 0 h 533511"/>
              <a:gd name="connsiteX38" fmla="*/ 371841 w 614346"/>
              <a:gd name="connsiteY38" fmla="*/ 0 h 533511"/>
              <a:gd name="connsiteX39" fmla="*/ 420342 w 614346"/>
              <a:gd name="connsiteY39" fmla="*/ 48501 h 533511"/>
              <a:gd name="connsiteX40" fmla="*/ 420342 w 614346"/>
              <a:gd name="connsiteY40" fmla="*/ 80835 h 533511"/>
              <a:gd name="connsiteX41" fmla="*/ 501177 w 614346"/>
              <a:gd name="connsiteY41" fmla="*/ 80835 h 533511"/>
              <a:gd name="connsiteX42" fmla="*/ 565845 w 614346"/>
              <a:gd name="connsiteY42" fmla="*/ 145503 h 533511"/>
              <a:gd name="connsiteX43" fmla="*/ 565845 w 614346"/>
              <a:gd name="connsiteY43" fmla="*/ 380895 h 533511"/>
              <a:gd name="connsiteX44" fmla="*/ 608687 w 614346"/>
              <a:gd name="connsiteY44" fmla="*/ 404661 h 533511"/>
              <a:gd name="connsiteX45" fmla="*/ 611598 w 614346"/>
              <a:gd name="connsiteY45" fmla="*/ 406277 h 533511"/>
              <a:gd name="connsiteX46" fmla="*/ 614346 w 614346"/>
              <a:gd name="connsiteY46" fmla="*/ 412260 h 533511"/>
              <a:gd name="connsiteX47" fmla="*/ 614346 w 614346"/>
              <a:gd name="connsiteY47" fmla="*/ 501177 h 533511"/>
              <a:gd name="connsiteX48" fmla="*/ 582012 w 614346"/>
              <a:gd name="connsiteY48" fmla="*/ 533511 h 533511"/>
              <a:gd name="connsiteX49" fmla="*/ 32334 w 614346"/>
              <a:gd name="connsiteY49" fmla="*/ 533511 h 533511"/>
              <a:gd name="connsiteX50" fmla="*/ 0 w 614346"/>
              <a:gd name="connsiteY50" fmla="*/ 501177 h 533511"/>
              <a:gd name="connsiteX51" fmla="*/ 0 w 614346"/>
              <a:gd name="connsiteY51" fmla="*/ 412260 h 533511"/>
              <a:gd name="connsiteX52" fmla="*/ 2748 w 614346"/>
              <a:gd name="connsiteY52" fmla="*/ 406277 h 533511"/>
              <a:gd name="connsiteX53" fmla="*/ 5659 w 614346"/>
              <a:gd name="connsiteY53" fmla="*/ 404661 h 533511"/>
              <a:gd name="connsiteX54" fmla="*/ 48501 w 614346"/>
              <a:gd name="connsiteY54" fmla="*/ 380895 h 533511"/>
              <a:gd name="connsiteX55" fmla="*/ 48501 w 614346"/>
              <a:gd name="connsiteY55" fmla="*/ 145503 h 533511"/>
              <a:gd name="connsiteX56" fmla="*/ 113169 w 614346"/>
              <a:gd name="connsiteY56" fmla="*/ 80835 h 533511"/>
              <a:gd name="connsiteX57" fmla="*/ 194004 w 614346"/>
              <a:gd name="connsiteY57" fmla="*/ 80835 h 533511"/>
              <a:gd name="connsiteX58" fmla="*/ 194004 w 614346"/>
              <a:gd name="connsiteY58" fmla="*/ 48501 h 533511"/>
              <a:gd name="connsiteX59" fmla="*/ 242505 w 614346"/>
              <a:gd name="connsiteY59" fmla="*/ 0 h 53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14346" h="533511">
                <a:moveTo>
                  <a:pt x="275163" y="452676"/>
                </a:moveTo>
                <a:cubicBezTo>
                  <a:pt x="266238" y="452676"/>
                  <a:pt x="258996" y="459919"/>
                  <a:pt x="258996" y="468843"/>
                </a:cubicBezTo>
                <a:cubicBezTo>
                  <a:pt x="258996" y="477768"/>
                  <a:pt x="266238" y="485010"/>
                  <a:pt x="275163" y="485010"/>
                </a:cubicBezTo>
                <a:lnTo>
                  <a:pt x="355998" y="485010"/>
                </a:lnTo>
                <a:cubicBezTo>
                  <a:pt x="364921" y="485010"/>
                  <a:pt x="372165" y="477768"/>
                  <a:pt x="372165" y="468843"/>
                </a:cubicBezTo>
                <a:cubicBezTo>
                  <a:pt x="372165" y="459919"/>
                  <a:pt x="364921" y="452676"/>
                  <a:pt x="355998" y="452676"/>
                </a:cubicBezTo>
                <a:close/>
                <a:moveTo>
                  <a:pt x="250914" y="286964"/>
                </a:moveTo>
                <a:cubicBezTo>
                  <a:pt x="239758" y="286964"/>
                  <a:pt x="230704" y="296017"/>
                  <a:pt x="230704" y="307172"/>
                </a:cubicBezTo>
                <a:cubicBezTo>
                  <a:pt x="230704" y="318327"/>
                  <a:pt x="239758" y="327381"/>
                  <a:pt x="250914" y="327381"/>
                </a:cubicBezTo>
                <a:lnTo>
                  <a:pt x="331749" y="327381"/>
                </a:lnTo>
                <a:cubicBezTo>
                  <a:pt x="342904" y="327381"/>
                  <a:pt x="351957" y="318327"/>
                  <a:pt x="351957" y="307172"/>
                </a:cubicBezTo>
                <a:cubicBezTo>
                  <a:pt x="351957" y="296017"/>
                  <a:pt x="342904" y="286964"/>
                  <a:pt x="331749" y="286964"/>
                </a:cubicBezTo>
                <a:close/>
                <a:moveTo>
                  <a:pt x="250914" y="206129"/>
                </a:moveTo>
                <a:cubicBezTo>
                  <a:pt x="239758" y="206129"/>
                  <a:pt x="230704" y="215182"/>
                  <a:pt x="230704" y="226337"/>
                </a:cubicBezTo>
                <a:cubicBezTo>
                  <a:pt x="230704" y="237492"/>
                  <a:pt x="239758" y="246546"/>
                  <a:pt x="250914" y="246546"/>
                </a:cubicBezTo>
                <a:lnTo>
                  <a:pt x="380250" y="246546"/>
                </a:lnTo>
                <a:cubicBezTo>
                  <a:pt x="391405" y="246546"/>
                  <a:pt x="400458" y="237492"/>
                  <a:pt x="400458" y="226337"/>
                </a:cubicBezTo>
                <a:cubicBezTo>
                  <a:pt x="400458" y="215182"/>
                  <a:pt x="391405" y="206129"/>
                  <a:pt x="380250" y="206129"/>
                </a:cubicBezTo>
                <a:close/>
                <a:moveTo>
                  <a:pt x="210496" y="161669"/>
                </a:moveTo>
                <a:lnTo>
                  <a:pt x="404500" y="161669"/>
                </a:lnTo>
                <a:cubicBezTo>
                  <a:pt x="422364" y="161669"/>
                  <a:pt x="436834" y="176139"/>
                  <a:pt x="436834" y="194003"/>
                </a:cubicBezTo>
                <a:lnTo>
                  <a:pt x="436834" y="363758"/>
                </a:lnTo>
                <a:cubicBezTo>
                  <a:pt x="436834" y="368218"/>
                  <a:pt x="433212" y="371840"/>
                  <a:pt x="428751" y="371840"/>
                </a:cubicBezTo>
                <a:lnTo>
                  <a:pt x="186246" y="371840"/>
                </a:lnTo>
                <a:cubicBezTo>
                  <a:pt x="181784" y="371840"/>
                  <a:pt x="178162" y="368218"/>
                  <a:pt x="178162" y="363758"/>
                </a:cubicBezTo>
                <a:lnTo>
                  <a:pt x="178162" y="194003"/>
                </a:lnTo>
                <a:cubicBezTo>
                  <a:pt x="178162" y="176139"/>
                  <a:pt x="192631" y="161669"/>
                  <a:pt x="210496" y="161669"/>
                </a:cubicBezTo>
                <a:close/>
                <a:moveTo>
                  <a:pt x="113493" y="129336"/>
                </a:moveTo>
                <a:cubicBezTo>
                  <a:pt x="104568" y="129336"/>
                  <a:pt x="97326" y="136579"/>
                  <a:pt x="97326" y="145503"/>
                </a:cubicBezTo>
                <a:lnTo>
                  <a:pt x="97326" y="404175"/>
                </a:lnTo>
                <a:lnTo>
                  <a:pt x="517668" y="404175"/>
                </a:lnTo>
                <a:lnTo>
                  <a:pt x="517668" y="145503"/>
                </a:lnTo>
                <a:cubicBezTo>
                  <a:pt x="517668" y="136579"/>
                  <a:pt x="510424" y="129336"/>
                  <a:pt x="501501" y="129336"/>
                </a:cubicBezTo>
                <a:close/>
                <a:moveTo>
                  <a:pt x="242829" y="48501"/>
                </a:moveTo>
                <a:lnTo>
                  <a:pt x="242829" y="80835"/>
                </a:lnTo>
                <a:lnTo>
                  <a:pt x="372165" y="80835"/>
                </a:lnTo>
                <a:lnTo>
                  <a:pt x="372165" y="48501"/>
                </a:lnTo>
                <a:close/>
                <a:moveTo>
                  <a:pt x="242505" y="0"/>
                </a:moveTo>
                <a:lnTo>
                  <a:pt x="371841" y="0"/>
                </a:lnTo>
                <a:cubicBezTo>
                  <a:pt x="398630" y="0"/>
                  <a:pt x="420342" y="21712"/>
                  <a:pt x="420342" y="48501"/>
                </a:cubicBezTo>
                <a:lnTo>
                  <a:pt x="420342" y="80835"/>
                </a:lnTo>
                <a:lnTo>
                  <a:pt x="501177" y="80835"/>
                </a:lnTo>
                <a:cubicBezTo>
                  <a:pt x="536890" y="80835"/>
                  <a:pt x="565845" y="109790"/>
                  <a:pt x="565845" y="145503"/>
                </a:cubicBezTo>
                <a:lnTo>
                  <a:pt x="565845" y="380895"/>
                </a:lnTo>
                <a:lnTo>
                  <a:pt x="608687" y="404661"/>
                </a:lnTo>
                <a:cubicBezTo>
                  <a:pt x="609755" y="405000"/>
                  <a:pt x="610741" y="405550"/>
                  <a:pt x="611598" y="406277"/>
                </a:cubicBezTo>
                <a:cubicBezTo>
                  <a:pt x="613312" y="407797"/>
                  <a:pt x="614298" y="409963"/>
                  <a:pt x="614346" y="412260"/>
                </a:cubicBezTo>
                <a:lnTo>
                  <a:pt x="614346" y="501177"/>
                </a:lnTo>
                <a:cubicBezTo>
                  <a:pt x="614346" y="519042"/>
                  <a:pt x="599876" y="533511"/>
                  <a:pt x="582012" y="533511"/>
                </a:cubicBezTo>
                <a:lnTo>
                  <a:pt x="32334" y="533511"/>
                </a:lnTo>
                <a:cubicBezTo>
                  <a:pt x="14469" y="533511"/>
                  <a:pt x="0" y="519042"/>
                  <a:pt x="0" y="501177"/>
                </a:cubicBezTo>
                <a:lnTo>
                  <a:pt x="0" y="412260"/>
                </a:lnTo>
                <a:cubicBezTo>
                  <a:pt x="64" y="409980"/>
                  <a:pt x="1050" y="407813"/>
                  <a:pt x="2748" y="406277"/>
                </a:cubicBezTo>
                <a:cubicBezTo>
                  <a:pt x="3654" y="405615"/>
                  <a:pt x="4623" y="405080"/>
                  <a:pt x="5659" y="404661"/>
                </a:cubicBezTo>
                <a:lnTo>
                  <a:pt x="48501" y="380895"/>
                </a:lnTo>
                <a:lnTo>
                  <a:pt x="48501" y="145503"/>
                </a:lnTo>
                <a:cubicBezTo>
                  <a:pt x="48501" y="109790"/>
                  <a:pt x="77455" y="80835"/>
                  <a:pt x="113169" y="80835"/>
                </a:cubicBezTo>
                <a:lnTo>
                  <a:pt x="194004" y="80835"/>
                </a:lnTo>
                <a:lnTo>
                  <a:pt x="194004" y="48501"/>
                </a:lnTo>
                <a:cubicBezTo>
                  <a:pt x="194004" y="21712"/>
                  <a:pt x="215716" y="0"/>
                  <a:pt x="242505" y="0"/>
                </a:cubicBez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31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aoding-14">
            <a:extLst>
              <a:ext uri="{FF2B5EF4-FFF2-40B4-BE49-F238E27FC236}">
                <a16:creationId xmlns:a16="http://schemas.microsoft.com/office/drawing/2014/main" id="{8E07EA95-BAEF-5423-EC54-F9169E594561}"/>
              </a:ext>
            </a:extLst>
          </p:cNvPr>
          <p:cNvSpPr txBox="1"/>
          <p:nvPr/>
        </p:nvSpPr>
        <p:spPr>
          <a:xfrm>
            <a:off x="685794" y="5739211"/>
            <a:ext cx="4292600" cy="6131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3200" spc="300">
                <a:gradFill>
                  <a:gsLst>
                    <a:gs pos="0">
                      <a:schemeClr val="bg1"/>
                    </a:gs>
                    <a:gs pos="100000">
                      <a:schemeClr val="accent4"/>
                    </a:gs>
                  </a:gsLst>
                  <a:lin ang="2700000" scaled="0"/>
                </a:gradFill>
                <a:latin typeface="+mj-ea"/>
                <a:ea typeface="+mj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  <a:alpha val="50000"/>
                  </a:srgb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kumimoji="0" lang="en-US" altLang="zh-CN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  <a:lumOff val="50000"/>
                    <a:alpha val="50000"/>
                  </a:srgb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urna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  <a:alpha val="50000"/>
                  </a:srgbClr>
                </a:solidFill>
                <a:effectLst/>
                <a:uLnTx/>
                <a:uFillTx/>
                <a:latin typeface="+mn-lt"/>
                <a:ea typeface="OPPOSans R" panose="00020600040101010101" pitchFamily="18" charset="-122"/>
                <a:cs typeface="OPPOSans R" panose="00020600040101010101" pitchFamily="18" charset="-122"/>
              </a:rPr>
              <a:t>.</a:t>
            </a:r>
          </a:p>
        </p:txBody>
      </p:sp>
      <p:pic>
        <p:nvPicPr>
          <p:cNvPr id="5" name="图片 4" descr="卡通画&#10;&#10;中度可信度描述已自动生成">
            <a:extLst>
              <a:ext uri="{FF2B5EF4-FFF2-40B4-BE49-F238E27FC236}">
                <a16:creationId xmlns:a16="http://schemas.microsoft.com/office/drawing/2014/main" id="{63CBF2DE-C968-11BF-C71F-03AFA1F62A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12" name="矩形:圆角">
            <a:extLst>
              <a:ext uri="{FF2B5EF4-FFF2-40B4-BE49-F238E27FC236}">
                <a16:creationId xmlns:a16="http://schemas.microsoft.com/office/drawing/2014/main" id="{C09B529D-140F-1E7D-ABB3-DCFEED7EB95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93680" y="4135166"/>
            <a:ext cx="1557868" cy="419339"/>
          </a:xfrm>
          <a:prstGeom prst="parallelogram">
            <a:avLst/>
          </a:prstGeom>
          <a:solidFill>
            <a:schemeClr val="accent2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汇报人：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XXX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uLnTx/>
              <a:uFillTx/>
              <a:latin typeface="+mn-ea"/>
              <a:cs typeface="+mn-ea"/>
              <a:sym typeface="汉仪旗黑KW 55S" panose="00020600040101010101" pitchFamily="18" charset="-122"/>
            </a:endParaRPr>
          </a:p>
        </p:txBody>
      </p:sp>
      <p:sp>
        <p:nvSpPr>
          <p:cNvPr id="13" name="矩形:圆角">
            <a:extLst>
              <a:ext uri="{FF2B5EF4-FFF2-40B4-BE49-F238E27FC236}">
                <a16:creationId xmlns:a16="http://schemas.microsoft.com/office/drawing/2014/main" id="{A0A11CC1-082B-8F40-E14B-69E2C1A254B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31041" y="4135166"/>
            <a:ext cx="2288540" cy="419339"/>
          </a:xfrm>
          <a:prstGeom prst="parallelogram">
            <a:avLst/>
          </a:prstGeom>
          <a:solidFill>
            <a:schemeClr val="accent2"/>
          </a:solidFill>
          <a:ln w="12700" cap="flat">
            <a:noFill/>
            <a:prstDash val="solid"/>
            <a:miter/>
          </a:ln>
          <a:effectLst>
            <a:outerShdw blurRad="381000" dist="215900" dir="5400000" sx="96000" sy="96000" algn="t" rotWithShape="0">
              <a:schemeClr val="accent1">
                <a:lumMod val="50000"/>
                <a:alpha val="12000"/>
              </a:schemeClr>
            </a:outerShdw>
          </a:effectLst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7315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汇报时间：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XX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XX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uLnTx/>
                <a:uFillTx/>
                <a:latin typeface="+mn-ea"/>
                <a:cs typeface="+mn-ea"/>
                <a:sym typeface="汉仪旗黑KW 55S" panose="00020600040101010101" pitchFamily="18" charset="-122"/>
              </a:rPr>
              <a:t>月</a:t>
            </a:r>
          </a:p>
        </p:txBody>
      </p:sp>
      <p:sp>
        <p:nvSpPr>
          <p:cNvPr id="14" name="文本框">
            <a:extLst>
              <a:ext uri="{FF2B5EF4-FFF2-40B4-BE49-F238E27FC236}">
                <a16:creationId xmlns:a16="http://schemas.microsoft.com/office/drawing/2014/main" id="{07608357-6762-966B-E85F-C21AFECB467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93680" y="3437698"/>
            <a:ext cx="402590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50000"/>
                  </a:srgbClr>
                </a:solidFill>
                <a:effectLst/>
                <a:uLnTx/>
                <a:uFillTx/>
                <a:cs typeface="+mn-cs"/>
              </a:rPr>
              <a:t>THANKS FOR WATCHING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5" name="文本框+">
            <a:extLst>
              <a:ext uri="{FF2B5EF4-FFF2-40B4-BE49-F238E27FC236}">
                <a16:creationId xmlns:a16="http://schemas.microsoft.com/office/drawing/2014/main" id="{B49F0771-34E0-F878-2D8F-CB127699AFC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93680" y="2260911"/>
            <a:ext cx="4103688" cy="123110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63500" dist="38100" dir="5400000" algn="t" rotWithShape="0">
                    <a:schemeClr val="tx1">
                      <a:alpha val="26000"/>
                    </a:schemeClr>
                  </a:outerShdw>
                </a:effectLst>
                <a:uLnTx/>
                <a:uFillTx/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感谢聆听</a:t>
            </a:r>
            <a:endParaRPr kumimoji="1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63500" dist="38100" dir="5400000" algn="t" rotWithShape="0">
                  <a:schemeClr val="tx1">
                    <a:alpha val="26000"/>
                  </a:schemeClr>
                </a:outerShdw>
              </a:effectLst>
              <a:uLnTx/>
              <a:uFillTx/>
              <a:latin typeface="+mj-ea"/>
              <a:ea typeface="+mj-ea"/>
              <a:cs typeface="+mn-ea"/>
              <a:sym typeface="汉仪旗黑KW 55S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260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101031E2-BA0F-65FB-E071-D3E870E251BA}"/>
              </a:ext>
            </a:extLst>
          </p:cNvPr>
          <p:cNvSpPr txBox="1"/>
          <p:nvPr/>
        </p:nvSpPr>
        <p:spPr>
          <a:xfrm>
            <a:off x="5247355" y="1904749"/>
            <a:ext cx="57240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11500" b="0" i="0" u="none" strike="noStrike" cap="none" spc="0" normalizeH="0">
                <a:ln>
                  <a:gradFill>
                    <a:gsLst>
                      <a:gs pos="0">
                        <a:schemeClr val="accent2"/>
                      </a:gs>
                      <a:gs pos="61000">
                        <a:schemeClr val="accent2">
                          <a:alpha val="0"/>
                        </a:schemeClr>
                      </a:gs>
                      <a:gs pos="60000">
                        <a:schemeClr val="accent2"/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+mj-ea"/>
                <a:ea typeface="+mj-ea"/>
                <a:cs typeface="+mn-ea"/>
              </a:defRPr>
            </a:lvl1pPr>
          </a:lstStyle>
          <a:p>
            <a:pPr algn="dist"/>
            <a:r>
              <a:rPr lang="en-US" altLang="zh-CN" sz="8800" dirty="0">
                <a:ln>
                  <a:gradFill>
                    <a:gsLst>
                      <a:gs pos="0">
                        <a:schemeClr val="accent2">
                          <a:alpha val="50000"/>
                        </a:schemeClr>
                      </a:gs>
                      <a:gs pos="61000">
                        <a:schemeClr val="accent2">
                          <a:alpha val="0"/>
                        </a:schemeClr>
                      </a:gs>
                      <a:gs pos="60000">
                        <a:schemeClr val="accent2">
                          <a:alpha val="50000"/>
                        </a:schemeClr>
                      </a:gs>
                    </a:gsLst>
                    <a:lin ang="5400000" scaled="1"/>
                  </a:gradFill>
                </a:ln>
                <a:sym typeface="汉仪旗黑KW 55S" panose="00020600040101010101" pitchFamily="18" charset="-122"/>
              </a:rPr>
              <a:t>PART 01</a:t>
            </a:r>
            <a:endParaRPr lang="zh-CN" altLang="en-US" sz="8800" dirty="0">
              <a:ln>
                <a:gradFill>
                  <a:gsLst>
                    <a:gs pos="0">
                      <a:schemeClr val="accent2">
                        <a:alpha val="50000"/>
                      </a:schemeClr>
                    </a:gs>
                    <a:gs pos="61000">
                      <a:schemeClr val="accent2">
                        <a:alpha val="0"/>
                      </a:schemeClr>
                    </a:gs>
                    <a:gs pos="60000">
                      <a:schemeClr val="accent2">
                        <a:alpha val="50000"/>
                      </a:schemeClr>
                    </a:gs>
                  </a:gsLst>
                  <a:lin ang="5400000" scaled="1"/>
                </a:gradFill>
              </a:ln>
              <a:sym typeface="汉仪旗黑KW 55S" panose="00020600040101010101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943B8B-B156-F0C2-4814-818E0E508762}"/>
              </a:ext>
            </a:extLst>
          </p:cNvPr>
          <p:cNvSpPr txBox="1"/>
          <p:nvPr/>
        </p:nvSpPr>
        <p:spPr>
          <a:xfrm>
            <a:off x="5275293" y="2762695"/>
            <a:ext cx="55399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7200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工作完成情况</a:t>
            </a:r>
          </a:p>
        </p:txBody>
      </p:sp>
      <p:sp>
        <p:nvSpPr>
          <p:cNvPr id="28" name="文本占位符 9">
            <a:extLst>
              <a:ext uri="{FF2B5EF4-FFF2-40B4-BE49-F238E27FC236}">
                <a16:creationId xmlns:a16="http://schemas.microsoft.com/office/drawing/2014/main" id="{ED90F2A8-8DD0-8C58-C1A0-000530E56CBB}"/>
              </a:ext>
            </a:extLst>
          </p:cNvPr>
          <p:cNvSpPr txBox="1">
            <a:spLocks/>
          </p:cNvSpPr>
          <p:nvPr/>
        </p:nvSpPr>
        <p:spPr>
          <a:xfrm>
            <a:off x="5319743" y="3876429"/>
            <a:ext cx="5425677" cy="19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Completion of work</a:t>
            </a:r>
          </a:p>
        </p:txBody>
      </p:sp>
      <p:sp>
        <p:nvSpPr>
          <p:cNvPr id="59" name="平行四边形 58">
            <a:extLst>
              <a:ext uri="{FF2B5EF4-FFF2-40B4-BE49-F238E27FC236}">
                <a16:creationId xmlns:a16="http://schemas.microsoft.com/office/drawing/2014/main" id="{FBB746D3-5D59-F8E4-E210-94FC0573912E}"/>
              </a:ext>
            </a:extLst>
          </p:cNvPr>
          <p:cNvSpPr/>
          <p:nvPr/>
        </p:nvSpPr>
        <p:spPr>
          <a:xfrm>
            <a:off x="5319743" y="4392470"/>
            <a:ext cx="1625411" cy="423251"/>
          </a:xfrm>
          <a:prstGeom prst="parallelogram">
            <a:avLst>
              <a:gd name="adj" fmla="val 37166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165100" dist="101600" dir="5400000" sx="96000" sy="96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lIns="0" tIns="0" rIns="0" bIns="0" rtlCol="0" anchor="ctr"/>
          <a:lstStyle/>
          <a:p>
            <a:pPr algn="ctr" defTabSz="73152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8AE7EFD2-1097-1DDC-2261-32CA5EB63566}"/>
              </a:ext>
            </a:extLst>
          </p:cNvPr>
          <p:cNvSpPr/>
          <p:nvPr/>
        </p:nvSpPr>
        <p:spPr>
          <a:xfrm>
            <a:off x="7219876" y="4392470"/>
            <a:ext cx="1625411" cy="423251"/>
          </a:xfrm>
          <a:prstGeom prst="parallelogram">
            <a:avLst>
              <a:gd name="adj" fmla="val 37166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165100" dist="101600" dir="5400000" sx="96000" sy="96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lIns="0" tIns="0" rIns="0" bIns="0" rtlCol="0" anchor="ctr"/>
          <a:lstStyle/>
          <a:p>
            <a:pPr algn="ctr" defTabSz="73152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61" name="平行四边形 60">
            <a:extLst>
              <a:ext uri="{FF2B5EF4-FFF2-40B4-BE49-F238E27FC236}">
                <a16:creationId xmlns:a16="http://schemas.microsoft.com/office/drawing/2014/main" id="{538BC5A3-C413-28D6-5D8E-C8FFE3CF2F7B}"/>
              </a:ext>
            </a:extLst>
          </p:cNvPr>
          <p:cNvSpPr/>
          <p:nvPr/>
        </p:nvSpPr>
        <p:spPr>
          <a:xfrm>
            <a:off x="9120009" y="4392470"/>
            <a:ext cx="1625411" cy="423251"/>
          </a:xfrm>
          <a:prstGeom prst="parallelogram">
            <a:avLst>
              <a:gd name="adj" fmla="val 37166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165100" dist="101600" dir="5400000" sx="96000" sy="96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lIns="0" tIns="0" rIns="0" bIns="0" rtlCol="0" anchor="ctr"/>
          <a:lstStyle/>
          <a:p>
            <a:pPr algn="ctr" defTabSz="73152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pic>
        <p:nvPicPr>
          <p:cNvPr id="2" name="图片 1" descr="卡通画&#10;&#10;中度可信度描述已自动生成">
            <a:extLst>
              <a:ext uri="{FF2B5EF4-FFF2-40B4-BE49-F238E27FC236}">
                <a16:creationId xmlns:a16="http://schemas.microsoft.com/office/drawing/2014/main" id="{BAB5001E-9D01-7BA5-D2B0-0981D70E8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6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任意多边形: 形状 114">
            <a:extLst>
              <a:ext uri="{FF2B5EF4-FFF2-40B4-BE49-F238E27FC236}">
                <a16:creationId xmlns:a16="http://schemas.microsoft.com/office/drawing/2014/main" id="{1C2E969A-CFD8-D55A-E59B-794D25F451F2}"/>
              </a:ext>
            </a:extLst>
          </p:cNvPr>
          <p:cNvSpPr/>
          <p:nvPr/>
        </p:nvSpPr>
        <p:spPr>
          <a:xfrm>
            <a:off x="-317500" y="2884502"/>
            <a:ext cx="12661900" cy="1430754"/>
          </a:xfrm>
          <a:custGeom>
            <a:avLst/>
            <a:gdLst>
              <a:gd name="connsiteX0" fmla="*/ 0 w 12725400"/>
              <a:gd name="connsiteY0" fmla="*/ 551688 h 1720090"/>
              <a:gd name="connsiteX1" fmla="*/ 2032000 w 12725400"/>
              <a:gd name="connsiteY1" fmla="*/ 56388 h 1720090"/>
              <a:gd name="connsiteX2" fmla="*/ 4838700 w 12725400"/>
              <a:gd name="connsiteY2" fmla="*/ 1720088 h 1720090"/>
              <a:gd name="connsiteX3" fmla="*/ 7874000 w 12725400"/>
              <a:gd name="connsiteY3" fmla="*/ 69088 h 1720090"/>
              <a:gd name="connsiteX4" fmla="*/ 10629900 w 12725400"/>
              <a:gd name="connsiteY4" fmla="*/ 1707388 h 1720090"/>
              <a:gd name="connsiteX5" fmla="*/ 12725400 w 12725400"/>
              <a:gd name="connsiteY5" fmla="*/ 691388 h 172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25400" h="1720090">
                <a:moveTo>
                  <a:pt x="0" y="551688"/>
                </a:moveTo>
                <a:cubicBezTo>
                  <a:pt x="612775" y="206671"/>
                  <a:pt x="1225550" y="-138345"/>
                  <a:pt x="2032000" y="56388"/>
                </a:cubicBezTo>
                <a:cubicBezTo>
                  <a:pt x="2838450" y="251121"/>
                  <a:pt x="3865033" y="1717971"/>
                  <a:pt x="4838700" y="1720088"/>
                </a:cubicBezTo>
                <a:cubicBezTo>
                  <a:pt x="5812367" y="1722205"/>
                  <a:pt x="6908800" y="71205"/>
                  <a:pt x="7874000" y="69088"/>
                </a:cubicBezTo>
                <a:cubicBezTo>
                  <a:pt x="8839200" y="66971"/>
                  <a:pt x="9821333" y="1603671"/>
                  <a:pt x="10629900" y="1707388"/>
                </a:cubicBezTo>
                <a:cubicBezTo>
                  <a:pt x="11438467" y="1811105"/>
                  <a:pt x="12081933" y="1251246"/>
                  <a:pt x="12725400" y="691388"/>
                </a:cubicBezTo>
              </a:path>
            </a:pathLst>
          </a:custGeom>
          <a:noFill/>
          <a:ln w="12700" cap="flat" cmpd="sng" algn="ctr">
            <a:solidFill>
              <a:schemeClr val="accent1">
                <a:alpha val="48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任意多边形: 形状 115">
            <a:extLst>
              <a:ext uri="{FF2B5EF4-FFF2-40B4-BE49-F238E27FC236}">
                <a16:creationId xmlns:a16="http://schemas.microsoft.com/office/drawing/2014/main" id="{1DA0C027-6E26-32D9-1B02-48CF901618A8}"/>
              </a:ext>
            </a:extLst>
          </p:cNvPr>
          <p:cNvSpPr/>
          <p:nvPr/>
        </p:nvSpPr>
        <p:spPr>
          <a:xfrm>
            <a:off x="-191134" y="2762384"/>
            <a:ext cx="12421804" cy="1716400"/>
          </a:xfrm>
          <a:custGeom>
            <a:avLst/>
            <a:gdLst>
              <a:gd name="connsiteX0" fmla="*/ 0 w 12484100"/>
              <a:gd name="connsiteY0" fmla="*/ 978295 h 2190565"/>
              <a:gd name="connsiteX1" fmla="*/ 1803400 w 12484100"/>
              <a:gd name="connsiteY1" fmla="*/ 292495 h 2190565"/>
              <a:gd name="connsiteX2" fmla="*/ 3543300 w 12484100"/>
              <a:gd name="connsiteY2" fmla="*/ 1549795 h 2190565"/>
              <a:gd name="connsiteX3" fmla="*/ 4673600 w 12484100"/>
              <a:gd name="connsiteY3" fmla="*/ 2121295 h 2190565"/>
              <a:gd name="connsiteX4" fmla="*/ 7594600 w 12484100"/>
              <a:gd name="connsiteY4" fmla="*/ 395 h 2190565"/>
              <a:gd name="connsiteX5" fmla="*/ 10452100 w 12484100"/>
              <a:gd name="connsiteY5" fmla="*/ 1930795 h 2190565"/>
              <a:gd name="connsiteX6" fmla="*/ 12484100 w 12484100"/>
              <a:gd name="connsiteY6" fmla="*/ 444895 h 2190565"/>
              <a:gd name="connsiteX0" fmla="*/ 0 w 12484100"/>
              <a:gd name="connsiteY0" fmla="*/ 978295 h 2190565"/>
              <a:gd name="connsiteX1" fmla="*/ 1803400 w 12484100"/>
              <a:gd name="connsiteY1" fmla="*/ 292495 h 2190565"/>
              <a:gd name="connsiteX2" fmla="*/ 3543300 w 12484100"/>
              <a:gd name="connsiteY2" fmla="*/ 1549795 h 2190565"/>
              <a:gd name="connsiteX3" fmla="*/ 4673600 w 12484100"/>
              <a:gd name="connsiteY3" fmla="*/ 2121295 h 2190565"/>
              <a:gd name="connsiteX4" fmla="*/ 7594600 w 12484100"/>
              <a:gd name="connsiteY4" fmla="*/ 395 h 2190565"/>
              <a:gd name="connsiteX5" fmla="*/ 10452100 w 12484100"/>
              <a:gd name="connsiteY5" fmla="*/ 1930795 h 2190565"/>
              <a:gd name="connsiteX6" fmla="*/ 12484100 w 12484100"/>
              <a:gd name="connsiteY6" fmla="*/ 444895 h 2190565"/>
              <a:gd name="connsiteX0" fmla="*/ 0 w 12484100"/>
              <a:gd name="connsiteY0" fmla="*/ 977902 h 2029512"/>
              <a:gd name="connsiteX1" fmla="*/ 1803400 w 12484100"/>
              <a:gd name="connsiteY1" fmla="*/ 292102 h 2029512"/>
              <a:gd name="connsiteX2" fmla="*/ 3543300 w 12484100"/>
              <a:gd name="connsiteY2" fmla="*/ 1549402 h 2029512"/>
              <a:gd name="connsiteX3" fmla="*/ 4914900 w 12484100"/>
              <a:gd name="connsiteY3" fmla="*/ 1943102 h 2029512"/>
              <a:gd name="connsiteX4" fmla="*/ 7594600 w 12484100"/>
              <a:gd name="connsiteY4" fmla="*/ 2 h 2029512"/>
              <a:gd name="connsiteX5" fmla="*/ 10452100 w 12484100"/>
              <a:gd name="connsiteY5" fmla="*/ 1930402 h 2029512"/>
              <a:gd name="connsiteX6" fmla="*/ 12484100 w 12484100"/>
              <a:gd name="connsiteY6" fmla="*/ 444502 h 2029512"/>
              <a:gd name="connsiteX0" fmla="*/ 0 w 12484100"/>
              <a:gd name="connsiteY0" fmla="*/ 977902 h 2040134"/>
              <a:gd name="connsiteX1" fmla="*/ 1803400 w 12484100"/>
              <a:gd name="connsiteY1" fmla="*/ 292102 h 2040134"/>
              <a:gd name="connsiteX2" fmla="*/ 3543300 w 12484100"/>
              <a:gd name="connsiteY2" fmla="*/ 1549402 h 2040134"/>
              <a:gd name="connsiteX3" fmla="*/ 4914900 w 12484100"/>
              <a:gd name="connsiteY3" fmla="*/ 1943102 h 2040134"/>
              <a:gd name="connsiteX4" fmla="*/ 7594600 w 12484100"/>
              <a:gd name="connsiteY4" fmla="*/ 2 h 2040134"/>
              <a:gd name="connsiteX5" fmla="*/ 10452100 w 12484100"/>
              <a:gd name="connsiteY5" fmla="*/ 1930402 h 2040134"/>
              <a:gd name="connsiteX6" fmla="*/ 12484100 w 12484100"/>
              <a:gd name="connsiteY6" fmla="*/ 444502 h 2040134"/>
              <a:gd name="connsiteX0" fmla="*/ 0 w 12484100"/>
              <a:gd name="connsiteY0" fmla="*/ 977902 h 2031471"/>
              <a:gd name="connsiteX1" fmla="*/ 1803400 w 12484100"/>
              <a:gd name="connsiteY1" fmla="*/ 292102 h 2031471"/>
              <a:gd name="connsiteX2" fmla="*/ 3543300 w 12484100"/>
              <a:gd name="connsiteY2" fmla="*/ 1549402 h 2031471"/>
              <a:gd name="connsiteX3" fmla="*/ 4914900 w 12484100"/>
              <a:gd name="connsiteY3" fmla="*/ 1943102 h 2031471"/>
              <a:gd name="connsiteX4" fmla="*/ 7594600 w 12484100"/>
              <a:gd name="connsiteY4" fmla="*/ 2 h 2031471"/>
              <a:gd name="connsiteX5" fmla="*/ 10452100 w 12484100"/>
              <a:gd name="connsiteY5" fmla="*/ 1930402 h 2031471"/>
              <a:gd name="connsiteX6" fmla="*/ 12484100 w 12484100"/>
              <a:gd name="connsiteY6" fmla="*/ 444502 h 2031471"/>
              <a:gd name="connsiteX0" fmla="*/ 0 w 12484100"/>
              <a:gd name="connsiteY0" fmla="*/ 977902 h 2050127"/>
              <a:gd name="connsiteX1" fmla="*/ 1803400 w 12484100"/>
              <a:gd name="connsiteY1" fmla="*/ 292102 h 2050127"/>
              <a:gd name="connsiteX2" fmla="*/ 3543300 w 12484100"/>
              <a:gd name="connsiteY2" fmla="*/ 1549402 h 2050127"/>
              <a:gd name="connsiteX3" fmla="*/ 4914900 w 12484100"/>
              <a:gd name="connsiteY3" fmla="*/ 1943102 h 2050127"/>
              <a:gd name="connsiteX4" fmla="*/ 7594600 w 12484100"/>
              <a:gd name="connsiteY4" fmla="*/ 2 h 2050127"/>
              <a:gd name="connsiteX5" fmla="*/ 10452100 w 12484100"/>
              <a:gd name="connsiteY5" fmla="*/ 1930402 h 2050127"/>
              <a:gd name="connsiteX6" fmla="*/ 12484100 w 12484100"/>
              <a:gd name="connsiteY6" fmla="*/ 444502 h 2050127"/>
              <a:gd name="connsiteX0" fmla="*/ 0 w 12484100"/>
              <a:gd name="connsiteY0" fmla="*/ 977902 h 2063501"/>
              <a:gd name="connsiteX1" fmla="*/ 1803400 w 12484100"/>
              <a:gd name="connsiteY1" fmla="*/ 292102 h 2063501"/>
              <a:gd name="connsiteX2" fmla="*/ 3543300 w 12484100"/>
              <a:gd name="connsiteY2" fmla="*/ 1549402 h 2063501"/>
              <a:gd name="connsiteX3" fmla="*/ 4914900 w 12484100"/>
              <a:gd name="connsiteY3" fmla="*/ 1943102 h 2063501"/>
              <a:gd name="connsiteX4" fmla="*/ 7594600 w 12484100"/>
              <a:gd name="connsiteY4" fmla="*/ 2 h 2063501"/>
              <a:gd name="connsiteX5" fmla="*/ 10452100 w 12484100"/>
              <a:gd name="connsiteY5" fmla="*/ 1930402 h 2063501"/>
              <a:gd name="connsiteX6" fmla="*/ 12484100 w 12484100"/>
              <a:gd name="connsiteY6" fmla="*/ 444502 h 206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484100" h="2063501">
                <a:moveTo>
                  <a:pt x="0" y="977902"/>
                </a:moveTo>
                <a:cubicBezTo>
                  <a:pt x="606425" y="587377"/>
                  <a:pt x="1212850" y="196852"/>
                  <a:pt x="1803400" y="292102"/>
                </a:cubicBezTo>
                <a:cubicBezTo>
                  <a:pt x="2393950" y="387352"/>
                  <a:pt x="3036525" y="1136962"/>
                  <a:pt x="3543300" y="1549402"/>
                </a:cubicBezTo>
                <a:cubicBezTo>
                  <a:pt x="4050075" y="1961842"/>
                  <a:pt x="4392847" y="2231871"/>
                  <a:pt x="4914900" y="1943102"/>
                </a:cubicBezTo>
                <a:cubicBezTo>
                  <a:pt x="5436953" y="1654333"/>
                  <a:pt x="6671733" y="2119"/>
                  <a:pt x="7594600" y="2"/>
                </a:cubicBezTo>
                <a:cubicBezTo>
                  <a:pt x="8517467" y="-2115"/>
                  <a:pt x="9637183" y="1856319"/>
                  <a:pt x="10452100" y="1930402"/>
                </a:cubicBezTo>
                <a:cubicBezTo>
                  <a:pt x="11267017" y="2004485"/>
                  <a:pt x="11875558" y="1224493"/>
                  <a:pt x="12484100" y="444502"/>
                </a:cubicBez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爱设计3">
            <a:extLst>
              <a:ext uri="{FF2B5EF4-FFF2-40B4-BE49-F238E27FC236}">
                <a16:creationId xmlns:a16="http://schemas.microsoft.com/office/drawing/2014/main" id="{D57BA7B2-EAE4-0234-1813-F4270B977A44}"/>
              </a:ext>
            </a:extLst>
          </p:cNvPr>
          <p:cNvSpPr txBox="1"/>
          <p:nvPr/>
        </p:nvSpPr>
        <p:spPr>
          <a:xfrm>
            <a:off x="823757" y="3813045"/>
            <a:ext cx="1846660" cy="338619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>
                <a:solidFill>
                  <a:schemeClr val="accent2"/>
                </a:solidFill>
              </a:rPr>
              <a:t>请添加小标题</a:t>
            </a:r>
          </a:p>
        </p:txBody>
      </p:sp>
      <p:sp>
        <p:nvSpPr>
          <p:cNvPr id="118" name="爱设计5">
            <a:extLst>
              <a:ext uri="{FF2B5EF4-FFF2-40B4-BE49-F238E27FC236}">
                <a16:creationId xmlns:a16="http://schemas.microsoft.com/office/drawing/2014/main" id="{97D8DD5D-99CD-955D-7C5E-E55A37CE92D4}"/>
              </a:ext>
            </a:extLst>
          </p:cNvPr>
          <p:cNvSpPr txBox="1"/>
          <p:nvPr/>
        </p:nvSpPr>
        <p:spPr>
          <a:xfrm>
            <a:off x="654334" y="4191998"/>
            <a:ext cx="2185506" cy="8165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ea"/>
              </a:rPr>
              <a:t>单击此处输入你的正文，文字是您思想的提炼请尽量言简意赅的阐述观点</a:t>
            </a:r>
          </a:p>
        </p:txBody>
      </p:sp>
      <p:sp>
        <p:nvSpPr>
          <p:cNvPr id="119" name="爱设计7">
            <a:extLst>
              <a:ext uri="{FF2B5EF4-FFF2-40B4-BE49-F238E27FC236}">
                <a16:creationId xmlns:a16="http://schemas.microsoft.com/office/drawing/2014/main" id="{3205C5EB-3422-8A3D-6DF0-3456028AE54C}"/>
              </a:ext>
            </a:extLst>
          </p:cNvPr>
          <p:cNvSpPr txBox="1"/>
          <p:nvPr/>
        </p:nvSpPr>
        <p:spPr>
          <a:xfrm>
            <a:off x="3490277" y="2094946"/>
            <a:ext cx="1846660" cy="338619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>
                <a:solidFill>
                  <a:schemeClr val="accent2"/>
                </a:solidFill>
              </a:rPr>
              <a:t>请添加小标题</a:t>
            </a:r>
          </a:p>
        </p:txBody>
      </p:sp>
      <p:sp>
        <p:nvSpPr>
          <p:cNvPr id="120" name="爱设计9">
            <a:extLst>
              <a:ext uri="{FF2B5EF4-FFF2-40B4-BE49-F238E27FC236}">
                <a16:creationId xmlns:a16="http://schemas.microsoft.com/office/drawing/2014/main" id="{2FF33FD6-0E22-2C99-A7C2-73665A69A712}"/>
              </a:ext>
            </a:extLst>
          </p:cNvPr>
          <p:cNvSpPr txBox="1"/>
          <p:nvPr/>
        </p:nvSpPr>
        <p:spPr>
          <a:xfrm>
            <a:off x="3287608" y="2473899"/>
            <a:ext cx="2251998" cy="8165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ea"/>
              </a:rPr>
              <a:t>单击此处输入你的正文，文字是您思想的提炼请尽量言简意赅的阐述观点</a:t>
            </a:r>
          </a:p>
        </p:txBody>
      </p:sp>
      <p:sp>
        <p:nvSpPr>
          <p:cNvPr id="121" name="爱设计11">
            <a:extLst>
              <a:ext uri="{FF2B5EF4-FFF2-40B4-BE49-F238E27FC236}">
                <a16:creationId xmlns:a16="http://schemas.microsoft.com/office/drawing/2014/main" id="{E5B622D4-0CA6-C656-6B79-33B83417F526}"/>
              </a:ext>
            </a:extLst>
          </p:cNvPr>
          <p:cNvSpPr txBox="1"/>
          <p:nvPr/>
        </p:nvSpPr>
        <p:spPr>
          <a:xfrm>
            <a:off x="6545772" y="3813045"/>
            <a:ext cx="1846660" cy="338619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>
                <a:solidFill>
                  <a:schemeClr val="accent2"/>
                </a:solidFill>
              </a:rPr>
              <a:t>请添加小标题</a:t>
            </a:r>
          </a:p>
        </p:txBody>
      </p:sp>
      <p:sp>
        <p:nvSpPr>
          <p:cNvPr id="122" name="爱设计13">
            <a:extLst>
              <a:ext uri="{FF2B5EF4-FFF2-40B4-BE49-F238E27FC236}">
                <a16:creationId xmlns:a16="http://schemas.microsoft.com/office/drawing/2014/main" id="{DA1AD0AF-2B14-3DB0-CA37-AD5BC5F10B82}"/>
              </a:ext>
            </a:extLst>
          </p:cNvPr>
          <p:cNvSpPr txBox="1"/>
          <p:nvPr/>
        </p:nvSpPr>
        <p:spPr>
          <a:xfrm>
            <a:off x="6343103" y="4191998"/>
            <a:ext cx="2251998" cy="8165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ea"/>
              </a:rPr>
              <a:t>单击此处输入你的正文，文字是您思想的提炼请尽量言简意赅的阐述观点</a:t>
            </a:r>
          </a:p>
        </p:txBody>
      </p:sp>
      <p:sp>
        <p:nvSpPr>
          <p:cNvPr id="123" name="爱设计15">
            <a:extLst>
              <a:ext uri="{FF2B5EF4-FFF2-40B4-BE49-F238E27FC236}">
                <a16:creationId xmlns:a16="http://schemas.microsoft.com/office/drawing/2014/main" id="{A27B6D41-D03F-C9BD-6FDA-80B24AD6BF72}"/>
              </a:ext>
            </a:extLst>
          </p:cNvPr>
          <p:cNvSpPr txBox="1"/>
          <p:nvPr/>
        </p:nvSpPr>
        <p:spPr>
          <a:xfrm>
            <a:off x="9350191" y="2094946"/>
            <a:ext cx="1846660" cy="338619"/>
          </a:xfrm>
          <a:prstGeom prst="rect">
            <a:avLst/>
          </a:prstGeom>
          <a:noFill/>
          <a:effectLst/>
        </p:spPr>
        <p:txBody>
          <a:bodyPr wrap="none" lIns="0" tIns="0" rIns="0" bIns="0" rtlCol="0" anchor="t">
            <a:sp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defRPr sz="24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dirty="0">
                <a:solidFill>
                  <a:schemeClr val="accent2"/>
                </a:solidFill>
              </a:rPr>
              <a:t>请添加小标题</a:t>
            </a:r>
          </a:p>
        </p:txBody>
      </p:sp>
      <p:sp>
        <p:nvSpPr>
          <p:cNvPr id="124" name="爱设计17">
            <a:extLst>
              <a:ext uri="{FF2B5EF4-FFF2-40B4-BE49-F238E27FC236}">
                <a16:creationId xmlns:a16="http://schemas.microsoft.com/office/drawing/2014/main" id="{1C9C9F55-B143-D643-F64E-0CF70B64888E}"/>
              </a:ext>
            </a:extLst>
          </p:cNvPr>
          <p:cNvSpPr txBox="1"/>
          <p:nvPr/>
        </p:nvSpPr>
        <p:spPr>
          <a:xfrm>
            <a:off x="9147522" y="2473899"/>
            <a:ext cx="2251998" cy="81657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ea"/>
              </a:rPr>
              <a:t>单击此处输入你的正文，文字是您思想的提炼请尽量言简意赅的阐述观点</a:t>
            </a:r>
          </a:p>
        </p:txBody>
      </p:sp>
      <p:sp>
        <p:nvSpPr>
          <p:cNvPr id="125" name="椭圆 124">
            <a:extLst>
              <a:ext uri="{FF2B5EF4-FFF2-40B4-BE49-F238E27FC236}">
                <a16:creationId xmlns:a16="http://schemas.microsoft.com/office/drawing/2014/main" id="{3E80580E-EA9C-F2F3-25F3-B44544AD679D}"/>
              </a:ext>
            </a:extLst>
          </p:cNvPr>
          <p:cNvSpPr/>
          <p:nvPr/>
        </p:nvSpPr>
        <p:spPr>
          <a:xfrm>
            <a:off x="1366087" y="2569337"/>
            <a:ext cx="762000" cy="7620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126" name="椭圆 125">
            <a:extLst>
              <a:ext uri="{FF2B5EF4-FFF2-40B4-BE49-F238E27FC236}">
                <a16:creationId xmlns:a16="http://schemas.microsoft.com/office/drawing/2014/main" id="{56F25757-6B9D-4EF9-B629-9F6D8FEC1A6E}"/>
              </a:ext>
            </a:extLst>
          </p:cNvPr>
          <p:cNvSpPr/>
          <p:nvPr/>
        </p:nvSpPr>
        <p:spPr>
          <a:xfrm>
            <a:off x="4032607" y="4037615"/>
            <a:ext cx="762000" cy="76200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127" name="椭圆 126">
            <a:extLst>
              <a:ext uri="{FF2B5EF4-FFF2-40B4-BE49-F238E27FC236}">
                <a16:creationId xmlns:a16="http://schemas.microsoft.com/office/drawing/2014/main" id="{8F574BCA-A8ED-9667-D9BE-E4FD2030BA43}"/>
              </a:ext>
            </a:extLst>
          </p:cNvPr>
          <p:cNvSpPr/>
          <p:nvPr/>
        </p:nvSpPr>
        <p:spPr>
          <a:xfrm>
            <a:off x="7088102" y="2462595"/>
            <a:ext cx="762000" cy="762000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+mj-lt"/>
              </a:rPr>
              <a:t>03</a:t>
            </a:r>
          </a:p>
        </p:txBody>
      </p:sp>
      <p:sp>
        <p:nvSpPr>
          <p:cNvPr id="128" name="椭圆 127">
            <a:extLst>
              <a:ext uri="{FF2B5EF4-FFF2-40B4-BE49-F238E27FC236}">
                <a16:creationId xmlns:a16="http://schemas.microsoft.com/office/drawing/2014/main" id="{AB6249D5-62C0-AC96-0A22-797CB2B42823}"/>
              </a:ext>
            </a:extLst>
          </p:cNvPr>
          <p:cNvSpPr/>
          <p:nvPr/>
        </p:nvSpPr>
        <p:spPr>
          <a:xfrm>
            <a:off x="9892521" y="3905071"/>
            <a:ext cx="762000" cy="762000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  <a:latin typeface="+mj-lt"/>
              </a:rPr>
              <a:t>04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Completion of work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工作完成情况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2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Completion of work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工作完成情况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D807D0B0-E450-3EFB-6EEB-D06897FF6D38}"/>
              </a:ext>
            </a:extLst>
          </p:cNvPr>
          <p:cNvGrpSpPr/>
          <p:nvPr/>
        </p:nvGrpSpPr>
        <p:grpSpPr>
          <a:xfrm>
            <a:off x="273478" y="1454100"/>
            <a:ext cx="11645045" cy="4686300"/>
            <a:chOff x="241055" y="1454100"/>
            <a:chExt cx="11645045" cy="4686300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50DD1EA7-7CD6-57B3-3EFE-BF9FC6751B9F}"/>
                </a:ext>
              </a:extLst>
            </p:cNvPr>
            <p:cNvGrpSpPr/>
            <p:nvPr/>
          </p:nvGrpSpPr>
          <p:grpSpPr>
            <a:xfrm flipH="1">
              <a:off x="241055" y="1454100"/>
              <a:ext cx="4687200" cy="4686300"/>
              <a:chOff x="7198900" y="1454100"/>
              <a:chExt cx="4687200" cy="4686300"/>
            </a:xfrm>
          </p:grpSpPr>
          <p:sp>
            <p:nvSpPr>
              <p:cNvPr id="11" name="标题 1">
                <a:extLst>
                  <a:ext uri="{FF2B5EF4-FFF2-40B4-BE49-F238E27FC236}">
                    <a16:creationId xmlns:a16="http://schemas.microsoft.com/office/drawing/2014/main" id="{5EA0F746-A10B-9558-C015-3E6269468D2E}"/>
                  </a:ext>
                </a:extLst>
              </p:cNvPr>
              <p:cNvSpPr txBox="1"/>
              <p:nvPr/>
            </p:nvSpPr>
            <p:spPr>
              <a:xfrm>
                <a:off x="7198900" y="1454100"/>
                <a:ext cx="4687200" cy="4686300"/>
              </a:xfrm>
              <a:prstGeom prst="ellipse">
                <a:avLst/>
              </a:prstGeom>
              <a:noFill/>
              <a:ln w="25400" cap="sq">
                <a:gradFill>
                  <a:gsLst>
                    <a:gs pos="0">
                      <a:schemeClr val="accent1"/>
                    </a:gs>
                    <a:gs pos="60000">
                      <a:schemeClr val="accent1">
                        <a:alpha val="0"/>
                      </a:schemeClr>
                    </a:gs>
                  </a:gsLst>
                  <a:lin ang="0" scaled="1"/>
                </a:gradFill>
                <a:prstDash val="solid"/>
                <a:miter/>
              </a:ln>
            </p:spPr>
            <p:txBody>
              <a:bodyPr vert="horz" wrap="square" lIns="0" tIns="0" rIns="0" bIns="0" rtlCol="0" anchor="ctr"/>
              <a:lstStyle/>
              <a:p>
                <a:pPr algn="ctr"/>
                <a:endParaRPr kumimoji="1" lang="zh-CN" altLang="en-US">
                  <a:latin typeface="+mn-ea"/>
                </a:endParaRPr>
              </a:p>
            </p:txBody>
          </p:sp>
          <p:sp>
            <p:nvSpPr>
              <p:cNvPr id="12" name="标题 1">
                <a:extLst>
                  <a:ext uri="{FF2B5EF4-FFF2-40B4-BE49-F238E27FC236}">
                    <a16:creationId xmlns:a16="http://schemas.microsoft.com/office/drawing/2014/main" id="{BB5A802C-8D04-1600-B81B-65E34F5F8E95}"/>
                  </a:ext>
                </a:extLst>
              </p:cNvPr>
              <p:cNvSpPr txBox="1"/>
              <p:nvPr/>
            </p:nvSpPr>
            <p:spPr>
              <a:xfrm>
                <a:off x="7198900" y="1454100"/>
                <a:ext cx="4687200" cy="46863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86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0" scaled="1"/>
              </a:gradFill>
              <a:ln w="12700" cap="sq">
                <a:noFill/>
                <a:prstDash val="solid"/>
                <a:miter/>
              </a:ln>
            </p:spPr>
            <p:txBody>
              <a:bodyPr vert="horz" wrap="square" lIns="0" tIns="0" rIns="0" bIns="0" rtlCol="0" anchor="ctr"/>
              <a:lstStyle/>
              <a:p>
                <a:pPr algn="ctr"/>
                <a:endParaRPr kumimoji="1" lang="zh-CN" altLang="en-US">
                  <a:latin typeface="+mn-ea"/>
                </a:endParaRPr>
              </a:p>
            </p:txBody>
          </p:sp>
        </p:grp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71BC777-2688-0D2B-E530-C770C015AC84}"/>
                </a:ext>
              </a:extLst>
            </p:cNvPr>
            <p:cNvGrpSpPr/>
            <p:nvPr/>
          </p:nvGrpSpPr>
          <p:grpSpPr>
            <a:xfrm>
              <a:off x="7198900" y="1454100"/>
              <a:ext cx="4687200" cy="4686300"/>
              <a:chOff x="7198900" y="1454100"/>
              <a:chExt cx="4687200" cy="4686300"/>
            </a:xfrm>
          </p:grpSpPr>
          <p:sp>
            <p:nvSpPr>
              <p:cNvPr id="33" name="标题 1">
                <a:extLst>
                  <a:ext uri="{FF2B5EF4-FFF2-40B4-BE49-F238E27FC236}">
                    <a16:creationId xmlns:a16="http://schemas.microsoft.com/office/drawing/2014/main" id="{7D921FEF-1741-AB64-E2F2-8FD88BD088EA}"/>
                  </a:ext>
                </a:extLst>
              </p:cNvPr>
              <p:cNvSpPr txBox="1"/>
              <p:nvPr/>
            </p:nvSpPr>
            <p:spPr>
              <a:xfrm>
                <a:off x="7198900" y="1454100"/>
                <a:ext cx="4687200" cy="4686300"/>
              </a:xfrm>
              <a:prstGeom prst="ellipse">
                <a:avLst/>
              </a:prstGeom>
              <a:noFill/>
              <a:ln w="25400" cap="sq">
                <a:gradFill>
                  <a:gsLst>
                    <a:gs pos="0">
                      <a:schemeClr val="accent1"/>
                    </a:gs>
                    <a:gs pos="60000">
                      <a:schemeClr val="accent1">
                        <a:alpha val="0"/>
                      </a:schemeClr>
                    </a:gs>
                  </a:gsLst>
                  <a:lin ang="0" scaled="1"/>
                </a:gradFill>
                <a:prstDash val="solid"/>
                <a:miter/>
              </a:ln>
            </p:spPr>
            <p:txBody>
              <a:bodyPr vert="horz" wrap="square" lIns="0" tIns="0" rIns="0" bIns="0" rtlCol="0" anchor="ctr"/>
              <a:lstStyle/>
              <a:p>
                <a:pPr algn="ctr"/>
                <a:endParaRPr kumimoji="1" lang="zh-CN" altLang="en-US">
                  <a:latin typeface="+mn-ea"/>
                </a:endParaRPr>
              </a:p>
            </p:txBody>
          </p:sp>
          <p:sp>
            <p:nvSpPr>
              <p:cNvPr id="32" name="标题 1">
                <a:extLst>
                  <a:ext uri="{FF2B5EF4-FFF2-40B4-BE49-F238E27FC236}">
                    <a16:creationId xmlns:a16="http://schemas.microsoft.com/office/drawing/2014/main" id="{21DDFB0D-208E-5680-CB56-2813C82F2128}"/>
                  </a:ext>
                </a:extLst>
              </p:cNvPr>
              <p:cNvSpPr txBox="1"/>
              <p:nvPr/>
            </p:nvSpPr>
            <p:spPr>
              <a:xfrm>
                <a:off x="7198900" y="1454100"/>
                <a:ext cx="4687200" cy="46863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86000">
                    <a:schemeClr val="accent1">
                      <a:lumMod val="20000"/>
                      <a:lumOff val="80000"/>
                      <a:alpha val="0"/>
                    </a:schemeClr>
                  </a:gs>
                </a:gsLst>
                <a:lin ang="0" scaled="1"/>
              </a:gradFill>
              <a:ln w="12700" cap="sq">
                <a:noFill/>
                <a:prstDash val="solid"/>
                <a:miter/>
              </a:ln>
            </p:spPr>
            <p:txBody>
              <a:bodyPr vert="horz" wrap="square" lIns="0" tIns="0" rIns="0" bIns="0" rtlCol="0" anchor="ctr"/>
              <a:lstStyle/>
              <a:p>
                <a:pPr algn="ctr"/>
                <a:endParaRPr kumimoji="1" lang="zh-CN" altLang="en-US">
                  <a:latin typeface="+mn-ea"/>
                </a:endParaRPr>
              </a:p>
            </p:txBody>
          </p:sp>
        </p:grpSp>
      </p:grpSp>
      <p:sp>
        <p:nvSpPr>
          <p:cNvPr id="35" name="标题 1">
            <a:extLst>
              <a:ext uri="{FF2B5EF4-FFF2-40B4-BE49-F238E27FC236}">
                <a16:creationId xmlns:a16="http://schemas.microsoft.com/office/drawing/2014/main" id="{4A777526-1CE5-7D02-1833-92599494D166}"/>
              </a:ext>
            </a:extLst>
          </p:cNvPr>
          <p:cNvSpPr txBox="1"/>
          <p:nvPr/>
        </p:nvSpPr>
        <p:spPr>
          <a:xfrm>
            <a:off x="8638899" y="2242101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zh-CN" altLang="en-US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36" name="标题 1">
            <a:extLst>
              <a:ext uri="{FF2B5EF4-FFF2-40B4-BE49-F238E27FC236}">
                <a16:creationId xmlns:a16="http://schemas.microsoft.com/office/drawing/2014/main" id="{1A4C6326-9FB0-6BA5-82BA-6DFFD70239B4}"/>
              </a:ext>
            </a:extLst>
          </p:cNvPr>
          <p:cNvSpPr txBox="1"/>
          <p:nvPr/>
        </p:nvSpPr>
        <p:spPr>
          <a:xfrm>
            <a:off x="8638900" y="2698375"/>
            <a:ext cx="2882900" cy="8165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37" name="标题 1">
            <a:extLst>
              <a:ext uri="{FF2B5EF4-FFF2-40B4-BE49-F238E27FC236}">
                <a16:creationId xmlns:a16="http://schemas.microsoft.com/office/drawing/2014/main" id="{9D023908-7357-5514-7925-6BAD2238F3AE}"/>
              </a:ext>
            </a:extLst>
          </p:cNvPr>
          <p:cNvSpPr txBox="1"/>
          <p:nvPr/>
        </p:nvSpPr>
        <p:spPr>
          <a:xfrm>
            <a:off x="8638899" y="406755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zh-CN" altLang="en-US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  <a:p>
            <a:pPr algn="l"/>
            <a:r>
              <a:rPr kumimoji="1" lang="en-US" altLang="zh-CN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
</a:t>
            </a:r>
            <a:endParaRPr kumimoji="1" lang="zh-CN" altLang="en-US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38" name="标题 1">
            <a:extLst>
              <a:ext uri="{FF2B5EF4-FFF2-40B4-BE49-F238E27FC236}">
                <a16:creationId xmlns:a16="http://schemas.microsoft.com/office/drawing/2014/main" id="{84219610-E64B-2856-9DE6-3306170E16F1}"/>
              </a:ext>
            </a:extLst>
          </p:cNvPr>
          <p:cNvSpPr txBox="1"/>
          <p:nvPr/>
        </p:nvSpPr>
        <p:spPr>
          <a:xfrm>
            <a:off x="8638900" y="4523823"/>
            <a:ext cx="2882900" cy="8165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39" name="标题 1">
            <a:extLst>
              <a:ext uri="{FF2B5EF4-FFF2-40B4-BE49-F238E27FC236}">
                <a16:creationId xmlns:a16="http://schemas.microsoft.com/office/drawing/2014/main" id="{199A7292-7EF3-DD29-13AD-6DF64D637780}"/>
              </a:ext>
            </a:extLst>
          </p:cNvPr>
          <p:cNvSpPr txBox="1"/>
          <p:nvPr/>
        </p:nvSpPr>
        <p:spPr>
          <a:xfrm>
            <a:off x="660400" y="2242101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zh-CN" altLang="en-US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40" name="标题 1">
            <a:extLst>
              <a:ext uri="{FF2B5EF4-FFF2-40B4-BE49-F238E27FC236}">
                <a16:creationId xmlns:a16="http://schemas.microsoft.com/office/drawing/2014/main" id="{FCBE47E9-9184-524A-8A93-E54B461E7302}"/>
              </a:ext>
            </a:extLst>
          </p:cNvPr>
          <p:cNvSpPr txBox="1"/>
          <p:nvPr/>
        </p:nvSpPr>
        <p:spPr>
          <a:xfrm>
            <a:off x="660401" y="2698375"/>
            <a:ext cx="2882900" cy="8165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41" name="标题 1">
            <a:extLst>
              <a:ext uri="{FF2B5EF4-FFF2-40B4-BE49-F238E27FC236}">
                <a16:creationId xmlns:a16="http://schemas.microsoft.com/office/drawing/2014/main" id="{72F63759-F760-DE62-2EA0-10BBE49C71D4}"/>
              </a:ext>
            </a:extLst>
          </p:cNvPr>
          <p:cNvSpPr txBox="1"/>
          <p:nvPr/>
        </p:nvSpPr>
        <p:spPr>
          <a:xfrm>
            <a:off x="660400" y="4067550"/>
            <a:ext cx="288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r"/>
            <a:r>
              <a:rPr kumimoji="1" lang="zh-CN" altLang="en-US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42" name="标题 1">
            <a:extLst>
              <a:ext uri="{FF2B5EF4-FFF2-40B4-BE49-F238E27FC236}">
                <a16:creationId xmlns:a16="http://schemas.microsoft.com/office/drawing/2014/main" id="{EFA08498-A0D6-6537-02AF-6E681A5DCE94}"/>
              </a:ext>
            </a:extLst>
          </p:cNvPr>
          <p:cNvSpPr txBox="1"/>
          <p:nvPr/>
        </p:nvSpPr>
        <p:spPr>
          <a:xfrm>
            <a:off x="660401" y="4523823"/>
            <a:ext cx="2882900" cy="81657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r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0F1E9A1-63A6-3169-2249-F13F4A1BFDBB}"/>
              </a:ext>
            </a:extLst>
          </p:cNvPr>
          <p:cNvGrpSpPr/>
          <p:nvPr/>
        </p:nvGrpSpPr>
        <p:grpSpPr>
          <a:xfrm>
            <a:off x="3937000" y="1634100"/>
            <a:ext cx="4318000" cy="4318000"/>
            <a:chOff x="3929650" y="1634100"/>
            <a:chExt cx="4318000" cy="4318000"/>
          </a:xfrm>
        </p:grpSpPr>
        <p:sp>
          <p:nvSpPr>
            <p:cNvPr id="34" name="标题 1">
              <a:extLst>
                <a:ext uri="{FF2B5EF4-FFF2-40B4-BE49-F238E27FC236}">
                  <a16:creationId xmlns:a16="http://schemas.microsoft.com/office/drawing/2014/main" id="{1212496F-1F8E-BDC8-BDC0-CF4BEE7FFC6D}"/>
                </a:ext>
              </a:extLst>
            </p:cNvPr>
            <p:cNvSpPr txBox="1"/>
            <p:nvPr/>
          </p:nvSpPr>
          <p:spPr>
            <a:xfrm rot="10800000" flipH="1" flipV="1">
              <a:off x="3929650" y="1634100"/>
              <a:ext cx="4318000" cy="4318000"/>
            </a:xfrm>
            <a:prstGeom prst="ellipse">
              <a:avLst/>
            </a:prstGeom>
            <a:gradFill>
              <a:gsLst>
                <a:gs pos="2000">
                  <a:schemeClr val="accent2">
                    <a:lumMod val="90000"/>
                    <a:lumOff val="10000"/>
                  </a:schemeClr>
                </a:gs>
                <a:gs pos="100000">
                  <a:schemeClr val="accent2"/>
                </a:gs>
              </a:gsLst>
              <a:lin ang="2700000" scaled="0"/>
            </a:gradFill>
            <a:ln w="50800" cap="flat">
              <a:noFill/>
              <a:prstDash val="solid"/>
              <a:miter/>
            </a:ln>
          </p:spPr>
          <p:txBody>
            <a:bodyPr vert="horz" wrap="square" lIns="0" tIns="0" rIns="0" bIns="0" rtlCol="0" anchor="ctr"/>
            <a:lstStyle>
              <a:defPPr>
                <a:defRPr lang="zh-CN"/>
              </a:defPPr>
              <a:lvl1pPr>
                <a:defRPr kumimoji="1">
                  <a:latin typeface="+mn-ea"/>
                </a:defRPr>
              </a:lvl1pPr>
            </a:lstStyle>
            <a:p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2AF2D6B-12F9-27FC-03AF-13A9E8878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5" t="188" r="17909" b="188"/>
            <a:stretch>
              <a:fillRect/>
            </a:stretch>
          </p:blipFill>
          <p:spPr>
            <a:xfrm>
              <a:off x="4288649" y="1993100"/>
              <a:ext cx="3600000" cy="3600000"/>
            </a:xfrm>
            <a:custGeom>
              <a:avLst/>
              <a:gdLst>
                <a:gd name="connsiteX0" fmla="*/ 1800000 w 3600000"/>
                <a:gd name="connsiteY0" fmla="*/ 0 h 3600000"/>
                <a:gd name="connsiteX1" fmla="*/ 3600000 w 3600000"/>
                <a:gd name="connsiteY1" fmla="*/ 1800000 h 3600000"/>
                <a:gd name="connsiteX2" fmla="*/ 1800000 w 3600000"/>
                <a:gd name="connsiteY2" fmla="*/ 3600000 h 3600000"/>
                <a:gd name="connsiteX3" fmla="*/ 0 w 3600000"/>
                <a:gd name="connsiteY3" fmla="*/ 1800000 h 3600000"/>
                <a:gd name="connsiteX4" fmla="*/ 1800000 w 3600000"/>
                <a:gd name="connsiteY4" fmla="*/ 0 h 36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0000" h="3600000">
                  <a:moveTo>
                    <a:pt x="1800000" y="0"/>
                  </a:moveTo>
                  <a:cubicBezTo>
                    <a:pt x="2794113" y="0"/>
                    <a:pt x="3600000" y="805887"/>
                    <a:pt x="3600000" y="1800000"/>
                  </a:cubicBezTo>
                  <a:cubicBezTo>
                    <a:pt x="3600000" y="2794113"/>
                    <a:pt x="2794113" y="3600000"/>
                    <a:pt x="1800000" y="3600000"/>
                  </a:cubicBezTo>
                  <a:cubicBezTo>
                    <a:pt x="805887" y="3600000"/>
                    <a:pt x="0" y="2794113"/>
                    <a:pt x="0" y="1800000"/>
                  </a:cubicBezTo>
                  <a:cubicBezTo>
                    <a:pt x="0" y="805887"/>
                    <a:pt x="805887" y="0"/>
                    <a:pt x="1800000" y="0"/>
                  </a:cubicBez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60886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Completion of work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工作完成情况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AD6DD540-332F-0B38-C031-328AD3523714}"/>
              </a:ext>
            </a:extLst>
          </p:cNvPr>
          <p:cNvSpPr txBox="1"/>
          <p:nvPr/>
        </p:nvSpPr>
        <p:spPr>
          <a:xfrm>
            <a:off x="702440" y="1572567"/>
            <a:ext cx="3238500" cy="939800"/>
          </a:xfrm>
          <a:custGeom>
            <a:avLst/>
            <a:gdLst>
              <a:gd name="connsiteX0" fmla="*/ 3190875 w 3190875"/>
              <a:gd name="connsiteY0" fmla="*/ 595503 h 876300"/>
              <a:gd name="connsiteX1" fmla="*/ 0 w 3190875"/>
              <a:gd name="connsiteY1" fmla="*/ 876300 h 876300"/>
              <a:gd name="connsiteX2" fmla="*/ 0 w 3190875"/>
              <a:gd name="connsiteY2" fmla="*/ 160211 h 876300"/>
              <a:gd name="connsiteX3" fmla="*/ 160211 w 3190875"/>
              <a:gd name="connsiteY3" fmla="*/ 0 h 876300"/>
              <a:gd name="connsiteX4" fmla="*/ 2566607 w 3190875"/>
              <a:gd name="connsiteY4" fmla="*/ 0 h 876300"/>
              <a:gd name="connsiteX5" fmla="*/ 2693003 w 3190875"/>
              <a:gd name="connsiteY5" fmla="*/ 61817 h 876300"/>
              <a:gd name="connsiteX6" fmla="*/ 2857500 w 3190875"/>
              <a:gd name="connsiteY6" fmla="*/ 285750 h 876300"/>
              <a:gd name="connsiteX7" fmla="*/ 3190875 w 3190875"/>
              <a:gd name="connsiteY7" fmla="*/ 595503 h 876300"/>
            </a:gdLst>
            <a:ahLst/>
            <a:cxnLst/>
            <a:rect l="0" t="0" r="0" b="0"/>
            <a:pathLst>
              <a:path w="3190875" h="876300">
                <a:moveTo>
                  <a:pt x="319087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2566607" y="0"/>
                </a:lnTo>
                <a:cubicBezTo>
                  <a:pt x="2616013" y="12"/>
                  <a:pt x="2662657" y="22823"/>
                  <a:pt x="2693003" y="61817"/>
                </a:cubicBezTo>
                <a:lnTo>
                  <a:pt x="2857500" y="285750"/>
                </a:lnTo>
                <a:cubicBezTo>
                  <a:pt x="2939415" y="391001"/>
                  <a:pt x="3019425" y="561975"/>
                  <a:pt x="3190875" y="595503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90000">
                <a:schemeClr val="accent2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D608AE0-E5A1-37AD-AAE9-41AB2F3A5F04}"/>
              </a:ext>
            </a:extLst>
          </p:cNvPr>
          <p:cNvSpPr txBox="1"/>
          <p:nvPr/>
        </p:nvSpPr>
        <p:spPr>
          <a:xfrm>
            <a:off x="702441" y="2201710"/>
            <a:ext cx="5041900" cy="1219200"/>
          </a:xfrm>
          <a:prstGeom prst="roundRect">
            <a:avLst>
              <a:gd name="adj" fmla="val 11937"/>
            </a:avLst>
          </a:prstGeom>
          <a:solidFill>
            <a:schemeClr val="bg1">
              <a:lumMod val="95000"/>
            </a:schemeClr>
          </a:soli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>
              <a:latin typeface="+mn-ea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506216F1-61FE-D393-49E8-1BF578CB4780}"/>
              </a:ext>
            </a:extLst>
          </p:cNvPr>
          <p:cNvSpPr txBox="1"/>
          <p:nvPr/>
        </p:nvSpPr>
        <p:spPr>
          <a:xfrm>
            <a:off x="1062441" y="1728381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zh-CN" altLang="en-US" sz="24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94FA9A1A-63A7-F445-FDF9-FBEB5698CED6}"/>
              </a:ext>
            </a:extLst>
          </p:cNvPr>
          <p:cNvSpPr txBox="1"/>
          <p:nvPr/>
        </p:nvSpPr>
        <p:spPr>
          <a:xfrm>
            <a:off x="1062441" y="2491878"/>
            <a:ext cx="4318000" cy="53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720D9C6C-78BD-375B-1917-D55DD26B47FE}"/>
              </a:ext>
            </a:extLst>
          </p:cNvPr>
          <p:cNvSpPr txBox="1"/>
          <p:nvPr/>
        </p:nvSpPr>
        <p:spPr>
          <a:xfrm>
            <a:off x="6478899" y="1572567"/>
            <a:ext cx="3238500" cy="939800"/>
          </a:xfrm>
          <a:custGeom>
            <a:avLst/>
            <a:gdLst>
              <a:gd name="connsiteX0" fmla="*/ 3190875 w 3190875"/>
              <a:gd name="connsiteY0" fmla="*/ 595503 h 876300"/>
              <a:gd name="connsiteX1" fmla="*/ 0 w 3190875"/>
              <a:gd name="connsiteY1" fmla="*/ 876300 h 876300"/>
              <a:gd name="connsiteX2" fmla="*/ 0 w 3190875"/>
              <a:gd name="connsiteY2" fmla="*/ 160211 h 876300"/>
              <a:gd name="connsiteX3" fmla="*/ 160211 w 3190875"/>
              <a:gd name="connsiteY3" fmla="*/ 0 h 876300"/>
              <a:gd name="connsiteX4" fmla="*/ 2566607 w 3190875"/>
              <a:gd name="connsiteY4" fmla="*/ 0 h 876300"/>
              <a:gd name="connsiteX5" fmla="*/ 2693003 w 3190875"/>
              <a:gd name="connsiteY5" fmla="*/ 61817 h 876300"/>
              <a:gd name="connsiteX6" fmla="*/ 2857500 w 3190875"/>
              <a:gd name="connsiteY6" fmla="*/ 285750 h 876300"/>
              <a:gd name="connsiteX7" fmla="*/ 3190875 w 3190875"/>
              <a:gd name="connsiteY7" fmla="*/ 595503 h 876300"/>
            </a:gdLst>
            <a:ahLst/>
            <a:cxnLst/>
            <a:rect l="0" t="0" r="0" b="0"/>
            <a:pathLst>
              <a:path w="3190875" h="876300">
                <a:moveTo>
                  <a:pt x="319087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2566607" y="0"/>
                </a:lnTo>
                <a:cubicBezTo>
                  <a:pt x="2616013" y="12"/>
                  <a:pt x="2662657" y="22823"/>
                  <a:pt x="2693003" y="61817"/>
                </a:cubicBezTo>
                <a:lnTo>
                  <a:pt x="2857500" y="285750"/>
                </a:lnTo>
                <a:cubicBezTo>
                  <a:pt x="2939415" y="391001"/>
                  <a:pt x="3019425" y="561975"/>
                  <a:pt x="3190875" y="59550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chemeClr val="accent1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89EB564C-13C7-C0B8-A0F9-8FFAD13C014F}"/>
              </a:ext>
            </a:extLst>
          </p:cNvPr>
          <p:cNvSpPr txBox="1"/>
          <p:nvPr/>
        </p:nvSpPr>
        <p:spPr>
          <a:xfrm>
            <a:off x="6478900" y="2201710"/>
            <a:ext cx="5041900" cy="1219200"/>
          </a:xfrm>
          <a:prstGeom prst="roundRect">
            <a:avLst>
              <a:gd name="adj" fmla="val 11937"/>
            </a:avLst>
          </a:prstGeom>
          <a:solidFill>
            <a:schemeClr val="bg1">
              <a:lumMod val="95000"/>
            </a:schemeClr>
          </a:soli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>
              <a:latin typeface="+mn-ea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A19FC930-61DF-6880-4DF2-F38C4BDCB1D9}"/>
              </a:ext>
            </a:extLst>
          </p:cNvPr>
          <p:cNvSpPr txBox="1"/>
          <p:nvPr/>
        </p:nvSpPr>
        <p:spPr>
          <a:xfrm>
            <a:off x="6838900" y="1728381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zh-CN" altLang="en-US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33FDC3F4-E701-E863-3F1C-C07ECDE3DAFE}"/>
              </a:ext>
            </a:extLst>
          </p:cNvPr>
          <p:cNvSpPr txBox="1"/>
          <p:nvPr/>
        </p:nvSpPr>
        <p:spPr>
          <a:xfrm>
            <a:off x="6838900" y="2491878"/>
            <a:ext cx="4318000" cy="53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2FD10CEE-9EB3-4FF3-7238-42079A2A76BB}"/>
              </a:ext>
            </a:extLst>
          </p:cNvPr>
          <p:cNvSpPr txBox="1"/>
          <p:nvPr/>
        </p:nvSpPr>
        <p:spPr>
          <a:xfrm>
            <a:off x="702440" y="3838690"/>
            <a:ext cx="3238500" cy="939800"/>
          </a:xfrm>
          <a:custGeom>
            <a:avLst/>
            <a:gdLst>
              <a:gd name="connsiteX0" fmla="*/ 3190875 w 3190875"/>
              <a:gd name="connsiteY0" fmla="*/ 595503 h 876300"/>
              <a:gd name="connsiteX1" fmla="*/ 0 w 3190875"/>
              <a:gd name="connsiteY1" fmla="*/ 876300 h 876300"/>
              <a:gd name="connsiteX2" fmla="*/ 0 w 3190875"/>
              <a:gd name="connsiteY2" fmla="*/ 160211 h 876300"/>
              <a:gd name="connsiteX3" fmla="*/ 160211 w 3190875"/>
              <a:gd name="connsiteY3" fmla="*/ 0 h 876300"/>
              <a:gd name="connsiteX4" fmla="*/ 2566607 w 3190875"/>
              <a:gd name="connsiteY4" fmla="*/ 0 h 876300"/>
              <a:gd name="connsiteX5" fmla="*/ 2693003 w 3190875"/>
              <a:gd name="connsiteY5" fmla="*/ 61817 h 876300"/>
              <a:gd name="connsiteX6" fmla="*/ 2857500 w 3190875"/>
              <a:gd name="connsiteY6" fmla="*/ 285750 h 876300"/>
              <a:gd name="connsiteX7" fmla="*/ 3190875 w 3190875"/>
              <a:gd name="connsiteY7" fmla="*/ 595503 h 876300"/>
            </a:gdLst>
            <a:ahLst/>
            <a:cxnLst/>
            <a:rect l="0" t="0" r="0" b="0"/>
            <a:pathLst>
              <a:path w="3190875" h="876300">
                <a:moveTo>
                  <a:pt x="319087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2566607" y="0"/>
                </a:lnTo>
                <a:cubicBezTo>
                  <a:pt x="2616013" y="12"/>
                  <a:pt x="2662657" y="22823"/>
                  <a:pt x="2693003" y="61817"/>
                </a:cubicBezTo>
                <a:lnTo>
                  <a:pt x="2857500" y="285750"/>
                </a:lnTo>
                <a:cubicBezTo>
                  <a:pt x="2939415" y="391001"/>
                  <a:pt x="3019425" y="561975"/>
                  <a:pt x="3190875" y="595503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90000">
                <a:schemeClr val="accent2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/>
            </a:lvl1pPr>
          </a:lstStyle>
          <a:p>
            <a:endParaRPr lang="zh-CN" altLang="en-US">
              <a:latin typeface="+mn-ea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448F7463-07AE-4339-4DE0-7FAB03E84ED4}"/>
              </a:ext>
            </a:extLst>
          </p:cNvPr>
          <p:cNvSpPr txBox="1"/>
          <p:nvPr/>
        </p:nvSpPr>
        <p:spPr>
          <a:xfrm>
            <a:off x="702441" y="4467833"/>
            <a:ext cx="5041900" cy="1219200"/>
          </a:xfrm>
          <a:prstGeom prst="roundRect">
            <a:avLst>
              <a:gd name="adj" fmla="val 11937"/>
            </a:avLst>
          </a:prstGeom>
          <a:solidFill>
            <a:schemeClr val="bg1">
              <a:lumMod val="95000"/>
            </a:schemeClr>
          </a:soli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>
              <a:latin typeface="+mn-ea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ADEE6445-4EEC-6DA5-9AA5-5D39091A1286}"/>
              </a:ext>
            </a:extLst>
          </p:cNvPr>
          <p:cNvSpPr txBox="1"/>
          <p:nvPr/>
        </p:nvSpPr>
        <p:spPr>
          <a:xfrm>
            <a:off x="1062441" y="3994503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zh-CN" altLang="en-US" sz="24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D09BDDF8-2B58-FFDF-5570-1C09F94AD3F7}"/>
              </a:ext>
            </a:extLst>
          </p:cNvPr>
          <p:cNvSpPr txBox="1"/>
          <p:nvPr/>
        </p:nvSpPr>
        <p:spPr>
          <a:xfrm>
            <a:off x="1062441" y="4758001"/>
            <a:ext cx="4318000" cy="53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17" name="标题 1">
            <a:extLst>
              <a:ext uri="{FF2B5EF4-FFF2-40B4-BE49-F238E27FC236}">
                <a16:creationId xmlns:a16="http://schemas.microsoft.com/office/drawing/2014/main" id="{B73DAB30-A9CC-6E44-0C91-1E077858B7ED}"/>
              </a:ext>
            </a:extLst>
          </p:cNvPr>
          <p:cNvSpPr txBox="1"/>
          <p:nvPr/>
        </p:nvSpPr>
        <p:spPr>
          <a:xfrm>
            <a:off x="6478899" y="3838690"/>
            <a:ext cx="3238500" cy="939800"/>
          </a:xfrm>
          <a:custGeom>
            <a:avLst/>
            <a:gdLst>
              <a:gd name="connsiteX0" fmla="*/ 3190875 w 3190875"/>
              <a:gd name="connsiteY0" fmla="*/ 595503 h 876300"/>
              <a:gd name="connsiteX1" fmla="*/ 0 w 3190875"/>
              <a:gd name="connsiteY1" fmla="*/ 876300 h 876300"/>
              <a:gd name="connsiteX2" fmla="*/ 0 w 3190875"/>
              <a:gd name="connsiteY2" fmla="*/ 160211 h 876300"/>
              <a:gd name="connsiteX3" fmla="*/ 160211 w 3190875"/>
              <a:gd name="connsiteY3" fmla="*/ 0 h 876300"/>
              <a:gd name="connsiteX4" fmla="*/ 2566607 w 3190875"/>
              <a:gd name="connsiteY4" fmla="*/ 0 h 876300"/>
              <a:gd name="connsiteX5" fmla="*/ 2693003 w 3190875"/>
              <a:gd name="connsiteY5" fmla="*/ 61817 h 876300"/>
              <a:gd name="connsiteX6" fmla="*/ 2857500 w 3190875"/>
              <a:gd name="connsiteY6" fmla="*/ 285750 h 876300"/>
              <a:gd name="connsiteX7" fmla="*/ 3190875 w 3190875"/>
              <a:gd name="connsiteY7" fmla="*/ 595503 h 876300"/>
            </a:gdLst>
            <a:ahLst/>
            <a:cxnLst/>
            <a:rect l="0" t="0" r="0" b="0"/>
            <a:pathLst>
              <a:path w="3190875" h="876300">
                <a:moveTo>
                  <a:pt x="319087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2566607" y="0"/>
                </a:lnTo>
                <a:cubicBezTo>
                  <a:pt x="2616013" y="12"/>
                  <a:pt x="2662657" y="22823"/>
                  <a:pt x="2693003" y="61817"/>
                </a:cubicBezTo>
                <a:lnTo>
                  <a:pt x="2857500" y="285750"/>
                </a:lnTo>
                <a:cubicBezTo>
                  <a:pt x="2939415" y="391001"/>
                  <a:pt x="3019425" y="561975"/>
                  <a:pt x="3190875" y="595503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90000">
                <a:schemeClr val="accent1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/>
            </a:lvl1pPr>
          </a:lstStyle>
          <a:p>
            <a:endParaRPr lang="zh-CN" altLang="en-US">
              <a:latin typeface="+mn-ea"/>
            </a:endParaRPr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CA5B1367-8861-77A6-90A6-F972B6CCC6CF}"/>
              </a:ext>
            </a:extLst>
          </p:cNvPr>
          <p:cNvSpPr txBox="1"/>
          <p:nvPr/>
        </p:nvSpPr>
        <p:spPr>
          <a:xfrm>
            <a:off x="6478900" y="4467833"/>
            <a:ext cx="5041900" cy="1219200"/>
          </a:xfrm>
          <a:prstGeom prst="roundRect">
            <a:avLst>
              <a:gd name="adj" fmla="val 11937"/>
            </a:avLst>
          </a:prstGeom>
          <a:solidFill>
            <a:schemeClr val="bg1">
              <a:lumMod val="95000"/>
            </a:schemeClr>
          </a:soli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>
              <a:latin typeface="+mn-ea"/>
            </a:endParaRPr>
          </a:p>
        </p:txBody>
      </p:sp>
      <p:sp>
        <p:nvSpPr>
          <p:cNvPr id="19" name="标题 1">
            <a:extLst>
              <a:ext uri="{FF2B5EF4-FFF2-40B4-BE49-F238E27FC236}">
                <a16:creationId xmlns:a16="http://schemas.microsoft.com/office/drawing/2014/main" id="{EEB1CE97-EE3D-4BFF-1EEC-792C5DCC6CF5}"/>
              </a:ext>
            </a:extLst>
          </p:cNvPr>
          <p:cNvSpPr txBox="1"/>
          <p:nvPr/>
        </p:nvSpPr>
        <p:spPr>
          <a:xfrm>
            <a:off x="6838900" y="3994503"/>
            <a:ext cx="21600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zh-CN" altLang="en-US" sz="24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22D09555-8B92-0C98-C0E8-F928A13AE1A9}"/>
              </a:ext>
            </a:extLst>
          </p:cNvPr>
          <p:cNvSpPr txBox="1"/>
          <p:nvPr/>
        </p:nvSpPr>
        <p:spPr>
          <a:xfrm>
            <a:off x="6838900" y="4758001"/>
            <a:ext cx="4318000" cy="53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</p:spTree>
    <p:extLst>
      <p:ext uri="{BB962C8B-B14F-4D97-AF65-F5344CB8AC3E}">
        <p14:creationId xmlns:p14="http://schemas.microsoft.com/office/powerpoint/2010/main" val="203384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Completion of work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工作完成情况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0179457F-7806-1EB3-ED91-4551445EEAB6}"/>
              </a:ext>
            </a:extLst>
          </p:cNvPr>
          <p:cNvSpPr txBox="1"/>
          <p:nvPr/>
        </p:nvSpPr>
        <p:spPr>
          <a:xfrm flipH="1">
            <a:off x="1108190" y="1399670"/>
            <a:ext cx="4987810" cy="4686300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50000"/>
                </a:schemeClr>
              </a:gs>
              <a:gs pos="87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0"/>
          </a:gra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 algn="ctr">
              <a:defRPr kumimoji="1"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A8DE505C-C5C9-EBAB-59AD-B41200AFA2B3}"/>
              </a:ext>
            </a:extLst>
          </p:cNvPr>
          <p:cNvSpPr txBox="1"/>
          <p:nvPr/>
        </p:nvSpPr>
        <p:spPr>
          <a:xfrm>
            <a:off x="681420" y="3025270"/>
            <a:ext cx="1435100" cy="1435100"/>
          </a:xfrm>
          <a:prstGeom prst="ellipse">
            <a:avLst/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CEE04167-7B08-D875-EC88-3D7C19F2A39F}"/>
              </a:ext>
            </a:extLst>
          </p:cNvPr>
          <p:cNvSpPr txBox="1"/>
          <p:nvPr/>
        </p:nvSpPr>
        <p:spPr>
          <a:xfrm>
            <a:off x="789370" y="3373488"/>
            <a:ext cx="1219200" cy="738664"/>
          </a:xfrm>
          <a:prstGeom prst="rect">
            <a:avLst/>
          </a:prstGeom>
          <a:noFill/>
          <a:ln w="12700" cap="flat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zh-CN" altLang="en-US" sz="24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请添加</a:t>
            </a:r>
            <a:endParaRPr kumimoji="1" lang="en-US" altLang="zh-CN" sz="2400" dirty="0">
              <a:ln w="12700">
                <a:noFill/>
              </a:ln>
              <a:solidFill>
                <a:schemeClr val="accent1"/>
              </a:solidFill>
              <a:latin typeface="+mj-ea"/>
              <a:ea typeface="+mj-ea"/>
              <a:cs typeface="OPPOSans H"/>
            </a:endParaRPr>
          </a:p>
          <a:p>
            <a:pPr algn="ctr"/>
            <a:r>
              <a:rPr kumimoji="1" lang="zh-CN" altLang="en-US" sz="24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小标题</a:t>
            </a: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4E35AD93-B4F9-A870-B927-ACD5EC8BE855}"/>
              </a:ext>
            </a:extLst>
          </p:cNvPr>
          <p:cNvSpPr txBox="1"/>
          <p:nvPr/>
        </p:nvSpPr>
        <p:spPr>
          <a:xfrm>
            <a:off x="2256000" y="2914420"/>
            <a:ext cx="1435100" cy="165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C17312F8-C183-E5CE-CE14-AD66B1BF203E}"/>
              </a:ext>
            </a:extLst>
          </p:cNvPr>
          <p:cNvSpPr txBox="1"/>
          <p:nvPr/>
        </p:nvSpPr>
        <p:spPr>
          <a:xfrm flipH="1">
            <a:off x="4838910" y="1399670"/>
            <a:ext cx="4987810" cy="4686300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50000"/>
                </a:schemeClr>
              </a:gs>
              <a:gs pos="87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0"/>
          </a:gra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 algn="ctr">
              <a:defRPr kumimoji="1"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29F2AE30-3CE8-9AC9-F170-6A846A146880}"/>
              </a:ext>
            </a:extLst>
          </p:cNvPr>
          <p:cNvSpPr txBox="1"/>
          <p:nvPr/>
        </p:nvSpPr>
        <p:spPr>
          <a:xfrm>
            <a:off x="4412140" y="3025270"/>
            <a:ext cx="1435100" cy="1435100"/>
          </a:xfrm>
          <a:prstGeom prst="ellipse">
            <a:avLst/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35" name="标题 1">
            <a:extLst>
              <a:ext uri="{FF2B5EF4-FFF2-40B4-BE49-F238E27FC236}">
                <a16:creationId xmlns:a16="http://schemas.microsoft.com/office/drawing/2014/main" id="{30046CB4-E3D5-3822-EB32-7C485EEB9BD5}"/>
              </a:ext>
            </a:extLst>
          </p:cNvPr>
          <p:cNvSpPr txBox="1"/>
          <p:nvPr/>
        </p:nvSpPr>
        <p:spPr>
          <a:xfrm>
            <a:off x="4520090" y="3373488"/>
            <a:ext cx="1219200" cy="738664"/>
          </a:xfrm>
          <a:prstGeom prst="rect">
            <a:avLst/>
          </a:prstGeom>
          <a:noFill/>
          <a:ln w="12700" cap="flat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zh-CN" altLang="en-US" sz="24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请添加</a:t>
            </a:r>
            <a:endParaRPr kumimoji="1" lang="en-US" altLang="zh-CN" sz="2400" dirty="0">
              <a:ln w="12700">
                <a:noFill/>
              </a:ln>
              <a:solidFill>
                <a:schemeClr val="accent1"/>
              </a:solidFill>
              <a:latin typeface="+mj-ea"/>
              <a:ea typeface="+mj-ea"/>
              <a:cs typeface="OPPOSans H"/>
            </a:endParaRPr>
          </a:p>
          <a:p>
            <a:pPr algn="ctr"/>
            <a:r>
              <a:rPr kumimoji="1" lang="zh-CN" altLang="en-US" sz="24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小标题</a:t>
            </a:r>
          </a:p>
        </p:txBody>
      </p:sp>
      <p:sp>
        <p:nvSpPr>
          <p:cNvPr id="36" name="标题 1">
            <a:extLst>
              <a:ext uri="{FF2B5EF4-FFF2-40B4-BE49-F238E27FC236}">
                <a16:creationId xmlns:a16="http://schemas.microsoft.com/office/drawing/2014/main" id="{5609C3D0-5731-D966-D2D6-9A9D63442463}"/>
              </a:ext>
            </a:extLst>
          </p:cNvPr>
          <p:cNvSpPr txBox="1"/>
          <p:nvPr/>
        </p:nvSpPr>
        <p:spPr>
          <a:xfrm>
            <a:off x="5986720" y="2914420"/>
            <a:ext cx="1435100" cy="165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  <p:sp>
        <p:nvSpPr>
          <p:cNvPr id="37" name="标题 1">
            <a:extLst>
              <a:ext uri="{FF2B5EF4-FFF2-40B4-BE49-F238E27FC236}">
                <a16:creationId xmlns:a16="http://schemas.microsoft.com/office/drawing/2014/main" id="{922B1FCC-17BE-26BC-7B9A-75F22048AEDE}"/>
              </a:ext>
            </a:extLst>
          </p:cNvPr>
          <p:cNvSpPr txBox="1"/>
          <p:nvPr/>
        </p:nvSpPr>
        <p:spPr>
          <a:xfrm flipH="1">
            <a:off x="8569630" y="1399670"/>
            <a:ext cx="4987810" cy="4686300"/>
          </a:xfrm>
          <a:prstGeom prst="chevron">
            <a:avLst/>
          </a:prstGeom>
          <a:gradFill>
            <a:gsLst>
              <a:gs pos="0">
                <a:schemeClr val="accent1">
                  <a:lumMod val="20000"/>
                  <a:lumOff val="80000"/>
                  <a:alpha val="50000"/>
                </a:schemeClr>
              </a:gs>
              <a:gs pos="87000">
                <a:schemeClr val="accent1">
                  <a:lumMod val="20000"/>
                  <a:lumOff val="80000"/>
                  <a:alpha val="0"/>
                </a:schemeClr>
              </a:gs>
            </a:gsLst>
            <a:lin ang="10800000" scaled="0"/>
          </a:gra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 algn="ctr">
              <a:defRPr kumimoji="1"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38" name="标题 1">
            <a:extLst>
              <a:ext uri="{FF2B5EF4-FFF2-40B4-BE49-F238E27FC236}">
                <a16:creationId xmlns:a16="http://schemas.microsoft.com/office/drawing/2014/main" id="{043EAE58-7FEA-E4BC-0076-EE85A1A4F759}"/>
              </a:ext>
            </a:extLst>
          </p:cNvPr>
          <p:cNvSpPr txBox="1"/>
          <p:nvPr/>
        </p:nvSpPr>
        <p:spPr>
          <a:xfrm>
            <a:off x="8142860" y="3025270"/>
            <a:ext cx="1435100" cy="1435100"/>
          </a:xfrm>
          <a:prstGeom prst="ellipse">
            <a:avLst/>
          </a:prstGeom>
          <a:gradFill>
            <a:gsLst>
              <a:gs pos="2000">
                <a:schemeClr val="accent2">
                  <a:lumMod val="90000"/>
                  <a:lumOff val="10000"/>
                </a:schemeClr>
              </a:gs>
              <a:gs pos="100000">
                <a:schemeClr val="accent2"/>
              </a:gs>
            </a:gsLst>
            <a:lin ang="2700000" scaled="0"/>
          </a:gradFill>
          <a:ln w="50800" cap="flat">
            <a:noFill/>
            <a:prstDash val="solid"/>
            <a:miter/>
          </a:ln>
        </p:spPr>
        <p:txBody>
          <a:bodyPr vert="horz" wrap="square" lIns="0" tIns="0" rIns="0" bIns="0" rtlCol="0" anchor="ctr"/>
          <a:lstStyle>
            <a:defPPr>
              <a:defRPr lang="zh-CN"/>
            </a:defPPr>
            <a:lvl1pPr>
              <a:defRPr kumimoji="1"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39" name="标题 1">
            <a:extLst>
              <a:ext uri="{FF2B5EF4-FFF2-40B4-BE49-F238E27FC236}">
                <a16:creationId xmlns:a16="http://schemas.microsoft.com/office/drawing/2014/main" id="{E51F90F8-CFA1-136D-4C58-CC426F58E42B}"/>
              </a:ext>
            </a:extLst>
          </p:cNvPr>
          <p:cNvSpPr txBox="1"/>
          <p:nvPr/>
        </p:nvSpPr>
        <p:spPr>
          <a:xfrm>
            <a:off x="8250810" y="3373488"/>
            <a:ext cx="1219200" cy="738664"/>
          </a:xfrm>
          <a:prstGeom prst="rect">
            <a:avLst/>
          </a:prstGeom>
          <a:noFill/>
          <a:ln w="12700" cap="flat">
            <a:noFill/>
            <a:miter/>
          </a:ln>
        </p:spPr>
        <p:txBody>
          <a:bodyPr vert="horz" wrap="square" lIns="0" tIns="0" rIns="0" bIns="0" rtlCol="0" anchor="ctr">
            <a:spAutoFit/>
          </a:bodyPr>
          <a:lstStyle/>
          <a:p>
            <a:pPr algn="ctr"/>
            <a:r>
              <a:rPr kumimoji="1" lang="zh-CN" altLang="en-US" sz="24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请添加</a:t>
            </a:r>
            <a:endParaRPr kumimoji="1" lang="en-US" altLang="zh-CN" sz="2400" dirty="0">
              <a:ln w="12700">
                <a:noFill/>
              </a:ln>
              <a:solidFill>
                <a:schemeClr val="accent1"/>
              </a:solidFill>
              <a:latin typeface="+mj-ea"/>
              <a:ea typeface="+mj-ea"/>
              <a:cs typeface="OPPOSans H"/>
            </a:endParaRPr>
          </a:p>
          <a:p>
            <a:pPr algn="ctr"/>
            <a:r>
              <a:rPr kumimoji="1" lang="zh-CN" altLang="en-US" sz="24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小标题</a:t>
            </a:r>
          </a:p>
        </p:txBody>
      </p:sp>
      <p:sp>
        <p:nvSpPr>
          <p:cNvPr id="40" name="标题 1">
            <a:extLst>
              <a:ext uri="{FF2B5EF4-FFF2-40B4-BE49-F238E27FC236}">
                <a16:creationId xmlns:a16="http://schemas.microsoft.com/office/drawing/2014/main" id="{89D18B46-0D86-4984-AF88-7A0C3C2BAD19}"/>
              </a:ext>
            </a:extLst>
          </p:cNvPr>
          <p:cNvSpPr txBox="1"/>
          <p:nvPr/>
        </p:nvSpPr>
        <p:spPr>
          <a:xfrm>
            <a:off x="9717440" y="2914420"/>
            <a:ext cx="1435100" cy="1656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单击此处输入你的正文，文字是您思想的提炼，为了最终演示发布的良好效果，请尽量言简意赅的阐述观点</a:t>
            </a:r>
          </a:p>
        </p:txBody>
      </p:sp>
    </p:spTree>
    <p:extLst>
      <p:ext uri="{BB962C8B-B14F-4D97-AF65-F5344CB8AC3E}">
        <p14:creationId xmlns:p14="http://schemas.microsoft.com/office/powerpoint/2010/main" val="334064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>
            <a:extLst>
              <a:ext uri="{FF2B5EF4-FFF2-40B4-BE49-F238E27FC236}">
                <a16:creationId xmlns:a16="http://schemas.microsoft.com/office/drawing/2014/main" id="{101031E2-BA0F-65FB-E071-D3E870E251BA}"/>
              </a:ext>
            </a:extLst>
          </p:cNvPr>
          <p:cNvSpPr txBox="1"/>
          <p:nvPr/>
        </p:nvSpPr>
        <p:spPr>
          <a:xfrm>
            <a:off x="5247355" y="1904749"/>
            <a:ext cx="5567916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1" sz="11500" b="0" i="0" u="none" strike="noStrike" cap="none" spc="0" normalizeH="0">
                <a:ln>
                  <a:gradFill>
                    <a:gsLst>
                      <a:gs pos="0">
                        <a:schemeClr val="accent2"/>
                      </a:gs>
                      <a:gs pos="61000">
                        <a:schemeClr val="accent2">
                          <a:alpha val="0"/>
                        </a:schemeClr>
                      </a:gs>
                      <a:gs pos="60000">
                        <a:schemeClr val="accent2"/>
                      </a:gs>
                    </a:gsLst>
                    <a:lin ang="5400000" scaled="1"/>
                  </a:gradFill>
                </a:ln>
                <a:noFill/>
                <a:effectLst/>
                <a:uLnTx/>
                <a:uFillTx/>
                <a:latin typeface="+mj-ea"/>
                <a:ea typeface="+mj-ea"/>
                <a:cs typeface="+mn-ea"/>
              </a:defRPr>
            </a:lvl1pPr>
          </a:lstStyle>
          <a:p>
            <a:pPr algn="dist"/>
            <a:r>
              <a:rPr lang="en-US" altLang="zh-CN" sz="8800" dirty="0">
                <a:ln>
                  <a:gradFill>
                    <a:gsLst>
                      <a:gs pos="0">
                        <a:schemeClr val="accent2">
                          <a:alpha val="50000"/>
                        </a:schemeClr>
                      </a:gs>
                      <a:gs pos="61000">
                        <a:schemeClr val="accent2">
                          <a:alpha val="0"/>
                        </a:schemeClr>
                      </a:gs>
                      <a:gs pos="60000">
                        <a:schemeClr val="accent2">
                          <a:alpha val="50000"/>
                        </a:schemeClr>
                      </a:gs>
                    </a:gsLst>
                    <a:lin ang="5400000" scaled="1"/>
                  </a:gradFill>
                </a:ln>
                <a:sym typeface="汉仪旗黑KW 55S" panose="00020600040101010101" pitchFamily="18" charset="-122"/>
              </a:rPr>
              <a:t>PART 02</a:t>
            </a:r>
            <a:endParaRPr lang="zh-CN" altLang="en-US" sz="8800" dirty="0">
              <a:ln>
                <a:gradFill>
                  <a:gsLst>
                    <a:gs pos="0">
                      <a:schemeClr val="accent2">
                        <a:alpha val="50000"/>
                      </a:schemeClr>
                    </a:gs>
                    <a:gs pos="61000">
                      <a:schemeClr val="accent2">
                        <a:alpha val="0"/>
                      </a:schemeClr>
                    </a:gs>
                    <a:gs pos="60000">
                      <a:schemeClr val="accent2">
                        <a:alpha val="50000"/>
                      </a:schemeClr>
                    </a:gs>
                  </a:gsLst>
                  <a:lin ang="5400000" scaled="1"/>
                </a:gradFill>
              </a:ln>
              <a:sym typeface="汉仪旗黑KW 55S" panose="00020600040101010101" pitchFamily="18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F943B8B-B156-F0C2-4814-818E0E508762}"/>
              </a:ext>
            </a:extLst>
          </p:cNvPr>
          <p:cNvSpPr txBox="1"/>
          <p:nvPr/>
        </p:nvSpPr>
        <p:spPr>
          <a:xfrm>
            <a:off x="5275293" y="2762695"/>
            <a:ext cx="55399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kumimoji="1" lang="zh-CN" altLang="en-US" sz="7200" dirty="0">
                <a:solidFill>
                  <a:schemeClr val="accent2"/>
                </a:solidFill>
                <a:latin typeface="+mj-ea"/>
                <a:ea typeface="+mj-ea"/>
                <a:cs typeface="+mn-ea"/>
                <a:sym typeface="汉仪旗黑KW 55S" panose="00020600040101010101" pitchFamily="18" charset="-122"/>
              </a:rPr>
              <a:t>业绩成果展示</a:t>
            </a:r>
          </a:p>
        </p:txBody>
      </p:sp>
      <p:sp>
        <p:nvSpPr>
          <p:cNvPr id="28" name="文本占位符 9">
            <a:extLst>
              <a:ext uri="{FF2B5EF4-FFF2-40B4-BE49-F238E27FC236}">
                <a16:creationId xmlns:a16="http://schemas.microsoft.com/office/drawing/2014/main" id="{ED90F2A8-8DD0-8C58-C1A0-000530E56CBB}"/>
              </a:ext>
            </a:extLst>
          </p:cNvPr>
          <p:cNvSpPr txBox="1">
            <a:spLocks/>
          </p:cNvSpPr>
          <p:nvPr/>
        </p:nvSpPr>
        <p:spPr>
          <a:xfrm>
            <a:off x="5319743" y="3876429"/>
            <a:ext cx="5425677" cy="199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5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ea typeface="MiSans" panose="00000500000000000000" pitchFamily="2" charset="-122"/>
                <a:cs typeface="+mn-ea"/>
                <a:sym typeface="汉仪旗黑KW 55S" panose="00020600040101010101" pitchFamily="18" charset="-122"/>
              </a:rPr>
              <a:t>Work results show</a:t>
            </a:r>
          </a:p>
        </p:txBody>
      </p:sp>
      <p:sp>
        <p:nvSpPr>
          <p:cNvPr id="59" name="平行四边形 58">
            <a:extLst>
              <a:ext uri="{FF2B5EF4-FFF2-40B4-BE49-F238E27FC236}">
                <a16:creationId xmlns:a16="http://schemas.microsoft.com/office/drawing/2014/main" id="{FBB746D3-5D59-F8E4-E210-94FC0573912E}"/>
              </a:ext>
            </a:extLst>
          </p:cNvPr>
          <p:cNvSpPr/>
          <p:nvPr/>
        </p:nvSpPr>
        <p:spPr>
          <a:xfrm>
            <a:off x="5319743" y="4392470"/>
            <a:ext cx="1625411" cy="423251"/>
          </a:xfrm>
          <a:prstGeom prst="parallelogram">
            <a:avLst>
              <a:gd name="adj" fmla="val 37166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165100" dist="101600" dir="5400000" sx="96000" sy="96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lIns="0" tIns="0" rIns="0" bIns="0" rtlCol="0" anchor="ctr"/>
          <a:lstStyle/>
          <a:p>
            <a:pPr algn="ctr" defTabSz="73152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60" name="平行四边形 59">
            <a:extLst>
              <a:ext uri="{FF2B5EF4-FFF2-40B4-BE49-F238E27FC236}">
                <a16:creationId xmlns:a16="http://schemas.microsoft.com/office/drawing/2014/main" id="{8AE7EFD2-1097-1DDC-2261-32CA5EB63566}"/>
              </a:ext>
            </a:extLst>
          </p:cNvPr>
          <p:cNvSpPr/>
          <p:nvPr/>
        </p:nvSpPr>
        <p:spPr>
          <a:xfrm>
            <a:off x="7219876" y="4392470"/>
            <a:ext cx="1625411" cy="423251"/>
          </a:xfrm>
          <a:prstGeom prst="parallelogram">
            <a:avLst>
              <a:gd name="adj" fmla="val 37166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165100" dist="101600" dir="5400000" sx="96000" sy="96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lIns="0" tIns="0" rIns="0" bIns="0" rtlCol="0" anchor="ctr"/>
          <a:lstStyle/>
          <a:p>
            <a:pPr algn="ctr" defTabSz="73152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sp>
        <p:nvSpPr>
          <p:cNvPr id="61" name="平行四边形 60">
            <a:extLst>
              <a:ext uri="{FF2B5EF4-FFF2-40B4-BE49-F238E27FC236}">
                <a16:creationId xmlns:a16="http://schemas.microsoft.com/office/drawing/2014/main" id="{538BC5A3-C413-28D6-5D8E-C8FFE3CF2F7B}"/>
              </a:ext>
            </a:extLst>
          </p:cNvPr>
          <p:cNvSpPr/>
          <p:nvPr/>
        </p:nvSpPr>
        <p:spPr>
          <a:xfrm>
            <a:off x="9120009" y="4392470"/>
            <a:ext cx="1625411" cy="423251"/>
          </a:xfrm>
          <a:prstGeom prst="parallelogram">
            <a:avLst>
              <a:gd name="adj" fmla="val 37166"/>
            </a:avLst>
          </a:prstGeom>
          <a:solidFill>
            <a:schemeClr val="accent1"/>
          </a:solidFill>
          <a:ln w="12700" cap="flat">
            <a:solidFill>
              <a:schemeClr val="bg1"/>
            </a:solidFill>
            <a:prstDash val="solid"/>
            <a:miter/>
          </a:ln>
          <a:effectLst>
            <a:outerShdw blurRad="165100" dist="101600" dir="5400000" sx="96000" sy="96000" algn="t" rotWithShape="0">
              <a:schemeClr val="accent1">
                <a:lumMod val="50000"/>
                <a:alpha val="5000"/>
              </a:schemeClr>
            </a:outerShdw>
          </a:effectLst>
        </p:spPr>
        <p:txBody>
          <a:bodyPr lIns="0" tIns="0" rIns="0" bIns="0" rtlCol="0" anchor="ctr"/>
          <a:lstStyle/>
          <a:p>
            <a:pPr algn="ctr" defTabSz="731520"/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汉仪旗黑KW 55S" panose="00020600040101010101" pitchFamily="18" charset="-122"/>
              </a:rPr>
              <a:t>请添加小标题</a:t>
            </a:r>
          </a:p>
        </p:txBody>
      </p:sp>
      <p:pic>
        <p:nvPicPr>
          <p:cNvPr id="2" name="图片 1" descr="卡通画&#10;&#10;中度可信度描述已自动生成">
            <a:extLst>
              <a:ext uri="{FF2B5EF4-FFF2-40B4-BE49-F238E27FC236}">
                <a16:creationId xmlns:a16="http://schemas.microsoft.com/office/drawing/2014/main" id="{BAB5001E-9D01-7BA5-D2B0-0981D70E86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87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F3A6D-35D3-0D97-948A-7B4471E41AF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Work results show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3E52F5D-D7CE-16D9-A8BA-10D70B3B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业绩成果展示</a:t>
            </a:r>
          </a:p>
        </p:txBody>
      </p:sp>
      <p:pic>
        <p:nvPicPr>
          <p:cNvPr id="4" name="图片 3" descr="卡通画&#10;&#10;中度可信度描述已自动生成">
            <a:extLst>
              <a:ext uri="{FF2B5EF4-FFF2-40B4-BE49-F238E27FC236}">
                <a16:creationId xmlns:a16="http://schemas.microsoft.com/office/drawing/2014/main" id="{A4009D90-6FBF-9B26-3B69-E62DB280D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5" y="406809"/>
            <a:ext cx="1473002" cy="201569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F81D90EA-8D7C-9792-D523-1CF758982DDA}"/>
              </a:ext>
            </a:extLst>
          </p:cNvPr>
          <p:cNvSpPr txBox="1"/>
          <p:nvPr/>
        </p:nvSpPr>
        <p:spPr>
          <a:xfrm>
            <a:off x="5418667" y="3512258"/>
            <a:ext cx="990600" cy="1447800"/>
          </a:xfrm>
          <a:custGeom>
            <a:avLst/>
            <a:gdLst>
              <a:gd name="T0" fmla="*/ 0 w 313"/>
              <a:gd name="T1" fmla="*/ 0 h 456"/>
              <a:gd name="T2" fmla="*/ 0 w 313"/>
              <a:gd name="T3" fmla="*/ 371 h 456"/>
              <a:gd name="T4" fmla="*/ 313 w 313"/>
              <a:gd name="T5" fmla="*/ 456 h 456"/>
              <a:gd name="T6" fmla="*/ 313 w 313"/>
              <a:gd name="T7" fmla="*/ 90 h 456"/>
              <a:gd name="T8" fmla="*/ 0 w 313"/>
              <a:gd name="T9" fmla="*/ 0 h 456"/>
            </a:gdLst>
            <a:ahLst/>
            <a:cxnLst/>
            <a:rect l="0" t="0" r="0" b="0"/>
            <a:pathLst>
              <a:path w="313" h="456">
                <a:moveTo>
                  <a:pt x="0" y="0"/>
                </a:moveTo>
                <a:lnTo>
                  <a:pt x="0" y="371"/>
                </a:lnTo>
                <a:lnTo>
                  <a:pt x="313" y="456"/>
                </a:lnTo>
                <a:lnTo>
                  <a:pt x="313" y="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90000"/>
              <a:lumOff val="10000"/>
            </a:schemeClr>
          </a:solidFill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2021A610-8BB4-2904-DDCC-F5BB5DB56E49}"/>
              </a:ext>
            </a:extLst>
          </p:cNvPr>
          <p:cNvSpPr txBox="1"/>
          <p:nvPr/>
        </p:nvSpPr>
        <p:spPr>
          <a:xfrm>
            <a:off x="6408485" y="3512258"/>
            <a:ext cx="927100" cy="1447800"/>
          </a:xfrm>
          <a:custGeom>
            <a:avLst/>
            <a:gdLst>
              <a:gd name="T0" fmla="*/ 292 w 292"/>
              <a:gd name="T1" fmla="*/ 0 h 456"/>
              <a:gd name="T2" fmla="*/ 0 w 292"/>
              <a:gd name="T3" fmla="*/ 90 h 456"/>
              <a:gd name="T4" fmla="*/ 0 w 292"/>
              <a:gd name="T5" fmla="*/ 456 h 456"/>
              <a:gd name="T6" fmla="*/ 292 w 292"/>
              <a:gd name="T7" fmla="*/ 371 h 456"/>
              <a:gd name="T8" fmla="*/ 292 w 292"/>
              <a:gd name="T9" fmla="*/ 0 h 456"/>
            </a:gdLst>
            <a:ahLst/>
            <a:cxnLst/>
            <a:rect l="0" t="0" r="0" b="0"/>
            <a:pathLst>
              <a:path w="292" h="456">
                <a:moveTo>
                  <a:pt x="292" y="0"/>
                </a:moveTo>
                <a:lnTo>
                  <a:pt x="0" y="90"/>
                </a:lnTo>
                <a:lnTo>
                  <a:pt x="0" y="456"/>
                </a:lnTo>
                <a:lnTo>
                  <a:pt x="292" y="371"/>
                </a:lnTo>
                <a:lnTo>
                  <a:pt x="292" y="0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D23568C-730E-EC95-2079-A6F7DA366833}"/>
              </a:ext>
            </a:extLst>
          </p:cNvPr>
          <p:cNvSpPr txBox="1"/>
          <p:nvPr/>
        </p:nvSpPr>
        <p:spPr>
          <a:xfrm>
            <a:off x="5418667" y="3286711"/>
            <a:ext cx="1917700" cy="520700"/>
          </a:xfrm>
          <a:custGeom>
            <a:avLst/>
            <a:gdLst>
              <a:gd name="T0" fmla="*/ 0 w 605"/>
              <a:gd name="T1" fmla="*/ 74 h 164"/>
              <a:gd name="T2" fmla="*/ 313 w 605"/>
              <a:gd name="T3" fmla="*/ 0 h 164"/>
              <a:gd name="T4" fmla="*/ 605 w 605"/>
              <a:gd name="T5" fmla="*/ 74 h 164"/>
              <a:gd name="T6" fmla="*/ 313 w 605"/>
              <a:gd name="T7" fmla="*/ 164 h 164"/>
              <a:gd name="T8" fmla="*/ 0 w 605"/>
              <a:gd name="T9" fmla="*/ 74 h 164"/>
            </a:gdLst>
            <a:ahLst/>
            <a:cxnLst/>
            <a:rect l="0" t="0" r="0" b="0"/>
            <a:pathLst>
              <a:path w="605" h="164">
                <a:moveTo>
                  <a:pt x="0" y="74"/>
                </a:moveTo>
                <a:lnTo>
                  <a:pt x="313" y="0"/>
                </a:lnTo>
                <a:lnTo>
                  <a:pt x="605" y="74"/>
                </a:lnTo>
                <a:lnTo>
                  <a:pt x="313" y="164"/>
                </a:lnTo>
                <a:lnTo>
                  <a:pt x="0" y="74"/>
                </a:lnTo>
                <a:close/>
              </a:path>
            </a:pathLst>
          </a:custGeom>
          <a:solidFill>
            <a:schemeClr val="accent2">
              <a:lumMod val="75000"/>
              <a:lumOff val="25000"/>
            </a:schemeClr>
          </a:solidFill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B42F4753-2434-A92C-08E8-1B12A7824A2E}"/>
              </a:ext>
            </a:extLst>
          </p:cNvPr>
          <p:cNvSpPr txBox="1"/>
          <p:nvPr/>
        </p:nvSpPr>
        <p:spPr>
          <a:xfrm>
            <a:off x="6815130" y="3615612"/>
            <a:ext cx="990600" cy="1727200"/>
          </a:xfrm>
          <a:custGeom>
            <a:avLst/>
            <a:gdLst>
              <a:gd name="T0" fmla="*/ 0 w 313"/>
              <a:gd name="T1" fmla="*/ 0 h 546"/>
              <a:gd name="T2" fmla="*/ 0 w 313"/>
              <a:gd name="T3" fmla="*/ 467 h 546"/>
              <a:gd name="T4" fmla="*/ 313 w 313"/>
              <a:gd name="T5" fmla="*/ 546 h 546"/>
              <a:gd name="T6" fmla="*/ 313 w 313"/>
              <a:gd name="T7" fmla="*/ 90 h 546"/>
              <a:gd name="T8" fmla="*/ 0 w 313"/>
              <a:gd name="T9" fmla="*/ 0 h 546"/>
            </a:gdLst>
            <a:ahLst/>
            <a:cxnLst/>
            <a:rect l="0" t="0" r="0" b="0"/>
            <a:pathLst>
              <a:path w="313" h="546">
                <a:moveTo>
                  <a:pt x="0" y="0"/>
                </a:moveTo>
                <a:lnTo>
                  <a:pt x="0" y="467"/>
                </a:lnTo>
                <a:lnTo>
                  <a:pt x="313" y="546"/>
                </a:lnTo>
                <a:lnTo>
                  <a:pt x="313" y="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9" name="标题 1">
            <a:extLst>
              <a:ext uri="{FF2B5EF4-FFF2-40B4-BE49-F238E27FC236}">
                <a16:creationId xmlns:a16="http://schemas.microsoft.com/office/drawing/2014/main" id="{8B8DD5BD-A602-271F-BED7-8C4880BAFBAC}"/>
              </a:ext>
            </a:extLst>
          </p:cNvPr>
          <p:cNvSpPr txBox="1"/>
          <p:nvPr/>
        </p:nvSpPr>
        <p:spPr>
          <a:xfrm>
            <a:off x="7804949" y="3615612"/>
            <a:ext cx="927100" cy="1727200"/>
          </a:xfrm>
          <a:custGeom>
            <a:avLst/>
            <a:gdLst>
              <a:gd name="T0" fmla="*/ 292 w 292"/>
              <a:gd name="T1" fmla="*/ 0 h 546"/>
              <a:gd name="T2" fmla="*/ 0 w 292"/>
              <a:gd name="T3" fmla="*/ 90 h 546"/>
              <a:gd name="T4" fmla="*/ 0 w 292"/>
              <a:gd name="T5" fmla="*/ 546 h 546"/>
              <a:gd name="T6" fmla="*/ 292 w 292"/>
              <a:gd name="T7" fmla="*/ 467 h 546"/>
              <a:gd name="T8" fmla="*/ 292 w 292"/>
              <a:gd name="T9" fmla="*/ 0 h 546"/>
            </a:gdLst>
            <a:ahLst/>
            <a:cxnLst/>
            <a:rect l="0" t="0" r="0" b="0"/>
            <a:pathLst>
              <a:path w="292" h="546">
                <a:moveTo>
                  <a:pt x="292" y="0"/>
                </a:moveTo>
                <a:lnTo>
                  <a:pt x="0" y="90"/>
                </a:lnTo>
                <a:lnTo>
                  <a:pt x="0" y="546"/>
                </a:lnTo>
                <a:lnTo>
                  <a:pt x="292" y="467"/>
                </a:lnTo>
                <a:lnTo>
                  <a:pt x="29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618A17D2-DA5A-ED06-A56A-2520A141D110}"/>
              </a:ext>
            </a:extLst>
          </p:cNvPr>
          <p:cNvSpPr txBox="1"/>
          <p:nvPr/>
        </p:nvSpPr>
        <p:spPr>
          <a:xfrm>
            <a:off x="6815130" y="3390065"/>
            <a:ext cx="1917700" cy="520700"/>
          </a:xfrm>
          <a:custGeom>
            <a:avLst/>
            <a:gdLst>
              <a:gd name="T0" fmla="*/ 0 w 605"/>
              <a:gd name="T1" fmla="*/ 74 h 164"/>
              <a:gd name="T2" fmla="*/ 313 w 605"/>
              <a:gd name="T3" fmla="*/ 0 h 164"/>
              <a:gd name="T4" fmla="*/ 605 w 605"/>
              <a:gd name="T5" fmla="*/ 74 h 164"/>
              <a:gd name="T6" fmla="*/ 313 w 605"/>
              <a:gd name="T7" fmla="*/ 164 h 164"/>
              <a:gd name="T8" fmla="*/ 0 w 605"/>
              <a:gd name="T9" fmla="*/ 74 h 164"/>
            </a:gdLst>
            <a:ahLst/>
            <a:cxnLst/>
            <a:rect l="0" t="0" r="0" b="0"/>
            <a:pathLst>
              <a:path w="605" h="164">
                <a:moveTo>
                  <a:pt x="0" y="74"/>
                </a:moveTo>
                <a:lnTo>
                  <a:pt x="313" y="0"/>
                </a:lnTo>
                <a:lnTo>
                  <a:pt x="605" y="74"/>
                </a:lnTo>
                <a:lnTo>
                  <a:pt x="313" y="164"/>
                </a:lnTo>
                <a:lnTo>
                  <a:pt x="0" y="7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892C3761-F5D2-6A19-DD2F-7CEE685EA401}"/>
              </a:ext>
            </a:extLst>
          </p:cNvPr>
          <p:cNvSpPr txBox="1"/>
          <p:nvPr/>
        </p:nvSpPr>
        <p:spPr>
          <a:xfrm>
            <a:off x="8307467" y="3247887"/>
            <a:ext cx="990600" cy="2476500"/>
          </a:xfrm>
          <a:custGeom>
            <a:avLst/>
            <a:gdLst>
              <a:gd name="T0" fmla="*/ 0 w 313"/>
              <a:gd name="T1" fmla="*/ 0 h 785"/>
              <a:gd name="T2" fmla="*/ 0 w 313"/>
              <a:gd name="T3" fmla="*/ 706 h 785"/>
              <a:gd name="T4" fmla="*/ 313 w 313"/>
              <a:gd name="T5" fmla="*/ 785 h 785"/>
              <a:gd name="T6" fmla="*/ 313 w 313"/>
              <a:gd name="T7" fmla="*/ 90 h 785"/>
              <a:gd name="T8" fmla="*/ 0 w 313"/>
              <a:gd name="T9" fmla="*/ 0 h 785"/>
            </a:gdLst>
            <a:ahLst/>
            <a:cxnLst/>
            <a:rect l="0" t="0" r="0" b="0"/>
            <a:pathLst>
              <a:path w="313" h="785">
                <a:moveTo>
                  <a:pt x="0" y="0"/>
                </a:moveTo>
                <a:lnTo>
                  <a:pt x="0" y="706"/>
                </a:lnTo>
                <a:lnTo>
                  <a:pt x="313" y="785"/>
                </a:lnTo>
                <a:lnTo>
                  <a:pt x="313" y="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90000"/>
              <a:lumOff val="10000"/>
            </a:schemeClr>
          </a:solidFill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969E552A-D8F8-FF4D-2BDF-38CA41AAD77A}"/>
              </a:ext>
            </a:extLst>
          </p:cNvPr>
          <p:cNvSpPr txBox="1"/>
          <p:nvPr/>
        </p:nvSpPr>
        <p:spPr>
          <a:xfrm>
            <a:off x="9297284" y="3247887"/>
            <a:ext cx="927100" cy="2476500"/>
          </a:xfrm>
          <a:custGeom>
            <a:avLst/>
            <a:gdLst>
              <a:gd name="T0" fmla="*/ 292 w 292"/>
              <a:gd name="T1" fmla="*/ 0 h 785"/>
              <a:gd name="T2" fmla="*/ 0 w 292"/>
              <a:gd name="T3" fmla="*/ 90 h 785"/>
              <a:gd name="T4" fmla="*/ 0 w 292"/>
              <a:gd name="T5" fmla="*/ 785 h 785"/>
              <a:gd name="T6" fmla="*/ 292 w 292"/>
              <a:gd name="T7" fmla="*/ 706 h 785"/>
              <a:gd name="T8" fmla="*/ 292 w 292"/>
              <a:gd name="T9" fmla="*/ 0 h 785"/>
            </a:gdLst>
            <a:ahLst/>
            <a:cxnLst/>
            <a:rect l="0" t="0" r="0" b="0"/>
            <a:pathLst>
              <a:path w="292" h="785">
                <a:moveTo>
                  <a:pt x="292" y="0"/>
                </a:moveTo>
                <a:lnTo>
                  <a:pt x="0" y="90"/>
                </a:lnTo>
                <a:lnTo>
                  <a:pt x="0" y="785"/>
                </a:lnTo>
                <a:lnTo>
                  <a:pt x="292" y="706"/>
                </a:lnTo>
                <a:lnTo>
                  <a:pt x="292" y="0"/>
                </a:lnTo>
                <a:close/>
              </a:path>
            </a:pathLst>
          </a:custGeom>
          <a:solidFill>
            <a:schemeClr val="accent2"/>
          </a:solidFill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08737837-45FA-E6C9-8A7E-80721B046221}"/>
              </a:ext>
            </a:extLst>
          </p:cNvPr>
          <p:cNvSpPr txBox="1"/>
          <p:nvPr/>
        </p:nvSpPr>
        <p:spPr>
          <a:xfrm>
            <a:off x="8307467" y="3006527"/>
            <a:ext cx="1917700" cy="533400"/>
          </a:xfrm>
          <a:custGeom>
            <a:avLst/>
            <a:gdLst>
              <a:gd name="T0" fmla="*/ 0 w 605"/>
              <a:gd name="T1" fmla="*/ 79 h 169"/>
              <a:gd name="T2" fmla="*/ 313 w 605"/>
              <a:gd name="T3" fmla="*/ 0 h 169"/>
              <a:gd name="T4" fmla="*/ 605 w 605"/>
              <a:gd name="T5" fmla="*/ 79 h 169"/>
              <a:gd name="T6" fmla="*/ 313 w 605"/>
              <a:gd name="T7" fmla="*/ 169 h 169"/>
              <a:gd name="T8" fmla="*/ 0 w 605"/>
              <a:gd name="T9" fmla="*/ 79 h 169"/>
            </a:gdLst>
            <a:ahLst/>
            <a:cxnLst/>
            <a:rect l="0" t="0" r="0" b="0"/>
            <a:pathLst>
              <a:path w="605" h="169">
                <a:moveTo>
                  <a:pt x="0" y="79"/>
                </a:moveTo>
                <a:lnTo>
                  <a:pt x="313" y="0"/>
                </a:lnTo>
                <a:lnTo>
                  <a:pt x="605" y="79"/>
                </a:lnTo>
                <a:lnTo>
                  <a:pt x="313" y="169"/>
                </a:lnTo>
                <a:lnTo>
                  <a:pt x="0" y="79"/>
                </a:lnTo>
                <a:close/>
              </a:path>
            </a:pathLst>
          </a:custGeom>
          <a:solidFill>
            <a:schemeClr val="accent2">
              <a:lumMod val="75000"/>
              <a:lumOff val="25000"/>
            </a:schemeClr>
          </a:solidFill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A8096498-3CAF-B2E5-ACC8-55C3103D9447}"/>
              </a:ext>
            </a:extLst>
          </p:cNvPr>
          <p:cNvSpPr txBox="1"/>
          <p:nvPr/>
        </p:nvSpPr>
        <p:spPr>
          <a:xfrm>
            <a:off x="9605671" y="1828057"/>
            <a:ext cx="977900" cy="4241800"/>
          </a:xfrm>
          <a:custGeom>
            <a:avLst/>
            <a:gdLst>
              <a:gd name="T0" fmla="*/ 0 w 308"/>
              <a:gd name="T1" fmla="*/ 0 h 1341"/>
              <a:gd name="T2" fmla="*/ 0 w 308"/>
              <a:gd name="T3" fmla="*/ 1262 h 1341"/>
              <a:gd name="T4" fmla="*/ 308 w 308"/>
              <a:gd name="T5" fmla="*/ 1341 h 1341"/>
              <a:gd name="T6" fmla="*/ 308 w 308"/>
              <a:gd name="T7" fmla="*/ 84 h 1341"/>
              <a:gd name="T8" fmla="*/ 0 w 308"/>
              <a:gd name="T9" fmla="*/ 0 h 1341"/>
            </a:gdLst>
            <a:ahLst/>
            <a:cxnLst/>
            <a:rect l="0" t="0" r="0" b="0"/>
            <a:pathLst>
              <a:path w="308" h="1341">
                <a:moveTo>
                  <a:pt x="0" y="0"/>
                </a:moveTo>
                <a:lnTo>
                  <a:pt x="0" y="1262"/>
                </a:lnTo>
                <a:lnTo>
                  <a:pt x="308" y="1341"/>
                </a:lnTo>
                <a:lnTo>
                  <a:pt x="308" y="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DDED7901-3281-375F-2CD6-DCB633FA90C5}"/>
              </a:ext>
            </a:extLst>
          </p:cNvPr>
          <p:cNvSpPr txBox="1"/>
          <p:nvPr/>
        </p:nvSpPr>
        <p:spPr>
          <a:xfrm>
            <a:off x="10579677" y="1828057"/>
            <a:ext cx="939800" cy="4241800"/>
          </a:xfrm>
          <a:custGeom>
            <a:avLst/>
            <a:gdLst>
              <a:gd name="T0" fmla="*/ 297 w 297"/>
              <a:gd name="T1" fmla="*/ 0 h 1341"/>
              <a:gd name="T2" fmla="*/ 0 w 297"/>
              <a:gd name="T3" fmla="*/ 84 h 1341"/>
              <a:gd name="T4" fmla="*/ 0 w 297"/>
              <a:gd name="T5" fmla="*/ 1341 h 1341"/>
              <a:gd name="T6" fmla="*/ 297 w 297"/>
              <a:gd name="T7" fmla="*/ 1262 h 1341"/>
              <a:gd name="T8" fmla="*/ 297 w 297"/>
              <a:gd name="T9" fmla="*/ 0 h 1341"/>
            </a:gdLst>
            <a:ahLst/>
            <a:cxnLst/>
            <a:rect l="0" t="0" r="0" b="0"/>
            <a:pathLst>
              <a:path w="297" h="1341">
                <a:moveTo>
                  <a:pt x="297" y="0"/>
                </a:moveTo>
                <a:lnTo>
                  <a:pt x="0" y="84"/>
                </a:lnTo>
                <a:lnTo>
                  <a:pt x="0" y="1341"/>
                </a:lnTo>
                <a:lnTo>
                  <a:pt x="297" y="1262"/>
                </a:lnTo>
                <a:lnTo>
                  <a:pt x="297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E1B573B6-9D69-EB6A-52B0-BCE0D802FFC8}"/>
              </a:ext>
            </a:extLst>
          </p:cNvPr>
          <p:cNvSpPr txBox="1"/>
          <p:nvPr/>
        </p:nvSpPr>
        <p:spPr>
          <a:xfrm>
            <a:off x="9605671" y="1583536"/>
            <a:ext cx="1917700" cy="520700"/>
          </a:xfrm>
          <a:custGeom>
            <a:avLst/>
            <a:gdLst>
              <a:gd name="T0" fmla="*/ 0 w 605"/>
              <a:gd name="T1" fmla="*/ 80 h 164"/>
              <a:gd name="T2" fmla="*/ 308 w 605"/>
              <a:gd name="T3" fmla="*/ 0 h 164"/>
              <a:gd name="T4" fmla="*/ 605 w 605"/>
              <a:gd name="T5" fmla="*/ 80 h 164"/>
              <a:gd name="T6" fmla="*/ 308 w 605"/>
              <a:gd name="T7" fmla="*/ 164 h 164"/>
              <a:gd name="T8" fmla="*/ 0 w 605"/>
              <a:gd name="T9" fmla="*/ 80 h 164"/>
            </a:gdLst>
            <a:ahLst/>
            <a:cxnLst/>
            <a:rect l="0" t="0" r="0" b="0"/>
            <a:pathLst>
              <a:path w="605" h="164">
                <a:moveTo>
                  <a:pt x="0" y="80"/>
                </a:moveTo>
                <a:lnTo>
                  <a:pt x="308" y="0"/>
                </a:lnTo>
                <a:lnTo>
                  <a:pt x="605" y="80"/>
                </a:lnTo>
                <a:lnTo>
                  <a:pt x="308" y="164"/>
                </a:lnTo>
                <a:lnTo>
                  <a:pt x="0" y="8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endParaRPr kumimoji="1" lang="zh-CN" altLang="en-US">
              <a:latin typeface="+mn-ea"/>
            </a:endParaRPr>
          </a:p>
        </p:txBody>
      </p:sp>
      <p:sp>
        <p:nvSpPr>
          <p:cNvPr id="20" name="标题 1">
            <a:extLst>
              <a:ext uri="{FF2B5EF4-FFF2-40B4-BE49-F238E27FC236}">
                <a16:creationId xmlns:a16="http://schemas.microsoft.com/office/drawing/2014/main" id="{F02B2ACB-2394-3B5D-A2FF-79BB3601B40D}"/>
              </a:ext>
            </a:extLst>
          </p:cNvPr>
          <p:cNvSpPr txBox="1"/>
          <p:nvPr/>
        </p:nvSpPr>
        <p:spPr>
          <a:xfrm>
            <a:off x="6000952" y="3395320"/>
            <a:ext cx="723900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16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19%</a:t>
            </a:r>
            <a:endParaRPr kumimoji="1" lang="zh-CN" altLang="en-US" dirty="0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1" name="标题 1">
            <a:extLst>
              <a:ext uri="{FF2B5EF4-FFF2-40B4-BE49-F238E27FC236}">
                <a16:creationId xmlns:a16="http://schemas.microsoft.com/office/drawing/2014/main" id="{1E479CD9-0E02-5923-90DC-2AFC4CC27C97}"/>
              </a:ext>
            </a:extLst>
          </p:cNvPr>
          <p:cNvSpPr txBox="1"/>
          <p:nvPr/>
        </p:nvSpPr>
        <p:spPr>
          <a:xfrm>
            <a:off x="7414227" y="3490252"/>
            <a:ext cx="723900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16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21%</a:t>
            </a:r>
            <a:endParaRPr kumimoji="1" lang="zh-CN" altLang="en-US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2" name="标题 1">
            <a:extLst>
              <a:ext uri="{FF2B5EF4-FFF2-40B4-BE49-F238E27FC236}">
                <a16:creationId xmlns:a16="http://schemas.microsoft.com/office/drawing/2014/main" id="{077E1D26-C04F-FA5E-A7F2-B07C4E2E8C84}"/>
              </a:ext>
            </a:extLst>
          </p:cNvPr>
          <p:cNvSpPr txBox="1"/>
          <p:nvPr/>
        </p:nvSpPr>
        <p:spPr>
          <a:xfrm>
            <a:off x="8929700" y="3098274"/>
            <a:ext cx="723900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33%</a:t>
            </a:r>
            <a:endParaRPr kumimoji="1" lang="zh-CN" altLang="en-US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40890ABA-2CF8-FFAD-FDEF-C5825DDDB567}"/>
              </a:ext>
            </a:extLst>
          </p:cNvPr>
          <p:cNvSpPr txBox="1"/>
          <p:nvPr/>
        </p:nvSpPr>
        <p:spPr>
          <a:xfrm>
            <a:off x="10227898" y="1712668"/>
            <a:ext cx="723900" cy="24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kumimoji="1" lang="en-US" altLang="zh-CN" sz="16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51%</a:t>
            </a:r>
            <a:endParaRPr kumimoji="1" lang="zh-CN" altLang="en-US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4" name="标题 1">
            <a:extLst>
              <a:ext uri="{FF2B5EF4-FFF2-40B4-BE49-F238E27FC236}">
                <a16:creationId xmlns:a16="http://schemas.microsoft.com/office/drawing/2014/main" id="{4BE98CD1-2766-57F1-2C5F-F0875B34D9B4}"/>
              </a:ext>
            </a:extLst>
          </p:cNvPr>
          <p:cNvSpPr txBox="1"/>
          <p:nvPr/>
        </p:nvSpPr>
        <p:spPr>
          <a:xfrm>
            <a:off x="1003984" y="1605358"/>
            <a:ext cx="29718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20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25" name="标题 1">
            <a:extLst>
              <a:ext uri="{FF2B5EF4-FFF2-40B4-BE49-F238E27FC236}">
                <a16:creationId xmlns:a16="http://schemas.microsoft.com/office/drawing/2014/main" id="{0AE58FFC-8872-DC61-EF1D-100727115D5F}"/>
              </a:ext>
            </a:extLst>
          </p:cNvPr>
          <p:cNvSpPr txBox="1"/>
          <p:nvPr/>
        </p:nvSpPr>
        <p:spPr>
          <a:xfrm>
            <a:off x="1003984" y="1976017"/>
            <a:ext cx="4102100" cy="53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单击此处输入你的正文，文字是您思想的提炼请尽量言简意赅的阐述观点</a:t>
            </a:r>
          </a:p>
        </p:txBody>
      </p:sp>
      <p:sp>
        <p:nvSpPr>
          <p:cNvPr id="26" name="标题 1">
            <a:extLst>
              <a:ext uri="{FF2B5EF4-FFF2-40B4-BE49-F238E27FC236}">
                <a16:creationId xmlns:a16="http://schemas.microsoft.com/office/drawing/2014/main" id="{3D2C5A71-BCB5-AC55-3FBA-9FE3B65F1FC3}"/>
              </a:ext>
            </a:extLst>
          </p:cNvPr>
          <p:cNvSpPr txBox="1"/>
          <p:nvPr/>
        </p:nvSpPr>
        <p:spPr>
          <a:xfrm>
            <a:off x="1003984" y="2732333"/>
            <a:ext cx="29718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20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27" name="标题 1">
            <a:extLst>
              <a:ext uri="{FF2B5EF4-FFF2-40B4-BE49-F238E27FC236}">
                <a16:creationId xmlns:a16="http://schemas.microsoft.com/office/drawing/2014/main" id="{FB15FF25-79CD-2B36-65AD-AB37B39F7B47}"/>
              </a:ext>
            </a:extLst>
          </p:cNvPr>
          <p:cNvSpPr txBox="1"/>
          <p:nvPr/>
        </p:nvSpPr>
        <p:spPr>
          <a:xfrm>
            <a:off x="1003984" y="3105180"/>
            <a:ext cx="4102100" cy="53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单击此处输入你的正文，文字是您思想的提炼请尽量言简意赅的阐述观点</a:t>
            </a:r>
          </a:p>
        </p:txBody>
      </p:sp>
      <p:sp>
        <p:nvSpPr>
          <p:cNvPr id="28" name="标题 1">
            <a:extLst>
              <a:ext uri="{FF2B5EF4-FFF2-40B4-BE49-F238E27FC236}">
                <a16:creationId xmlns:a16="http://schemas.microsoft.com/office/drawing/2014/main" id="{60530EFE-2BD5-EBFB-9087-2CA29854DCB8}"/>
              </a:ext>
            </a:extLst>
          </p:cNvPr>
          <p:cNvSpPr txBox="1"/>
          <p:nvPr/>
        </p:nvSpPr>
        <p:spPr>
          <a:xfrm>
            <a:off x="1003984" y="3859308"/>
            <a:ext cx="29718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2000" dirty="0">
                <a:ln w="12700">
                  <a:noFill/>
                </a:ln>
                <a:solidFill>
                  <a:schemeClr val="accent1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AEA4FF6B-BD21-B097-DE09-2BE1149DB7FF}"/>
              </a:ext>
            </a:extLst>
          </p:cNvPr>
          <p:cNvSpPr txBox="1"/>
          <p:nvPr/>
        </p:nvSpPr>
        <p:spPr>
          <a:xfrm>
            <a:off x="1003984" y="4234343"/>
            <a:ext cx="4102100" cy="53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单击此处输入你的正文，文字是您思想的提炼请尽量言简意赅的阐述观点</a:t>
            </a:r>
          </a:p>
        </p:txBody>
      </p:sp>
      <p:sp>
        <p:nvSpPr>
          <p:cNvPr id="30" name="标题 1">
            <a:extLst>
              <a:ext uri="{FF2B5EF4-FFF2-40B4-BE49-F238E27FC236}">
                <a16:creationId xmlns:a16="http://schemas.microsoft.com/office/drawing/2014/main" id="{3C31D7C0-BB15-940A-0668-B53F0FFFC732}"/>
              </a:ext>
            </a:extLst>
          </p:cNvPr>
          <p:cNvSpPr txBox="1"/>
          <p:nvPr/>
        </p:nvSpPr>
        <p:spPr>
          <a:xfrm>
            <a:off x="1003984" y="4986283"/>
            <a:ext cx="2971800" cy="30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/>
            <a:r>
              <a:rPr kumimoji="1" lang="zh-CN" altLang="en-US" sz="2000" dirty="0">
                <a:ln w="12700">
                  <a:noFill/>
                </a:ln>
                <a:solidFill>
                  <a:schemeClr val="accent2"/>
                </a:solidFill>
                <a:latin typeface="+mj-ea"/>
                <a:ea typeface="+mj-ea"/>
                <a:cs typeface="OPPOSans H"/>
              </a:rPr>
              <a:t>请添加小标题</a:t>
            </a: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371A2E0B-749F-013C-3133-E8BA632CDB19}"/>
              </a:ext>
            </a:extLst>
          </p:cNvPr>
          <p:cNvSpPr txBox="1"/>
          <p:nvPr/>
        </p:nvSpPr>
        <p:spPr>
          <a:xfrm>
            <a:off x="1003984" y="5363507"/>
            <a:ext cx="4102100" cy="53649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kumimoji="1" lang="zh-CN" altLang="en-US" sz="1400" dirty="0">
                <a:ln w="127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OPPOSans L"/>
              </a:rPr>
              <a:t>单击此处输入你的正文，文字是您思想的提炼请尽量言简意赅的阐述观点</a:t>
            </a: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4A4DAB82-67DC-8FC5-6564-38DA14FC4440}"/>
              </a:ext>
            </a:extLst>
          </p:cNvPr>
          <p:cNvSpPr txBox="1"/>
          <p:nvPr/>
        </p:nvSpPr>
        <p:spPr>
          <a:xfrm>
            <a:off x="711625" y="1636114"/>
            <a:ext cx="139700" cy="863600"/>
          </a:xfrm>
          <a:prstGeom prst="rect">
            <a:avLst/>
          </a:prstGeom>
          <a:solidFill>
            <a:schemeClr val="accent1"/>
          </a:soli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EC6E8A3B-ADA2-ECB6-1EBA-543634D39C33}"/>
              </a:ext>
            </a:extLst>
          </p:cNvPr>
          <p:cNvSpPr txBox="1"/>
          <p:nvPr/>
        </p:nvSpPr>
        <p:spPr>
          <a:xfrm>
            <a:off x="705532" y="2764487"/>
            <a:ext cx="139700" cy="863600"/>
          </a:xfrm>
          <a:prstGeom prst="rect">
            <a:avLst/>
          </a:prstGeom>
          <a:solidFill>
            <a:schemeClr val="accent2"/>
          </a:soli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9BD43700-08DC-755C-6636-D42E2EBDEAF0}"/>
              </a:ext>
            </a:extLst>
          </p:cNvPr>
          <p:cNvSpPr txBox="1"/>
          <p:nvPr/>
        </p:nvSpPr>
        <p:spPr>
          <a:xfrm>
            <a:off x="705532" y="3892860"/>
            <a:ext cx="139700" cy="863600"/>
          </a:xfrm>
          <a:prstGeom prst="rect">
            <a:avLst/>
          </a:prstGeom>
          <a:solidFill>
            <a:schemeClr val="accent1"/>
          </a:soli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5" name="标题 1">
            <a:extLst>
              <a:ext uri="{FF2B5EF4-FFF2-40B4-BE49-F238E27FC236}">
                <a16:creationId xmlns:a16="http://schemas.microsoft.com/office/drawing/2014/main" id="{854E7990-DDE6-B08D-F0D4-207B214B119F}"/>
              </a:ext>
            </a:extLst>
          </p:cNvPr>
          <p:cNvSpPr txBox="1"/>
          <p:nvPr/>
        </p:nvSpPr>
        <p:spPr>
          <a:xfrm>
            <a:off x="703944" y="5021233"/>
            <a:ext cx="139700" cy="863600"/>
          </a:xfrm>
          <a:prstGeom prst="rect">
            <a:avLst/>
          </a:prstGeom>
          <a:solidFill>
            <a:schemeClr val="accent2"/>
          </a:solidFill>
          <a:ln w="12700" cap="sq">
            <a:noFill/>
            <a:prstDash val="solid"/>
            <a:miter/>
          </a:ln>
        </p:spPr>
        <p:txBody>
          <a:bodyPr vert="horz" wrap="square" lIns="0" tIns="0" rIns="0" bIns="0" rtlCol="0" anchor="ctr"/>
          <a:lstStyle/>
          <a:p>
            <a:pPr algn="ctr"/>
            <a:endParaRPr kumimoji="1" lang="zh-CN" altLang="en-US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37" name="play-button_24994">
            <a:extLst>
              <a:ext uri="{FF2B5EF4-FFF2-40B4-BE49-F238E27FC236}">
                <a16:creationId xmlns:a16="http://schemas.microsoft.com/office/drawing/2014/main" id="{53CD5F10-A059-C357-3716-794E13D59CA7}"/>
              </a:ext>
            </a:extLst>
          </p:cNvPr>
          <p:cNvSpPr/>
          <p:nvPr/>
        </p:nvSpPr>
        <p:spPr>
          <a:xfrm>
            <a:off x="5696419" y="4187412"/>
            <a:ext cx="435096" cy="435103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  <a:gd name="connsiteX31" fmla="*/ 325000 h 606722"/>
              <a:gd name="connsiteY31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88174" h="588183">
                <a:moveTo>
                  <a:pt x="90334" y="464271"/>
                </a:moveTo>
                <a:cubicBezTo>
                  <a:pt x="99276" y="464271"/>
                  <a:pt x="107223" y="469218"/>
                  <a:pt x="112191" y="476143"/>
                </a:cubicBezTo>
                <a:lnTo>
                  <a:pt x="514548" y="476143"/>
                </a:lnTo>
                <a:cubicBezTo>
                  <a:pt x="522496" y="476143"/>
                  <a:pt x="528457" y="482079"/>
                  <a:pt x="528457" y="489993"/>
                </a:cubicBezTo>
                <a:cubicBezTo>
                  <a:pt x="528457" y="497908"/>
                  <a:pt x="522496" y="503844"/>
                  <a:pt x="514548" y="503844"/>
                </a:cubicBezTo>
                <a:lnTo>
                  <a:pt x="112191" y="503844"/>
                </a:lnTo>
                <a:cubicBezTo>
                  <a:pt x="107223" y="510769"/>
                  <a:pt x="99276" y="515715"/>
                  <a:pt x="90334" y="515715"/>
                </a:cubicBezTo>
                <a:cubicBezTo>
                  <a:pt x="75432" y="515715"/>
                  <a:pt x="64504" y="504833"/>
                  <a:pt x="64504" y="489993"/>
                </a:cubicBezTo>
                <a:cubicBezTo>
                  <a:pt x="64504" y="476143"/>
                  <a:pt x="75432" y="464271"/>
                  <a:pt x="90334" y="464271"/>
                </a:cubicBezTo>
                <a:close/>
                <a:moveTo>
                  <a:pt x="83453" y="438409"/>
                </a:moveTo>
                <a:cubicBezTo>
                  <a:pt x="57622" y="438409"/>
                  <a:pt x="35766" y="460231"/>
                  <a:pt x="35766" y="487012"/>
                </a:cubicBezTo>
                <a:cubicBezTo>
                  <a:pt x="35766" y="513792"/>
                  <a:pt x="57622" y="534622"/>
                  <a:pt x="83453" y="534622"/>
                </a:cubicBezTo>
                <a:lnTo>
                  <a:pt x="504692" y="534622"/>
                </a:lnTo>
                <a:cubicBezTo>
                  <a:pt x="531517" y="534622"/>
                  <a:pt x="553373" y="513792"/>
                  <a:pt x="553373" y="487012"/>
                </a:cubicBezTo>
                <a:cubicBezTo>
                  <a:pt x="553373" y="460231"/>
                  <a:pt x="531517" y="438409"/>
                  <a:pt x="504692" y="438409"/>
                </a:cubicBezTo>
                <a:close/>
                <a:moveTo>
                  <a:pt x="225429" y="160885"/>
                </a:moveTo>
                <a:cubicBezTo>
                  <a:pt x="206149" y="160374"/>
                  <a:pt x="192737" y="175066"/>
                  <a:pt x="192737" y="200359"/>
                </a:cubicBezTo>
                <a:lnTo>
                  <a:pt x="192737" y="314425"/>
                </a:lnTo>
                <a:cubicBezTo>
                  <a:pt x="192737" y="348149"/>
                  <a:pt x="216581" y="363027"/>
                  <a:pt x="246385" y="348149"/>
                </a:cubicBezTo>
                <a:lnTo>
                  <a:pt x="373552" y="284668"/>
                </a:lnTo>
                <a:cubicBezTo>
                  <a:pt x="403357" y="269790"/>
                  <a:pt x="403357" y="244993"/>
                  <a:pt x="373552" y="231107"/>
                </a:cubicBezTo>
                <a:lnTo>
                  <a:pt x="246385" y="166635"/>
                </a:lnTo>
                <a:cubicBezTo>
                  <a:pt x="238934" y="162916"/>
                  <a:pt x="231856" y="161056"/>
                  <a:pt x="225429" y="160885"/>
                </a:cubicBezTo>
                <a:close/>
                <a:moveTo>
                  <a:pt x="55635" y="0"/>
                </a:moveTo>
                <a:lnTo>
                  <a:pt x="533504" y="0"/>
                </a:lnTo>
                <a:cubicBezTo>
                  <a:pt x="564302" y="0"/>
                  <a:pt x="589139" y="24797"/>
                  <a:pt x="588146" y="55545"/>
                </a:cubicBezTo>
                <a:lnTo>
                  <a:pt x="588146" y="532638"/>
                </a:lnTo>
                <a:cubicBezTo>
                  <a:pt x="588146" y="563386"/>
                  <a:pt x="564302" y="588183"/>
                  <a:pt x="533504" y="588183"/>
                </a:cubicBezTo>
                <a:lnTo>
                  <a:pt x="55635" y="588183"/>
                </a:lnTo>
                <a:cubicBezTo>
                  <a:pt x="24837" y="588183"/>
                  <a:pt x="0" y="563386"/>
                  <a:pt x="0" y="532638"/>
                </a:cubicBezTo>
                <a:lnTo>
                  <a:pt x="0" y="55545"/>
                </a:lnTo>
                <a:cubicBezTo>
                  <a:pt x="0" y="24797"/>
                  <a:pt x="24837" y="0"/>
                  <a:pt x="556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isometricLeftDown">
              <a:rot lat="108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confont-10471-5111282">
            <a:extLst>
              <a:ext uri="{FF2B5EF4-FFF2-40B4-BE49-F238E27FC236}">
                <a16:creationId xmlns:a16="http://schemas.microsoft.com/office/drawing/2014/main" id="{381D262A-A115-2021-464D-987F8F0275DB}"/>
              </a:ext>
            </a:extLst>
          </p:cNvPr>
          <p:cNvSpPr/>
          <p:nvPr/>
        </p:nvSpPr>
        <p:spPr>
          <a:xfrm>
            <a:off x="8585216" y="5098504"/>
            <a:ext cx="435103" cy="326350"/>
          </a:xfrm>
          <a:custGeom>
            <a:avLst/>
            <a:gdLst>
              <a:gd name="T0" fmla="*/ 8838 w 9600"/>
              <a:gd name="T1" fmla="*/ 1200 h 7200"/>
              <a:gd name="T2" fmla="*/ 7295 w 9600"/>
              <a:gd name="T3" fmla="*/ 1200 h 7200"/>
              <a:gd name="T4" fmla="*/ 5933 w 9600"/>
              <a:gd name="T5" fmla="*/ 0 h 7200"/>
              <a:gd name="T6" fmla="*/ 3720 w 9600"/>
              <a:gd name="T7" fmla="*/ 0 h 7200"/>
              <a:gd name="T8" fmla="*/ 2358 w 9600"/>
              <a:gd name="T9" fmla="*/ 1200 h 7200"/>
              <a:gd name="T10" fmla="*/ 2025 w 9600"/>
              <a:gd name="T11" fmla="*/ 1200 h 7200"/>
              <a:gd name="T12" fmla="*/ 2025 w 9600"/>
              <a:gd name="T13" fmla="*/ 800 h 7200"/>
              <a:gd name="T14" fmla="*/ 1175 w 9600"/>
              <a:gd name="T15" fmla="*/ 800 h 7200"/>
              <a:gd name="T16" fmla="*/ 1175 w 9600"/>
              <a:gd name="T17" fmla="*/ 1200 h 7200"/>
              <a:gd name="T18" fmla="*/ 838 w 9600"/>
              <a:gd name="T19" fmla="*/ 1200 h 7200"/>
              <a:gd name="T20" fmla="*/ 0 w 9600"/>
              <a:gd name="T21" fmla="*/ 1968 h 7200"/>
              <a:gd name="T22" fmla="*/ 0 w 9600"/>
              <a:gd name="T23" fmla="*/ 6368 h 7200"/>
              <a:gd name="T24" fmla="*/ 838 w 9600"/>
              <a:gd name="T25" fmla="*/ 7200 h 7200"/>
              <a:gd name="T26" fmla="*/ 8838 w 9600"/>
              <a:gd name="T27" fmla="*/ 7200 h 7200"/>
              <a:gd name="T28" fmla="*/ 9600 w 9600"/>
              <a:gd name="T29" fmla="*/ 6368 h 7200"/>
              <a:gd name="T30" fmla="*/ 9600 w 9600"/>
              <a:gd name="T31" fmla="*/ 1968 h 7200"/>
              <a:gd name="T32" fmla="*/ 8838 w 9600"/>
              <a:gd name="T33" fmla="*/ 1200 h 7200"/>
              <a:gd name="T34" fmla="*/ 4800 w 9600"/>
              <a:gd name="T35" fmla="*/ 6213 h 7200"/>
              <a:gd name="T36" fmla="*/ 2663 w 9600"/>
              <a:gd name="T37" fmla="*/ 4075 h 7200"/>
              <a:gd name="T38" fmla="*/ 4800 w 9600"/>
              <a:gd name="T39" fmla="*/ 1938 h 7200"/>
              <a:gd name="T40" fmla="*/ 6938 w 9600"/>
              <a:gd name="T41" fmla="*/ 4075 h 7200"/>
              <a:gd name="T42" fmla="*/ 4800 w 9600"/>
              <a:gd name="T43" fmla="*/ 6213 h 7200"/>
              <a:gd name="T44" fmla="*/ 7625 w 9600"/>
              <a:gd name="T45" fmla="*/ 2425 h 7200"/>
              <a:gd name="T46" fmla="*/ 7200 w 9600"/>
              <a:gd name="T47" fmla="*/ 2425 h 7200"/>
              <a:gd name="T48" fmla="*/ 7200 w 9600"/>
              <a:gd name="T49" fmla="*/ 2000 h 7200"/>
              <a:gd name="T50" fmla="*/ 7625 w 9600"/>
              <a:gd name="T51" fmla="*/ 2000 h 7200"/>
              <a:gd name="T52" fmla="*/ 7625 w 9600"/>
              <a:gd name="T53" fmla="*/ 2425 h 7200"/>
              <a:gd name="T54" fmla="*/ 4800 w 9600"/>
              <a:gd name="T55" fmla="*/ 2338 h 7200"/>
              <a:gd name="T56" fmla="*/ 3063 w 9600"/>
              <a:gd name="T57" fmla="*/ 4075 h 7200"/>
              <a:gd name="T58" fmla="*/ 4800 w 9600"/>
              <a:gd name="T59" fmla="*/ 5813 h 7200"/>
              <a:gd name="T60" fmla="*/ 6538 w 9600"/>
              <a:gd name="T61" fmla="*/ 4075 h 7200"/>
              <a:gd name="T62" fmla="*/ 4800 w 9600"/>
              <a:gd name="T63" fmla="*/ 2338 h 7200"/>
              <a:gd name="T64" fmla="*/ 4800 w 9600"/>
              <a:gd name="T65" fmla="*/ 4875 h 7200"/>
              <a:gd name="T66" fmla="*/ 4000 w 9600"/>
              <a:gd name="T67" fmla="*/ 4075 h 7200"/>
              <a:gd name="T68" fmla="*/ 4800 w 9600"/>
              <a:gd name="T69" fmla="*/ 3275 h 7200"/>
              <a:gd name="T70" fmla="*/ 5600 w 9600"/>
              <a:gd name="T71" fmla="*/ 4075 h 7200"/>
              <a:gd name="T72" fmla="*/ 4800 w 9600"/>
              <a:gd name="T73" fmla="*/ 4875 h 7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00" h="7200">
                <a:moveTo>
                  <a:pt x="8838" y="1200"/>
                </a:moveTo>
                <a:lnTo>
                  <a:pt x="7295" y="1200"/>
                </a:lnTo>
                <a:cubicBezTo>
                  <a:pt x="6493" y="300"/>
                  <a:pt x="6240" y="0"/>
                  <a:pt x="5933" y="0"/>
                </a:cubicBezTo>
                <a:lnTo>
                  <a:pt x="3720" y="0"/>
                </a:lnTo>
                <a:cubicBezTo>
                  <a:pt x="3413" y="0"/>
                  <a:pt x="3165" y="300"/>
                  <a:pt x="2358" y="1200"/>
                </a:cubicBezTo>
                <a:lnTo>
                  <a:pt x="2025" y="1200"/>
                </a:lnTo>
                <a:lnTo>
                  <a:pt x="2025" y="800"/>
                </a:lnTo>
                <a:lnTo>
                  <a:pt x="1175" y="800"/>
                </a:lnTo>
                <a:lnTo>
                  <a:pt x="1175" y="1200"/>
                </a:lnTo>
                <a:lnTo>
                  <a:pt x="838" y="1200"/>
                </a:lnTo>
                <a:cubicBezTo>
                  <a:pt x="398" y="1200"/>
                  <a:pt x="0" y="1530"/>
                  <a:pt x="0" y="1968"/>
                </a:cubicBezTo>
                <a:lnTo>
                  <a:pt x="0" y="6368"/>
                </a:lnTo>
                <a:cubicBezTo>
                  <a:pt x="0" y="6805"/>
                  <a:pt x="398" y="7200"/>
                  <a:pt x="838" y="7200"/>
                </a:cubicBezTo>
                <a:lnTo>
                  <a:pt x="8838" y="7200"/>
                </a:lnTo>
                <a:cubicBezTo>
                  <a:pt x="9278" y="7200"/>
                  <a:pt x="9600" y="6805"/>
                  <a:pt x="9600" y="6368"/>
                </a:cubicBezTo>
                <a:lnTo>
                  <a:pt x="9600" y="1968"/>
                </a:lnTo>
                <a:cubicBezTo>
                  <a:pt x="9600" y="1530"/>
                  <a:pt x="9278" y="1200"/>
                  <a:pt x="8838" y="1200"/>
                </a:cubicBezTo>
                <a:close/>
                <a:moveTo>
                  <a:pt x="4800" y="6213"/>
                </a:moveTo>
                <a:cubicBezTo>
                  <a:pt x="3623" y="6213"/>
                  <a:pt x="2663" y="5253"/>
                  <a:pt x="2663" y="4075"/>
                </a:cubicBezTo>
                <a:cubicBezTo>
                  <a:pt x="2663" y="2897"/>
                  <a:pt x="3623" y="1938"/>
                  <a:pt x="4800" y="1938"/>
                </a:cubicBezTo>
                <a:cubicBezTo>
                  <a:pt x="5978" y="1938"/>
                  <a:pt x="6938" y="2898"/>
                  <a:pt x="6938" y="4075"/>
                </a:cubicBezTo>
                <a:cubicBezTo>
                  <a:pt x="6938" y="5253"/>
                  <a:pt x="5978" y="6213"/>
                  <a:pt x="4800" y="6213"/>
                </a:cubicBezTo>
                <a:close/>
                <a:moveTo>
                  <a:pt x="7625" y="2425"/>
                </a:moveTo>
                <a:lnTo>
                  <a:pt x="7200" y="2425"/>
                </a:lnTo>
                <a:lnTo>
                  <a:pt x="7200" y="2000"/>
                </a:lnTo>
                <a:lnTo>
                  <a:pt x="7625" y="2000"/>
                </a:lnTo>
                <a:lnTo>
                  <a:pt x="7625" y="2425"/>
                </a:lnTo>
                <a:close/>
                <a:moveTo>
                  <a:pt x="4800" y="2338"/>
                </a:moveTo>
                <a:cubicBezTo>
                  <a:pt x="3840" y="2338"/>
                  <a:pt x="3063" y="3115"/>
                  <a:pt x="3063" y="4075"/>
                </a:cubicBezTo>
                <a:cubicBezTo>
                  <a:pt x="3063" y="5035"/>
                  <a:pt x="3840" y="5813"/>
                  <a:pt x="4800" y="5813"/>
                </a:cubicBezTo>
                <a:cubicBezTo>
                  <a:pt x="5760" y="5813"/>
                  <a:pt x="6538" y="5035"/>
                  <a:pt x="6538" y="4075"/>
                </a:cubicBezTo>
                <a:cubicBezTo>
                  <a:pt x="6538" y="3115"/>
                  <a:pt x="5760" y="2338"/>
                  <a:pt x="4800" y="2338"/>
                </a:cubicBezTo>
                <a:close/>
                <a:moveTo>
                  <a:pt x="4800" y="4875"/>
                </a:moveTo>
                <a:cubicBezTo>
                  <a:pt x="4358" y="4875"/>
                  <a:pt x="4000" y="4518"/>
                  <a:pt x="4000" y="4075"/>
                </a:cubicBezTo>
                <a:cubicBezTo>
                  <a:pt x="4000" y="3633"/>
                  <a:pt x="4358" y="3275"/>
                  <a:pt x="4800" y="3275"/>
                </a:cubicBezTo>
                <a:cubicBezTo>
                  <a:pt x="5243" y="3275"/>
                  <a:pt x="5600" y="3633"/>
                  <a:pt x="5600" y="4075"/>
                </a:cubicBezTo>
                <a:cubicBezTo>
                  <a:pt x="5600" y="4518"/>
                  <a:pt x="5243" y="4875"/>
                  <a:pt x="4800" y="48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scene3d>
            <a:camera prst="isometricLeftDown">
              <a:rot lat="108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confont-10774-5755513">
            <a:extLst>
              <a:ext uri="{FF2B5EF4-FFF2-40B4-BE49-F238E27FC236}">
                <a16:creationId xmlns:a16="http://schemas.microsoft.com/office/drawing/2014/main" id="{E57E32AC-A803-A53E-3E19-EDA27F204790}"/>
              </a:ext>
            </a:extLst>
          </p:cNvPr>
          <p:cNvSpPr/>
          <p:nvPr/>
        </p:nvSpPr>
        <p:spPr>
          <a:xfrm>
            <a:off x="9877565" y="5352621"/>
            <a:ext cx="434112" cy="435103"/>
          </a:xfrm>
          <a:custGeom>
            <a:avLst/>
            <a:gdLst>
              <a:gd name="T0" fmla="*/ 9819 w 12773"/>
              <a:gd name="T1" fmla="*/ 1304 h 12800"/>
              <a:gd name="T2" fmla="*/ 9287 w 12773"/>
              <a:gd name="T3" fmla="*/ 0 h 12800"/>
              <a:gd name="T4" fmla="*/ 8755 w 12773"/>
              <a:gd name="T5" fmla="*/ 1304 h 12800"/>
              <a:gd name="T6" fmla="*/ 3991 w 12773"/>
              <a:gd name="T7" fmla="*/ 532 h 12800"/>
              <a:gd name="T8" fmla="*/ 2927 w 12773"/>
              <a:gd name="T9" fmla="*/ 532 h 12800"/>
              <a:gd name="T10" fmla="*/ 1437 w 12773"/>
              <a:gd name="T11" fmla="*/ 1304 h 12800"/>
              <a:gd name="T12" fmla="*/ 0 w 12773"/>
              <a:gd name="T13" fmla="*/ 11363 h 12800"/>
              <a:gd name="T14" fmla="*/ 11336 w 12773"/>
              <a:gd name="T15" fmla="*/ 12800 h 12800"/>
              <a:gd name="T16" fmla="*/ 12773 w 12773"/>
              <a:gd name="T17" fmla="*/ 2741 h 12800"/>
              <a:gd name="T18" fmla="*/ 1437 w 12773"/>
              <a:gd name="T19" fmla="*/ 2422 h 12800"/>
              <a:gd name="T20" fmla="*/ 2953 w 12773"/>
              <a:gd name="T21" fmla="*/ 2661 h 12800"/>
              <a:gd name="T22" fmla="*/ 4018 w 12773"/>
              <a:gd name="T23" fmla="*/ 2661 h 12800"/>
              <a:gd name="T24" fmla="*/ 8755 w 12773"/>
              <a:gd name="T25" fmla="*/ 2422 h 12800"/>
              <a:gd name="T26" fmla="*/ 9287 w 12773"/>
              <a:gd name="T27" fmla="*/ 3193 h 12800"/>
              <a:gd name="T28" fmla="*/ 9819 w 12773"/>
              <a:gd name="T29" fmla="*/ 2422 h 12800"/>
              <a:gd name="T30" fmla="*/ 11655 w 12773"/>
              <a:gd name="T31" fmla="*/ 2741 h 12800"/>
              <a:gd name="T32" fmla="*/ 11096 w 12773"/>
              <a:gd name="T33" fmla="*/ 4284 h 12800"/>
              <a:gd name="T34" fmla="*/ 1117 w 12773"/>
              <a:gd name="T35" fmla="*/ 4444 h 12800"/>
              <a:gd name="T36" fmla="*/ 1437 w 12773"/>
              <a:gd name="T37" fmla="*/ 2422 h 12800"/>
              <a:gd name="T38" fmla="*/ 3885 w 12773"/>
              <a:gd name="T39" fmla="*/ 9048 h 12800"/>
              <a:gd name="T40" fmla="*/ 4390 w 12773"/>
              <a:gd name="T41" fmla="*/ 9607 h 12800"/>
              <a:gd name="T42" fmla="*/ 2474 w 12773"/>
              <a:gd name="T43" fmla="*/ 10112 h 12800"/>
              <a:gd name="T44" fmla="*/ 1969 w 12773"/>
              <a:gd name="T45" fmla="*/ 9553 h 12800"/>
              <a:gd name="T46" fmla="*/ 1969 w 12773"/>
              <a:gd name="T47" fmla="*/ 7478 h 12800"/>
              <a:gd name="T48" fmla="*/ 2474 w 12773"/>
              <a:gd name="T49" fmla="*/ 6919 h 12800"/>
              <a:gd name="T50" fmla="*/ 4390 w 12773"/>
              <a:gd name="T51" fmla="*/ 7425 h 12800"/>
              <a:gd name="T52" fmla="*/ 3885 w 12773"/>
              <a:gd name="T53" fmla="*/ 7983 h 12800"/>
              <a:gd name="T54" fmla="*/ 1969 w 12773"/>
              <a:gd name="T55" fmla="*/ 7478 h 12800"/>
              <a:gd name="T56" fmla="*/ 7025 w 12773"/>
              <a:gd name="T57" fmla="*/ 9048 h 12800"/>
              <a:gd name="T58" fmla="*/ 7531 w 12773"/>
              <a:gd name="T59" fmla="*/ 9607 h 12800"/>
              <a:gd name="T60" fmla="*/ 5615 w 12773"/>
              <a:gd name="T61" fmla="*/ 10112 h 12800"/>
              <a:gd name="T62" fmla="*/ 5109 w 12773"/>
              <a:gd name="T63" fmla="*/ 9553 h 12800"/>
              <a:gd name="T64" fmla="*/ 5109 w 12773"/>
              <a:gd name="T65" fmla="*/ 7478 h 12800"/>
              <a:gd name="T66" fmla="*/ 5615 w 12773"/>
              <a:gd name="T67" fmla="*/ 6919 h 12800"/>
              <a:gd name="T68" fmla="*/ 7531 w 12773"/>
              <a:gd name="T69" fmla="*/ 7425 h 12800"/>
              <a:gd name="T70" fmla="*/ 7025 w 12773"/>
              <a:gd name="T71" fmla="*/ 7983 h 12800"/>
              <a:gd name="T72" fmla="*/ 5109 w 12773"/>
              <a:gd name="T73" fmla="*/ 7478 h 12800"/>
              <a:gd name="T74" fmla="*/ 10192 w 12773"/>
              <a:gd name="T75" fmla="*/ 9048 h 12800"/>
              <a:gd name="T76" fmla="*/ 10697 w 12773"/>
              <a:gd name="T77" fmla="*/ 9607 h 12800"/>
              <a:gd name="T78" fmla="*/ 8781 w 12773"/>
              <a:gd name="T79" fmla="*/ 10112 h 12800"/>
              <a:gd name="T80" fmla="*/ 8276 w 12773"/>
              <a:gd name="T81" fmla="*/ 9553 h 12800"/>
              <a:gd name="T82" fmla="*/ 8276 w 12773"/>
              <a:gd name="T83" fmla="*/ 7478 h 12800"/>
              <a:gd name="T84" fmla="*/ 8781 w 12773"/>
              <a:gd name="T85" fmla="*/ 6919 h 12800"/>
              <a:gd name="T86" fmla="*/ 10697 w 12773"/>
              <a:gd name="T87" fmla="*/ 7425 h 12800"/>
              <a:gd name="T88" fmla="*/ 10192 w 12773"/>
              <a:gd name="T89" fmla="*/ 7983 h 12800"/>
              <a:gd name="T90" fmla="*/ 8276 w 12773"/>
              <a:gd name="T91" fmla="*/ 7478 h 12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773" h="12800">
                <a:moveTo>
                  <a:pt x="11336" y="1304"/>
                </a:moveTo>
                <a:lnTo>
                  <a:pt x="9819" y="1304"/>
                </a:lnTo>
                <a:lnTo>
                  <a:pt x="9819" y="532"/>
                </a:lnTo>
                <a:cubicBezTo>
                  <a:pt x="9819" y="240"/>
                  <a:pt x="9580" y="0"/>
                  <a:pt x="9287" y="0"/>
                </a:cubicBezTo>
                <a:cubicBezTo>
                  <a:pt x="8994" y="0"/>
                  <a:pt x="8755" y="240"/>
                  <a:pt x="8755" y="532"/>
                </a:cubicBezTo>
                <a:lnTo>
                  <a:pt x="8755" y="1304"/>
                </a:lnTo>
                <a:lnTo>
                  <a:pt x="3991" y="1304"/>
                </a:lnTo>
                <a:lnTo>
                  <a:pt x="3991" y="532"/>
                </a:lnTo>
                <a:cubicBezTo>
                  <a:pt x="3991" y="240"/>
                  <a:pt x="3752" y="0"/>
                  <a:pt x="3459" y="0"/>
                </a:cubicBezTo>
                <a:cubicBezTo>
                  <a:pt x="3166" y="0"/>
                  <a:pt x="2927" y="240"/>
                  <a:pt x="2927" y="532"/>
                </a:cubicBezTo>
                <a:lnTo>
                  <a:pt x="2927" y="1304"/>
                </a:lnTo>
                <a:lnTo>
                  <a:pt x="1437" y="1304"/>
                </a:lnTo>
                <a:cubicBezTo>
                  <a:pt x="638" y="1304"/>
                  <a:pt x="0" y="1943"/>
                  <a:pt x="0" y="2741"/>
                </a:cubicBezTo>
                <a:lnTo>
                  <a:pt x="0" y="11363"/>
                </a:lnTo>
                <a:cubicBezTo>
                  <a:pt x="0" y="12161"/>
                  <a:pt x="638" y="12800"/>
                  <a:pt x="1437" y="12800"/>
                </a:cubicBezTo>
                <a:lnTo>
                  <a:pt x="11336" y="12800"/>
                </a:lnTo>
                <a:cubicBezTo>
                  <a:pt x="12134" y="12800"/>
                  <a:pt x="12773" y="12161"/>
                  <a:pt x="12773" y="11363"/>
                </a:cubicBezTo>
                <a:lnTo>
                  <a:pt x="12773" y="2741"/>
                </a:lnTo>
                <a:cubicBezTo>
                  <a:pt x="12773" y="1943"/>
                  <a:pt x="12134" y="1304"/>
                  <a:pt x="11336" y="1304"/>
                </a:cubicBezTo>
                <a:close/>
                <a:moveTo>
                  <a:pt x="1437" y="2422"/>
                </a:moveTo>
                <a:lnTo>
                  <a:pt x="2953" y="2422"/>
                </a:lnTo>
                <a:lnTo>
                  <a:pt x="2953" y="2661"/>
                </a:lnTo>
                <a:cubicBezTo>
                  <a:pt x="2953" y="2954"/>
                  <a:pt x="3193" y="3193"/>
                  <a:pt x="3486" y="3193"/>
                </a:cubicBezTo>
                <a:cubicBezTo>
                  <a:pt x="3778" y="3193"/>
                  <a:pt x="4018" y="2954"/>
                  <a:pt x="4018" y="2661"/>
                </a:cubicBezTo>
                <a:lnTo>
                  <a:pt x="4018" y="2422"/>
                </a:lnTo>
                <a:lnTo>
                  <a:pt x="8755" y="2422"/>
                </a:lnTo>
                <a:lnTo>
                  <a:pt x="8755" y="2661"/>
                </a:lnTo>
                <a:cubicBezTo>
                  <a:pt x="8755" y="2954"/>
                  <a:pt x="8994" y="3193"/>
                  <a:pt x="9287" y="3193"/>
                </a:cubicBezTo>
                <a:cubicBezTo>
                  <a:pt x="9580" y="3193"/>
                  <a:pt x="9819" y="2954"/>
                  <a:pt x="9819" y="2661"/>
                </a:cubicBezTo>
                <a:lnTo>
                  <a:pt x="9819" y="2422"/>
                </a:lnTo>
                <a:lnTo>
                  <a:pt x="11336" y="2422"/>
                </a:lnTo>
                <a:cubicBezTo>
                  <a:pt x="11522" y="2422"/>
                  <a:pt x="11655" y="2581"/>
                  <a:pt x="11655" y="2741"/>
                </a:cubicBezTo>
                <a:lnTo>
                  <a:pt x="11655" y="4391"/>
                </a:lnTo>
                <a:cubicBezTo>
                  <a:pt x="11496" y="4311"/>
                  <a:pt x="11309" y="4284"/>
                  <a:pt x="11096" y="4284"/>
                </a:cubicBezTo>
                <a:lnTo>
                  <a:pt x="1756" y="4284"/>
                </a:lnTo>
                <a:cubicBezTo>
                  <a:pt x="1516" y="4284"/>
                  <a:pt x="1304" y="4338"/>
                  <a:pt x="1117" y="4444"/>
                </a:cubicBezTo>
                <a:lnTo>
                  <a:pt x="1117" y="2741"/>
                </a:lnTo>
                <a:cubicBezTo>
                  <a:pt x="1117" y="2581"/>
                  <a:pt x="1250" y="2422"/>
                  <a:pt x="1437" y="2422"/>
                </a:cubicBezTo>
                <a:close/>
                <a:moveTo>
                  <a:pt x="2474" y="9048"/>
                </a:moveTo>
                <a:lnTo>
                  <a:pt x="3885" y="9048"/>
                </a:lnTo>
                <a:cubicBezTo>
                  <a:pt x="4151" y="9048"/>
                  <a:pt x="4390" y="9287"/>
                  <a:pt x="4390" y="9553"/>
                </a:cubicBezTo>
                <a:lnTo>
                  <a:pt x="4390" y="9607"/>
                </a:lnTo>
                <a:cubicBezTo>
                  <a:pt x="4390" y="9899"/>
                  <a:pt x="4151" y="10112"/>
                  <a:pt x="3885" y="10112"/>
                </a:cubicBezTo>
                <a:lnTo>
                  <a:pt x="2474" y="10112"/>
                </a:lnTo>
                <a:cubicBezTo>
                  <a:pt x="2208" y="10112"/>
                  <a:pt x="1969" y="9873"/>
                  <a:pt x="1969" y="9607"/>
                </a:cubicBezTo>
                <a:lnTo>
                  <a:pt x="1969" y="9553"/>
                </a:lnTo>
                <a:cubicBezTo>
                  <a:pt x="1969" y="9287"/>
                  <a:pt x="2182" y="9048"/>
                  <a:pt x="2474" y="9048"/>
                </a:cubicBezTo>
                <a:close/>
                <a:moveTo>
                  <a:pt x="1969" y="7478"/>
                </a:moveTo>
                <a:lnTo>
                  <a:pt x="1969" y="7425"/>
                </a:lnTo>
                <a:cubicBezTo>
                  <a:pt x="1969" y="7132"/>
                  <a:pt x="2208" y="6919"/>
                  <a:pt x="2474" y="6919"/>
                </a:cubicBezTo>
                <a:lnTo>
                  <a:pt x="3885" y="6919"/>
                </a:lnTo>
                <a:cubicBezTo>
                  <a:pt x="4151" y="6919"/>
                  <a:pt x="4390" y="7158"/>
                  <a:pt x="4390" y="7425"/>
                </a:cubicBezTo>
                <a:lnTo>
                  <a:pt x="4390" y="7478"/>
                </a:lnTo>
                <a:cubicBezTo>
                  <a:pt x="4390" y="7770"/>
                  <a:pt x="4151" y="7983"/>
                  <a:pt x="3885" y="7983"/>
                </a:cubicBezTo>
                <a:lnTo>
                  <a:pt x="2474" y="7983"/>
                </a:lnTo>
                <a:cubicBezTo>
                  <a:pt x="2182" y="7983"/>
                  <a:pt x="1969" y="7744"/>
                  <a:pt x="1969" y="7478"/>
                </a:cubicBezTo>
                <a:close/>
                <a:moveTo>
                  <a:pt x="5615" y="9048"/>
                </a:moveTo>
                <a:lnTo>
                  <a:pt x="7025" y="9048"/>
                </a:lnTo>
                <a:cubicBezTo>
                  <a:pt x="7291" y="9048"/>
                  <a:pt x="7531" y="9287"/>
                  <a:pt x="7531" y="9553"/>
                </a:cubicBezTo>
                <a:lnTo>
                  <a:pt x="7531" y="9607"/>
                </a:lnTo>
                <a:cubicBezTo>
                  <a:pt x="7531" y="9899"/>
                  <a:pt x="7291" y="10112"/>
                  <a:pt x="7025" y="10112"/>
                </a:cubicBezTo>
                <a:lnTo>
                  <a:pt x="5615" y="10112"/>
                </a:lnTo>
                <a:cubicBezTo>
                  <a:pt x="5348" y="10112"/>
                  <a:pt x="5109" y="9873"/>
                  <a:pt x="5109" y="9607"/>
                </a:cubicBezTo>
                <a:lnTo>
                  <a:pt x="5109" y="9553"/>
                </a:lnTo>
                <a:cubicBezTo>
                  <a:pt x="5109" y="9287"/>
                  <a:pt x="5348" y="9048"/>
                  <a:pt x="5615" y="9048"/>
                </a:cubicBezTo>
                <a:close/>
                <a:moveTo>
                  <a:pt x="5109" y="7478"/>
                </a:moveTo>
                <a:lnTo>
                  <a:pt x="5109" y="7425"/>
                </a:lnTo>
                <a:cubicBezTo>
                  <a:pt x="5109" y="7132"/>
                  <a:pt x="5348" y="6919"/>
                  <a:pt x="5615" y="6919"/>
                </a:cubicBezTo>
                <a:lnTo>
                  <a:pt x="7025" y="6919"/>
                </a:lnTo>
                <a:cubicBezTo>
                  <a:pt x="7291" y="6919"/>
                  <a:pt x="7531" y="7158"/>
                  <a:pt x="7531" y="7425"/>
                </a:cubicBezTo>
                <a:lnTo>
                  <a:pt x="7531" y="7478"/>
                </a:lnTo>
                <a:cubicBezTo>
                  <a:pt x="7531" y="7770"/>
                  <a:pt x="7291" y="7983"/>
                  <a:pt x="7025" y="7983"/>
                </a:cubicBezTo>
                <a:lnTo>
                  <a:pt x="5615" y="7983"/>
                </a:lnTo>
                <a:cubicBezTo>
                  <a:pt x="5348" y="7983"/>
                  <a:pt x="5109" y="7744"/>
                  <a:pt x="5109" y="7478"/>
                </a:cubicBezTo>
                <a:close/>
                <a:moveTo>
                  <a:pt x="8781" y="9048"/>
                </a:moveTo>
                <a:lnTo>
                  <a:pt x="10192" y="9048"/>
                </a:lnTo>
                <a:cubicBezTo>
                  <a:pt x="10458" y="9048"/>
                  <a:pt x="10697" y="9287"/>
                  <a:pt x="10697" y="9553"/>
                </a:cubicBezTo>
                <a:lnTo>
                  <a:pt x="10697" y="9607"/>
                </a:lnTo>
                <a:cubicBezTo>
                  <a:pt x="10697" y="9899"/>
                  <a:pt x="10458" y="10112"/>
                  <a:pt x="10192" y="10112"/>
                </a:cubicBezTo>
                <a:lnTo>
                  <a:pt x="8781" y="10112"/>
                </a:lnTo>
                <a:cubicBezTo>
                  <a:pt x="8515" y="10112"/>
                  <a:pt x="8276" y="9873"/>
                  <a:pt x="8276" y="9607"/>
                </a:cubicBezTo>
                <a:lnTo>
                  <a:pt x="8276" y="9553"/>
                </a:lnTo>
                <a:cubicBezTo>
                  <a:pt x="8276" y="9287"/>
                  <a:pt x="8515" y="9048"/>
                  <a:pt x="8781" y="9048"/>
                </a:cubicBezTo>
                <a:close/>
                <a:moveTo>
                  <a:pt x="8276" y="7478"/>
                </a:moveTo>
                <a:lnTo>
                  <a:pt x="8276" y="7425"/>
                </a:lnTo>
                <a:cubicBezTo>
                  <a:pt x="8276" y="7132"/>
                  <a:pt x="8515" y="6919"/>
                  <a:pt x="8781" y="6919"/>
                </a:cubicBezTo>
                <a:lnTo>
                  <a:pt x="10192" y="6919"/>
                </a:lnTo>
                <a:cubicBezTo>
                  <a:pt x="10458" y="6919"/>
                  <a:pt x="10697" y="7158"/>
                  <a:pt x="10697" y="7425"/>
                </a:cubicBezTo>
                <a:lnTo>
                  <a:pt x="10697" y="7478"/>
                </a:lnTo>
                <a:cubicBezTo>
                  <a:pt x="10697" y="7770"/>
                  <a:pt x="10458" y="7983"/>
                  <a:pt x="10192" y="7983"/>
                </a:cubicBezTo>
                <a:lnTo>
                  <a:pt x="8781" y="7983"/>
                </a:lnTo>
                <a:cubicBezTo>
                  <a:pt x="8515" y="7983"/>
                  <a:pt x="8276" y="7744"/>
                  <a:pt x="8276" y="74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LeftDown">
              <a:rot lat="108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confont-11899-5650956">
            <a:extLst>
              <a:ext uri="{FF2B5EF4-FFF2-40B4-BE49-F238E27FC236}">
                <a16:creationId xmlns:a16="http://schemas.microsoft.com/office/drawing/2014/main" id="{2E7538DA-E984-E08B-9315-4444F03DF54C}"/>
              </a:ext>
            </a:extLst>
          </p:cNvPr>
          <p:cNvSpPr/>
          <p:nvPr/>
        </p:nvSpPr>
        <p:spPr>
          <a:xfrm>
            <a:off x="7092879" y="4671078"/>
            <a:ext cx="435102" cy="370562"/>
          </a:xfrm>
          <a:custGeom>
            <a:avLst/>
            <a:gdLst>
              <a:gd name="T0" fmla="*/ 9609 w 10378"/>
              <a:gd name="T1" fmla="*/ 1729 h 8839"/>
              <a:gd name="T2" fmla="*/ 7879 w 10378"/>
              <a:gd name="T3" fmla="*/ 1729 h 8839"/>
              <a:gd name="T4" fmla="*/ 7879 w 10378"/>
              <a:gd name="T5" fmla="*/ 576 h 8839"/>
              <a:gd name="T6" fmla="*/ 7303 w 10378"/>
              <a:gd name="T7" fmla="*/ 0 h 8839"/>
              <a:gd name="T8" fmla="*/ 3075 w 10378"/>
              <a:gd name="T9" fmla="*/ 0 h 8839"/>
              <a:gd name="T10" fmla="*/ 2499 w 10378"/>
              <a:gd name="T11" fmla="*/ 576 h 8839"/>
              <a:gd name="T12" fmla="*/ 2499 w 10378"/>
              <a:gd name="T13" fmla="*/ 1729 h 8839"/>
              <a:gd name="T14" fmla="*/ 769 w 10378"/>
              <a:gd name="T15" fmla="*/ 1729 h 8839"/>
              <a:gd name="T16" fmla="*/ 0 w 10378"/>
              <a:gd name="T17" fmla="*/ 2497 h 8839"/>
              <a:gd name="T18" fmla="*/ 0 w 10378"/>
              <a:gd name="T19" fmla="*/ 4782 h 8839"/>
              <a:gd name="T20" fmla="*/ 1730 w 10378"/>
              <a:gd name="T21" fmla="*/ 4782 h 8839"/>
              <a:gd name="T22" fmla="*/ 1730 w 10378"/>
              <a:gd name="T23" fmla="*/ 4400 h 8839"/>
              <a:gd name="T24" fmla="*/ 2306 w 10378"/>
              <a:gd name="T25" fmla="*/ 3824 h 8839"/>
              <a:gd name="T26" fmla="*/ 2883 w 10378"/>
              <a:gd name="T27" fmla="*/ 4400 h 8839"/>
              <a:gd name="T28" fmla="*/ 2883 w 10378"/>
              <a:gd name="T29" fmla="*/ 4782 h 8839"/>
              <a:gd name="T30" fmla="*/ 7686 w 10378"/>
              <a:gd name="T31" fmla="*/ 4782 h 8839"/>
              <a:gd name="T32" fmla="*/ 7686 w 10378"/>
              <a:gd name="T33" fmla="*/ 4400 h 8839"/>
              <a:gd name="T34" fmla="*/ 8263 w 10378"/>
              <a:gd name="T35" fmla="*/ 3824 h 8839"/>
              <a:gd name="T36" fmla="*/ 8839 w 10378"/>
              <a:gd name="T37" fmla="*/ 4400 h 8839"/>
              <a:gd name="T38" fmla="*/ 8839 w 10378"/>
              <a:gd name="T39" fmla="*/ 4782 h 8839"/>
              <a:gd name="T40" fmla="*/ 10376 w 10378"/>
              <a:gd name="T41" fmla="*/ 4782 h 8839"/>
              <a:gd name="T42" fmla="*/ 10376 w 10378"/>
              <a:gd name="T43" fmla="*/ 2496 h 8839"/>
              <a:gd name="T44" fmla="*/ 9609 w 10378"/>
              <a:gd name="T45" fmla="*/ 1729 h 8839"/>
              <a:gd name="T46" fmla="*/ 6539 w 10378"/>
              <a:gd name="T47" fmla="*/ 1729 h 8839"/>
              <a:gd name="T48" fmla="*/ 3838 w 10378"/>
              <a:gd name="T49" fmla="*/ 1729 h 8839"/>
              <a:gd name="T50" fmla="*/ 3266 w 10378"/>
              <a:gd name="T51" fmla="*/ 1152 h 8839"/>
              <a:gd name="T52" fmla="*/ 3843 w 10378"/>
              <a:gd name="T53" fmla="*/ 576 h 8839"/>
              <a:gd name="T54" fmla="*/ 6533 w 10378"/>
              <a:gd name="T55" fmla="*/ 576 h 8839"/>
              <a:gd name="T56" fmla="*/ 7109 w 10378"/>
              <a:gd name="T57" fmla="*/ 1152 h 8839"/>
              <a:gd name="T58" fmla="*/ 6539 w 10378"/>
              <a:gd name="T59" fmla="*/ 1729 h 8839"/>
              <a:gd name="T60" fmla="*/ 8840 w 10378"/>
              <a:gd name="T61" fmla="*/ 5743 h 8839"/>
              <a:gd name="T62" fmla="*/ 8264 w 10378"/>
              <a:gd name="T63" fmla="*/ 6320 h 8839"/>
              <a:gd name="T64" fmla="*/ 7688 w 10378"/>
              <a:gd name="T65" fmla="*/ 5743 h 8839"/>
              <a:gd name="T66" fmla="*/ 7688 w 10378"/>
              <a:gd name="T67" fmla="*/ 5652 h 8839"/>
              <a:gd name="T68" fmla="*/ 2883 w 10378"/>
              <a:gd name="T69" fmla="*/ 5652 h 8839"/>
              <a:gd name="T70" fmla="*/ 2883 w 10378"/>
              <a:gd name="T71" fmla="*/ 5743 h 8839"/>
              <a:gd name="T72" fmla="*/ 2306 w 10378"/>
              <a:gd name="T73" fmla="*/ 6320 h 8839"/>
              <a:gd name="T74" fmla="*/ 1730 w 10378"/>
              <a:gd name="T75" fmla="*/ 5743 h 8839"/>
              <a:gd name="T76" fmla="*/ 1730 w 10378"/>
              <a:gd name="T77" fmla="*/ 5652 h 8839"/>
              <a:gd name="T78" fmla="*/ 0 w 10378"/>
              <a:gd name="T79" fmla="*/ 5652 h 8839"/>
              <a:gd name="T80" fmla="*/ 0 w 10378"/>
              <a:gd name="T81" fmla="*/ 8070 h 8839"/>
              <a:gd name="T82" fmla="*/ 769 w 10378"/>
              <a:gd name="T83" fmla="*/ 8839 h 8839"/>
              <a:gd name="T84" fmla="*/ 9609 w 10378"/>
              <a:gd name="T85" fmla="*/ 8839 h 8839"/>
              <a:gd name="T86" fmla="*/ 10378 w 10378"/>
              <a:gd name="T87" fmla="*/ 8070 h 8839"/>
              <a:gd name="T88" fmla="*/ 10378 w 10378"/>
              <a:gd name="T89" fmla="*/ 5652 h 8839"/>
              <a:gd name="T90" fmla="*/ 8840 w 10378"/>
              <a:gd name="T91" fmla="*/ 5652 h 8839"/>
              <a:gd name="T92" fmla="*/ 8840 w 10378"/>
              <a:gd name="T93" fmla="*/ 5743 h 8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378" h="8839">
                <a:moveTo>
                  <a:pt x="9609" y="1729"/>
                </a:moveTo>
                <a:lnTo>
                  <a:pt x="7879" y="1729"/>
                </a:lnTo>
                <a:lnTo>
                  <a:pt x="7879" y="576"/>
                </a:lnTo>
                <a:cubicBezTo>
                  <a:pt x="7879" y="257"/>
                  <a:pt x="7621" y="0"/>
                  <a:pt x="7303" y="0"/>
                </a:cubicBezTo>
                <a:lnTo>
                  <a:pt x="3075" y="0"/>
                </a:lnTo>
                <a:cubicBezTo>
                  <a:pt x="2756" y="0"/>
                  <a:pt x="2499" y="257"/>
                  <a:pt x="2499" y="576"/>
                </a:cubicBezTo>
                <a:lnTo>
                  <a:pt x="2499" y="1729"/>
                </a:lnTo>
                <a:lnTo>
                  <a:pt x="769" y="1729"/>
                </a:lnTo>
                <a:cubicBezTo>
                  <a:pt x="344" y="1729"/>
                  <a:pt x="0" y="2072"/>
                  <a:pt x="0" y="2497"/>
                </a:cubicBezTo>
                <a:lnTo>
                  <a:pt x="0" y="4782"/>
                </a:lnTo>
                <a:lnTo>
                  <a:pt x="1730" y="4782"/>
                </a:lnTo>
                <a:lnTo>
                  <a:pt x="1730" y="4400"/>
                </a:lnTo>
                <a:cubicBezTo>
                  <a:pt x="1730" y="4081"/>
                  <a:pt x="1988" y="3824"/>
                  <a:pt x="2306" y="3824"/>
                </a:cubicBezTo>
                <a:cubicBezTo>
                  <a:pt x="2625" y="3824"/>
                  <a:pt x="2883" y="4081"/>
                  <a:pt x="2883" y="4400"/>
                </a:cubicBezTo>
                <a:lnTo>
                  <a:pt x="2883" y="4782"/>
                </a:lnTo>
                <a:lnTo>
                  <a:pt x="7686" y="4782"/>
                </a:lnTo>
                <a:lnTo>
                  <a:pt x="7686" y="4400"/>
                </a:lnTo>
                <a:cubicBezTo>
                  <a:pt x="7686" y="4081"/>
                  <a:pt x="7944" y="3824"/>
                  <a:pt x="8263" y="3824"/>
                </a:cubicBezTo>
                <a:cubicBezTo>
                  <a:pt x="8581" y="3824"/>
                  <a:pt x="8839" y="4081"/>
                  <a:pt x="8839" y="4400"/>
                </a:cubicBezTo>
                <a:lnTo>
                  <a:pt x="8839" y="4782"/>
                </a:lnTo>
                <a:lnTo>
                  <a:pt x="10376" y="4782"/>
                </a:lnTo>
                <a:lnTo>
                  <a:pt x="10376" y="2496"/>
                </a:lnTo>
                <a:cubicBezTo>
                  <a:pt x="10376" y="2072"/>
                  <a:pt x="10033" y="1729"/>
                  <a:pt x="9609" y="1729"/>
                </a:cubicBezTo>
                <a:close/>
                <a:moveTo>
                  <a:pt x="6539" y="1729"/>
                </a:moveTo>
                <a:lnTo>
                  <a:pt x="3838" y="1729"/>
                </a:lnTo>
                <a:cubicBezTo>
                  <a:pt x="3521" y="1726"/>
                  <a:pt x="3266" y="1469"/>
                  <a:pt x="3266" y="1152"/>
                </a:cubicBezTo>
                <a:cubicBezTo>
                  <a:pt x="3266" y="834"/>
                  <a:pt x="3524" y="576"/>
                  <a:pt x="3843" y="576"/>
                </a:cubicBezTo>
                <a:lnTo>
                  <a:pt x="6533" y="576"/>
                </a:lnTo>
                <a:cubicBezTo>
                  <a:pt x="6851" y="576"/>
                  <a:pt x="7109" y="834"/>
                  <a:pt x="7109" y="1152"/>
                </a:cubicBezTo>
                <a:cubicBezTo>
                  <a:pt x="7110" y="1469"/>
                  <a:pt x="6855" y="1725"/>
                  <a:pt x="6539" y="1729"/>
                </a:cubicBezTo>
                <a:close/>
                <a:moveTo>
                  <a:pt x="8840" y="5743"/>
                </a:moveTo>
                <a:cubicBezTo>
                  <a:pt x="8840" y="6062"/>
                  <a:pt x="8583" y="6320"/>
                  <a:pt x="8264" y="6320"/>
                </a:cubicBezTo>
                <a:cubicBezTo>
                  <a:pt x="7945" y="6320"/>
                  <a:pt x="7688" y="6062"/>
                  <a:pt x="7688" y="5743"/>
                </a:cubicBezTo>
                <a:lnTo>
                  <a:pt x="7688" y="5652"/>
                </a:lnTo>
                <a:lnTo>
                  <a:pt x="2883" y="5652"/>
                </a:lnTo>
                <a:lnTo>
                  <a:pt x="2883" y="5743"/>
                </a:lnTo>
                <a:cubicBezTo>
                  <a:pt x="2883" y="6062"/>
                  <a:pt x="2625" y="6320"/>
                  <a:pt x="2306" y="6320"/>
                </a:cubicBezTo>
                <a:cubicBezTo>
                  <a:pt x="1988" y="6320"/>
                  <a:pt x="1730" y="6062"/>
                  <a:pt x="1730" y="5743"/>
                </a:cubicBezTo>
                <a:lnTo>
                  <a:pt x="1730" y="5652"/>
                </a:lnTo>
                <a:lnTo>
                  <a:pt x="0" y="5652"/>
                </a:lnTo>
                <a:lnTo>
                  <a:pt x="0" y="8070"/>
                </a:lnTo>
                <a:cubicBezTo>
                  <a:pt x="0" y="8495"/>
                  <a:pt x="344" y="8839"/>
                  <a:pt x="769" y="8839"/>
                </a:cubicBezTo>
                <a:lnTo>
                  <a:pt x="9609" y="8839"/>
                </a:lnTo>
                <a:cubicBezTo>
                  <a:pt x="10034" y="8839"/>
                  <a:pt x="10378" y="8495"/>
                  <a:pt x="10378" y="8070"/>
                </a:cubicBezTo>
                <a:lnTo>
                  <a:pt x="10378" y="5652"/>
                </a:lnTo>
                <a:lnTo>
                  <a:pt x="8840" y="5652"/>
                </a:lnTo>
                <a:lnTo>
                  <a:pt x="8840" y="57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scene3d>
            <a:camera prst="isometricLeftDown">
              <a:rot lat="108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71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88cc63e0-4ac8-4e5d-bbbb-10a8d1919c41&quot;,&quot;Name&quot;:&quot;正常设计&quot;,&quot;Kind&quot;:&quot;Custom&quot;,&quot;OldGuidesSetting&quot;:{&quot;HeaderHeight&quot;:10.0,&quot;FooterHeight&quot;:6.0,&quot;SideMargin&quot;:5.0,&quot;TopMargin&quot;:0.0,&quot;BottomMargin&quot;:0.0,&quot;IntervalMargin&quot;:1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FORENAME" val="Rounded Rectangle 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DOWSIZE" val="1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FORENAME" val="Rounded Rectangle 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FORENAME" val="Rounded Rectangle 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FORENAME" val="TextBox 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FORENAME" val="TextBox 12"/>
</p:tagLst>
</file>

<file path=ppt/theme/theme1.xml><?xml version="1.0" encoding="utf-8"?>
<a:theme xmlns:a="http://schemas.openxmlformats.org/drawingml/2006/main" name="PPT模板">
  <a:themeElements>
    <a:clrScheme name="自定义 3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B200"/>
      </a:accent1>
      <a:accent2>
        <a:srgbClr val="1C2029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66DCA"/>
      </a:hlink>
      <a:folHlink>
        <a:srgbClr val="BFBFBF"/>
      </a:folHlink>
    </a:clrScheme>
    <a:fontScheme name="自定义 1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>
        <a:sp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1" id="{88F92922-0720-4E66-9C5A-187022EB4E74}" vid="{FFD94023-FEBE-453C-9FD9-CF7EA935F59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纯空白模板</Template>
  <TotalTime>2114</TotalTime>
  <Words>2033</Words>
  <Application>Microsoft Office PowerPoint</Application>
  <PresentationFormat>宽屏</PresentationFormat>
  <Paragraphs>242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MiSans</vt:lpstr>
      <vt:lpstr>等线</vt:lpstr>
      <vt:lpstr>汉仪旗黑KW 55S</vt:lpstr>
      <vt:lpstr>微软雅黑</vt:lpstr>
      <vt:lpstr>微软雅黑 Bold</vt:lpstr>
      <vt:lpstr>Arial</vt:lpstr>
      <vt:lpstr>PPT模板</vt:lpstr>
      <vt:lpstr>PowerPoint 演示文稿</vt:lpstr>
      <vt:lpstr>PowerPoint 演示文稿</vt:lpstr>
      <vt:lpstr>PowerPoint 演示文稿</vt:lpstr>
      <vt:lpstr>工作完成情况</vt:lpstr>
      <vt:lpstr>工作完成情况</vt:lpstr>
      <vt:lpstr>工作完成情况</vt:lpstr>
      <vt:lpstr>工作完成情况</vt:lpstr>
      <vt:lpstr>PowerPoint 演示文稿</vt:lpstr>
      <vt:lpstr>业绩成果展示</vt:lpstr>
      <vt:lpstr>业绩成果展示</vt:lpstr>
      <vt:lpstr>业绩成果展示</vt:lpstr>
      <vt:lpstr>业绩成果展示</vt:lpstr>
      <vt:lpstr>PowerPoint 演示文稿</vt:lpstr>
      <vt:lpstr>工作不足之处</vt:lpstr>
      <vt:lpstr>工作不足之处</vt:lpstr>
      <vt:lpstr>工作不足之处</vt:lpstr>
      <vt:lpstr>工作不足之处</vt:lpstr>
      <vt:lpstr>PowerPoint 演示文稿</vt:lpstr>
      <vt:lpstr>明年工作计划</vt:lpstr>
      <vt:lpstr>明年工作计划</vt:lpstr>
      <vt:lpstr>明年工作计划</vt:lpstr>
      <vt:lpstr>明年工作计划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超 朱</dc:creator>
  <cp:lastModifiedBy>超 朱</cp:lastModifiedBy>
  <cp:revision>140</cp:revision>
  <dcterms:created xsi:type="dcterms:W3CDTF">2022-11-16T05:16:49Z</dcterms:created>
  <dcterms:modified xsi:type="dcterms:W3CDTF">2023-06-28T02:28:34Z</dcterms:modified>
</cp:coreProperties>
</file>