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259" r:id="rId4"/>
    <p:sldId id="260" r:id="rId5"/>
    <p:sldId id="264" r:id="rId6"/>
    <p:sldId id="265" r:id="rId7"/>
    <p:sldId id="266" r:id="rId8"/>
    <p:sldId id="267" r:id="rId9"/>
    <p:sldId id="261" r:id="rId10"/>
    <p:sldId id="268" r:id="rId11"/>
    <p:sldId id="269" r:id="rId12"/>
    <p:sldId id="270" r:id="rId13"/>
    <p:sldId id="271" r:id="rId14"/>
    <p:sldId id="272" r:id="rId15"/>
    <p:sldId id="262" r:id="rId16"/>
    <p:sldId id="274" r:id="rId17"/>
    <p:sldId id="275" r:id="rId18"/>
    <p:sldId id="276" r:id="rId19"/>
    <p:sldId id="277" r:id="rId20"/>
    <p:sldId id="278" r:id="rId21"/>
    <p:sldId id="263" r:id="rId22"/>
    <p:sldId id="273" r:id="rId23"/>
    <p:sldId id="279" r:id="rId24"/>
    <p:sldId id="280" r:id="rId25"/>
    <p:sldId id="281" r:id="rId26"/>
    <p:sldId id="282" r:id="rId27"/>
    <p:sldId id="28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970" userDrawn="1">
          <p15:clr>
            <a:srgbClr val="A4A3A4"/>
          </p15:clr>
        </p15:guide>
        <p15:guide id="2" pos="7242" userDrawn="1">
          <p15:clr>
            <a:srgbClr val="A4A3A4"/>
          </p15:clr>
        </p15:guide>
        <p15:guide id="3" orient="horz" pos="323" userDrawn="1">
          <p15:clr>
            <a:srgbClr val="A4A3A4"/>
          </p15:clr>
        </p15:guide>
        <p15:guide id="4" orient="horz" pos="295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E7A"/>
    <a:srgbClr val="2190FD"/>
    <a:srgbClr val="3D72C1"/>
    <a:srgbClr val="D62627"/>
    <a:srgbClr val="F9BC5A"/>
    <a:srgbClr val="21262A"/>
    <a:srgbClr val="73EBC8"/>
    <a:srgbClr val="34D6C2"/>
    <a:srgbClr val="F47D9B"/>
    <a:srgbClr val="43C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6115" autoAdjust="0"/>
  </p:normalViewPr>
  <p:slideViewPr>
    <p:cSldViewPr snapToGrid="0" showGuides="1">
      <p:cViewPr varScale="1">
        <p:scale>
          <a:sx n="102" d="100"/>
          <a:sy n="102" d="100"/>
        </p:scale>
        <p:origin x="870" y="108"/>
      </p:cViewPr>
      <p:guideLst>
        <p:guide pos="6970"/>
        <p:guide pos="7242"/>
        <p:guide orient="horz" pos="323"/>
        <p:guide orient="horz" pos="2954"/>
      </p:guideLst>
    </p:cSldViewPr>
  </p:slideViewPr>
  <p:notesTextViewPr>
    <p:cViewPr>
      <p:scale>
        <a:sx n="1" d="1"/>
        <a:sy n="1" d="1"/>
      </p:scale>
      <p:origin x="0" y="0"/>
    </p:cViewPr>
  </p:notesTextViewPr>
  <p:sorterViewPr>
    <p:cViewPr>
      <p:scale>
        <a:sx n="111" d="100"/>
        <a:sy n="111" d="100"/>
      </p:scale>
      <p:origin x="0" y="0"/>
    </p:cViewPr>
  </p:sorterViewPr>
  <p:notesViewPr>
    <p:cSldViewPr snapToGrid="0" showGuides="1">
      <p:cViewPr varScale="1">
        <p:scale>
          <a:sx n="114" d="100"/>
          <a:sy n="114" d="100"/>
        </p:scale>
        <p:origin x="401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package" Target="../embeddings/Microsoft_Excel_Worksheet4.xlsx"/><Relationship Id="rId4" Type="http://schemas.openxmlformats.org/officeDocument/2006/relationships/image" Target="../media/image2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E55-4D4A-9A1F-30DF84F60AA9}"/>
            </c:ext>
          </c:extLst>
        </c:ser>
        <c:dLbls>
          <c:showLegendKey val="0"/>
          <c:showVal val="0"/>
          <c:showCatName val="0"/>
          <c:showSerName val="0"/>
          <c:showPercent val="0"/>
          <c:showBubbleSize val="0"/>
        </c:dLbls>
        <c:gapWidth val="219"/>
        <c:overlap val="-27"/>
        <c:axId val="41338880"/>
        <c:axId val="41341376"/>
      </c:barChart>
      <c:catAx>
        <c:axId val="41338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341376"/>
        <c:crosses val="autoZero"/>
        <c:auto val="1"/>
        <c:lblAlgn val="ctr"/>
        <c:lblOffset val="100"/>
        <c:noMultiLvlLbl val="0"/>
      </c:catAx>
      <c:valAx>
        <c:axId val="41341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338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3.4</c:v>
                </c:pt>
                <c:pt idx="1">
                  <c:v>5.7</c:v>
                </c:pt>
                <c:pt idx="2">
                  <c:v>6.2</c:v>
                </c:pt>
                <c:pt idx="3">
                  <c:v>6.6</c:v>
                </c:pt>
              </c:numCache>
            </c:numRef>
          </c:val>
          <c:extLst>
            <c:ext xmlns:c16="http://schemas.microsoft.com/office/drawing/2014/chart" uri="{C3380CC4-5D6E-409C-BE32-E72D297353CC}">
              <c16:uniqueId val="{00000000-8E55-4D4A-9A1F-30DF84F60AA9}"/>
            </c:ext>
          </c:extLst>
        </c:ser>
        <c:dLbls>
          <c:showLegendKey val="0"/>
          <c:showVal val="0"/>
          <c:showCatName val="0"/>
          <c:showSerName val="0"/>
          <c:showPercent val="0"/>
          <c:showBubbleSize val="0"/>
        </c:dLbls>
        <c:gapWidth val="219"/>
        <c:overlap val="-27"/>
        <c:axId val="41338880"/>
        <c:axId val="41341376"/>
      </c:barChart>
      <c:catAx>
        <c:axId val="41338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341376"/>
        <c:crosses val="autoZero"/>
        <c:auto val="1"/>
        <c:lblAlgn val="ctr"/>
        <c:lblOffset val="100"/>
        <c:noMultiLvlLbl val="0"/>
      </c:catAx>
      <c:valAx>
        <c:axId val="41341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338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239-4240-9DC7-5D8AE915C4D4}"/>
              </c:ext>
            </c:extLst>
          </c:dPt>
          <c:dPt>
            <c:idx val="1"/>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2-5C98-4A1C-A069-BA44096CE02D}"/>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0-5C98-4A1C-A069-BA44096CE02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FA-41B5-979D-93AAD07A2481}"/>
              </c:ext>
            </c:extLst>
          </c:dPt>
          <c:dPt>
            <c:idx val="1"/>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2-5C98-4A1C-A069-BA44096CE02D}"/>
              </c:ext>
            </c:extLst>
          </c:dPt>
          <c:cat>
            <c:strRef>
              <c:f>Sheet1!$A$2:$A$3</c:f>
              <c:strCache>
                <c:ptCount val="2"/>
                <c:pt idx="0">
                  <c:v>第一季度</c:v>
                </c:pt>
                <c:pt idx="1">
                  <c:v>第二季度</c:v>
                </c:pt>
              </c:strCache>
            </c:strRef>
          </c:cat>
          <c:val>
            <c:numRef>
              <c:f>Sheet1!$B$2:$B$3</c:f>
              <c:numCache>
                <c:formatCode>General</c:formatCode>
                <c:ptCount val="2"/>
                <c:pt idx="0">
                  <c:v>54</c:v>
                </c:pt>
                <c:pt idx="1">
                  <c:v>46</c:v>
                </c:pt>
              </c:numCache>
            </c:numRef>
          </c:val>
          <c:extLst>
            <c:ext xmlns:c16="http://schemas.microsoft.com/office/drawing/2014/chart" uri="{C3380CC4-5D6E-409C-BE32-E72D297353CC}">
              <c16:uniqueId val="{00000000-5C98-4A1C-A069-BA44096CE02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633060573310686E-2"/>
          <c:y val="0.10867631396317379"/>
          <c:w val="0.80014907450294204"/>
          <c:h val="0.78834985632498167"/>
        </c:manualLayout>
      </c:layout>
      <c:barChart>
        <c:barDir val="col"/>
        <c:grouping val="clustered"/>
        <c:varyColors val="0"/>
        <c:ser>
          <c:idx val="0"/>
          <c:order val="0"/>
          <c:tx>
            <c:strRef>
              <c:f>Sheet1!$B$1</c:f>
              <c:strCache>
                <c:ptCount val="1"/>
                <c:pt idx="0">
                  <c:v>系列 1</c:v>
                </c:pt>
              </c:strCache>
            </c:strRef>
          </c:tx>
          <c:spPr>
            <a:blipFill>
              <a:blip xmlns:r="http://schemas.openxmlformats.org/officeDocument/2006/relationships" r:embed="rId3"/>
              <a:stretch>
                <a:fillRect/>
              </a:stretch>
            </a:blipFill>
            <a:ln>
              <a:noFill/>
            </a:ln>
            <a:effectLst/>
          </c:spPr>
          <c:invertIfNegative val="0"/>
          <c:pictureOptions>
            <c:pictureFormat val="stack"/>
          </c:pictureOption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088-4AEE-8A21-1019645A894F}"/>
            </c:ext>
          </c:extLst>
        </c:ser>
        <c:ser>
          <c:idx val="1"/>
          <c:order val="1"/>
          <c:tx>
            <c:strRef>
              <c:f>Sheet1!$C$1</c:f>
              <c:strCache>
                <c:ptCount val="1"/>
                <c:pt idx="0">
                  <c:v>系列 2</c:v>
                </c:pt>
              </c:strCache>
            </c:strRef>
          </c:tx>
          <c:spPr>
            <a:blipFill>
              <a:blip xmlns:r="http://schemas.openxmlformats.org/officeDocument/2006/relationships" r:embed="rId4"/>
              <a:stretch>
                <a:fillRect/>
              </a:stretch>
            </a:blipFill>
            <a:ln>
              <a:noFill/>
            </a:ln>
            <a:effectLst/>
          </c:spPr>
          <c:invertIfNegative val="0"/>
          <c:pictureOptions>
            <c:pictureFormat val="stack"/>
          </c:pictureOption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088-4AEE-8A21-1019645A894F}"/>
            </c:ext>
          </c:extLst>
        </c:ser>
        <c:dLbls>
          <c:showLegendKey val="0"/>
          <c:showVal val="0"/>
          <c:showCatName val="0"/>
          <c:showSerName val="0"/>
          <c:showPercent val="0"/>
          <c:showBubbleSize val="0"/>
        </c:dLbls>
        <c:gapWidth val="100"/>
        <c:overlap val="-27"/>
        <c:axId val="2050874624"/>
        <c:axId val="2050875040"/>
      </c:barChart>
      <c:catAx>
        <c:axId val="205087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ea"/>
                <a:ea typeface="+mn-ea"/>
                <a:cs typeface="+mn-cs"/>
              </a:defRPr>
            </a:pPr>
            <a:endParaRPr lang="en-US"/>
          </a:p>
        </c:txPr>
        <c:crossAx val="2050875040"/>
        <c:crosses val="autoZero"/>
        <c:auto val="1"/>
        <c:lblAlgn val="ctr"/>
        <c:lblOffset val="100"/>
        <c:noMultiLvlLbl val="0"/>
      </c:catAx>
      <c:valAx>
        <c:axId val="2050875040"/>
        <c:scaling>
          <c:orientation val="minMax"/>
        </c:scaling>
        <c:delete val="0"/>
        <c:axPos val="l"/>
        <c:majorGridlines>
          <c:spPr>
            <a:ln w="9525" cap="flat" cmpd="sng" algn="ctr">
              <a:solidFill>
                <a:schemeClr val="accent1">
                  <a:alpha val="1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ea"/>
                <a:ea typeface="+mn-ea"/>
                <a:cs typeface="+mn-cs"/>
              </a:defRPr>
            </a:pPr>
            <a:endParaRPr lang="en-US"/>
          </a:p>
        </c:txPr>
        <c:crossAx val="2050874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5">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B5E-430F-9A9F-F33E8BF506FE}"/>
            </c:ext>
          </c:extLst>
        </c:ser>
        <c:dLbls>
          <c:showLegendKey val="0"/>
          <c:showVal val="0"/>
          <c:showCatName val="0"/>
          <c:showSerName val="0"/>
          <c:showPercent val="0"/>
          <c:showBubbleSize val="0"/>
        </c:dLbls>
        <c:gapWidth val="100"/>
        <c:axId val="140810175"/>
        <c:axId val="140820159"/>
      </c:barChart>
      <c:catAx>
        <c:axId val="140810175"/>
        <c:scaling>
          <c:orientation val="minMax"/>
        </c:scaling>
        <c:delete val="1"/>
        <c:axPos val="l"/>
        <c:numFmt formatCode="General" sourceLinked="1"/>
        <c:majorTickMark val="none"/>
        <c:minorTickMark val="none"/>
        <c:tickLblPos val="nextTo"/>
        <c:crossAx val="140820159"/>
        <c:crosses val="autoZero"/>
        <c:auto val="1"/>
        <c:lblAlgn val="ctr"/>
        <c:lblOffset val="100"/>
        <c:noMultiLvlLbl val="0"/>
      </c:catAx>
      <c:valAx>
        <c:axId val="1408201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810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9BD-4A94-A541-124B0F9FE8E8}"/>
            </c:ext>
          </c:extLst>
        </c:ser>
        <c:dLbls>
          <c:showLegendKey val="0"/>
          <c:showVal val="0"/>
          <c:showCatName val="0"/>
          <c:showSerName val="0"/>
          <c:showPercent val="0"/>
          <c:showBubbleSize val="0"/>
        </c:dLbls>
        <c:gapWidth val="100"/>
        <c:axId val="140810175"/>
        <c:axId val="140820159"/>
      </c:barChart>
      <c:catAx>
        <c:axId val="140810175"/>
        <c:scaling>
          <c:orientation val="minMax"/>
        </c:scaling>
        <c:delete val="1"/>
        <c:axPos val="l"/>
        <c:numFmt formatCode="General" sourceLinked="1"/>
        <c:majorTickMark val="none"/>
        <c:minorTickMark val="none"/>
        <c:tickLblPos val="nextTo"/>
        <c:crossAx val="140820159"/>
        <c:crosses val="autoZero"/>
        <c:auto val="1"/>
        <c:lblAlgn val="ctr"/>
        <c:lblOffset val="100"/>
        <c:noMultiLvlLbl val="0"/>
      </c:catAx>
      <c:valAx>
        <c:axId val="1408201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810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t>2023/6/28</a:t>
            </a:fld>
            <a:endParaRPr kumimoji="1" lang="zh-CN" altLang="en-US"/>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t>‹#›</a:t>
            </a:fld>
            <a:endParaRPr kumimoji="1" lang="zh-CN" altLang="en-US"/>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30C6B-F34A-4F02-BACE-D18C28E3B70A}" type="datetimeFigureOut">
              <a:rPr lang="zh-CN" altLang="en-US" smtClean="0"/>
              <a:t>2023/6/28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DD2B1-1A58-4FDB-AD54-64407EF7A1E7}" type="slidenum">
              <a:rPr lang="zh-CN" altLang="en-US" smtClean="0"/>
              <a:t>‹#›</a:t>
            </a:fld>
            <a:endParaRPr lang="zh-CN" altLang="en-US"/>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2" name="图片 1" descr="图片包含 室内, 房间, 活, 椅子&#10;&#10;描述已自动生成">
            <a:extLst>
              <a:ext uri="{FF2B5EF4-FFF2-40B4-BE49-F238E27FC236}">
                <a16:creationId xmlns:a16="http://schemas.microsoft.com/office/drawing/2014/main" id="{0BF14EBE-6CE9-4053-8A9B-8E9C6C3A3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0" y="0"/>
            <a:ext cx="12189420" cy="6858000"/>
          </a:xfrm>
          <a:prstGeom prst="rect">
            <a:avLst/>
          </a:prstGeom>
        </p:spPr>
      </p:pic>
      <p:sp>
        <p:nvSpPr>
          <p:cNvPr id="3" name="矩形 2">
            <a:extLst>
              <a:ext uri="{FF2B5EF4-FFF2-40B4-BE49-F238E27FC236}">
                <a16:creationId xmlns:a16="http://schemas.microsoft.com/office/drawing/2014/main" id="{1B906244-8479-4E0A-91E8-BFCE03162CA2}"/>
              </a:ext>
            </a:extLst>
          </p:cNvPr>
          <p:cNvSpPr/>
          <p:nvPr userDrawn="1"/>
        </p:nvSpPr>
        <p:spPr>
          <a:xfrm>
            <a:off x="0" y="0"/>
            <a:ext cx="12192000" cy="6858000"/>
          </a:xfrm>
          <a:prstGeom prst="rect">
            <a:avLst/>
          </a:prstGeom>
          <a:gradFill flip="none" rotWithShape="1">
            <a:gsLst>
              <a:gs pos="40000">
                <a:sysClr val="window" lastClr="FFFFFF"/>
              </a:gs>
              <a:gs pos="100000">
                <a:sysClr val="window" lastClr="FFFFFF">
                  <a:alpha val="0"/>
                </a:sys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grpSp>
        <p:nvGrpSpPr>
          <p:cNvPr id="4" name="组合 3">
            <a:extLst>
              <a:ext uri="{FF2B5EF4-FFF2-40B4-BE49-F238E27FC236}">
                <a16:creationId xmlns:a16="http://schemas.microsoft.com/office/drawing/2014/main" id="{D24C710B-7E62-4365-9788-9BF291BB65F6}"/>
              </a:ext>
            </a:extLst>
          </p:cNvPr>
          <p:cNvGrpSpPr/>
          <p:nvPr userDrawn="1"/>
        </p:nvGrpSpPr>
        <p:grpSpPr>
          <a:xfrm rot="16200000">
            <a:off x="5700044" y="2065156"/>
            <a:ext cx="193929" cy="335076"/>
            <a:chOff x="-756420" y="-1480457"/>
            <a:chExt cx="605268" cy="1045799"/>
          </a:xfrm>
          <a:gradFill flip="none" rotWithShape="1">
            <a:gsLst>
              <a:gs pos="0">
                <a:srgbClr val="FFC000"/>
              </a:gs>
              <a:gs pos="83000">
                <a:srgbClr val="FFC000">
                  <a:alpha val="0"/>
                </a:srgbClr>
              </a:gs>
            </a:gsLst>
            <a:lin ang="13500000" scaled="1"/>
            <a:tileRect/>
          </a:gradFill>
        </p:grpSpPr>
        <p:sp>
          <p:nvSpPr>
            <p:cNvPr id="5" name="椭圆 4">
              <a:extLst>
                <a:ext uri="{FF2B5EF4-FFF2-40B4-BE49-F238E27FC236}">
                  <a16:creationId xmlns:a16="http://schemas.microsoft.com/office/drawing/2014/main" id="{2F8F4250-4519-4456-BA02-25D559B74D07}"/>
                </a:ext>
              </a:extLst>
            </p:cNvPr>
            <p:cNvSpPr/>
            <p:nvPr/>
          </p:nvSpPr>
          <p:spPr>
            <a:xfrm>
              <a:off x="-756420" y="-148045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6" name="椭圆 5">
              <a:extLst>
                <a:ext uri="{FF2B5EF4-FFF2-40B4-BE49-F238E27FC236}">
                  <a16:creationId xmlns:a16="http://schemas.microsoft.com/office/drawing/2014/main" id="{94C1332E-CA74-4D37-BD4D-B43FF8A44737}"/>
                </a:ext>
              </a:extLst>
            </p:cNvPr>
            <p:cNvSpPr/>
            <p:nvPr/>
          </p:nvSpPr>
          <p:spPr>
            <a:xfrm>
              <a:off x="-579414" y="-148045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7" name="椭圆 6">
              <a:extLst>
                <a:ext uri="{FF2B5EF4-FFF2-40B4-BE49-F238E27FC236}">
                  <a16:creationId xmlns:a16="http://schemas.microsoft.com/office/drawing/2014/main" id="{267247E6-ECA6-4F30-BABD-D55A9150BE3B}"/>
                </a:ext>
              </a:extLst>
            </p:cNvPr>
            <p:cNvSpPr/>
            <p:nvPr/>
          </p:nvSpPr>
          <p:spPr>
            <a:xfrm>
              <a:off x="-402408" y="-148045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8" name="椭圆 7">
              <a:extLst>
                <a:ext uri="{FF2B5EF4-FFF2-40B4-BE49-F238E27FC236}">
                  <a16:creationId xmlns:a16="http://schemas.microsoft.com/office/drawing/2014/main" id="{4E044441-DD87-48F2-B4EC-20A754257721}"/>
                </a:ext>
              </a:extLst>
            </p:cNvPr>
            <p:cNvSpPr/>
            <p:nvPr/>
          </p:nvSpPr>
          <p:spPr>
            <a:xfrm>
              <a:off x="-225401" y="-148045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9" name="椭圆 8">
              <a:extLst>
                <a:ext uri="{FF2B5EF4-FFF2-40B4-BE49-F238E27FC236}">
                  <a16:creationId xmlns:a16="http://schemas.microsoft.com/office/drawing/2014/main" id="{DB4EAD8B-1F08-4310-945B-1E2B0B321C25}"/>
                </a:ext>
              </a:extLst>
            </p:cNvPr>
            <p:cNvSpPr/>
            <p:nvPr/>
          </p:nvSpPr>
          <p:spPr>
            <a:xfrm>
              <a:off x="-756420" y="-131853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10" name="椭圆 9">
              <a:extLst>
                <a:ext uri="{FF2B5EF4-FFF2-40B4-BE49-F238E27FC236}">
                  <a16:creationId xmlns:a16="http://schemas.microsoft.com/office/drawing/2014/main" id="{5E47816B-C27B-4778-8B26-7B6E9C4680C5}"/>
                </a:ext>
              </a:extLst>
            </p:cNvPr>
            <p:cNvSpPr/>
            <p:nvPr/>
          </p:nvSpPr>
          <p:spPr>
            <a:xfrm>
              <a:off x="-579414" y="-131853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11" name="椭圆 10">
              <a:extLst>
                <a:ext uri="{FF2B5EF4-FFF2-40B4-BE49-F238E27FC236}">
                  <a16:creationId xmlns:a16="http://schemas.microsoft.com/office/drawing/2014/main" id="{C701B8E4-DA84-4024-BFB0-D3FFCFF9AFAD}"/>
                </a:ext>
              </a:extLst>
            </p:cNvPr>
            <p:cNvSpPr/>
            <p:nvPr/>
          </p:nvSpPr>
          <p:spPr>
            <a:xfrm>
              <a:off x="-402408" y="-131853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12" name="椭圆 11">
              <a:extLst>
                <a:ext uri="{FF2B5EF4-FFF2-40B4-BE49-F238E27FC236}">
                  <a16:creationId xmlns:a16="http://schemas.microsoft.com/office/drawing/2014/main" id="{288CED2A-07AC-478B-9585-CB714D433CF0}"/>
                </a:ext>
              </a:extLst>
            </p:cNvPr>
            <p:cNvSpPr/>
            <p:nvPr/>
          </p:nvSpPr>
          <p:spPr>
            <a:xfrm>
              <a:off x="-225401" y="-131853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13" name="椭圆 12">
              <a:extLst>
                <a:ext uri="{FF2B5EF4-FFF2-40B4-BE49-F238E27FC236}">
                  <a16:creationId xmlns:a16="http://schemas.microsoft.com/office/drawing/2014/main" id="{4A7FAA14-0A0B-47BA-87D5-BE6CFC6D5F36}"/>
                </a:ext>
              </a:extLst>
            </p:cNvPr>
            <p:cNvSpPr/>
            <p:nvPr/>
          </p:nvSpPr>
          <p:spPr>
            <a:xfrm>
              <a:off x="-756420" y="-115660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14" name="椭圆 13">
              <a:extLst>
                <a:ext uri="{FF2B5EF4-FFF2-40B4-BE49-F238E27FC236}">
                  <a16:creationId xmlns:a16="http://schemas.microsoft.com/office/drawing/2014/main" id="{58BEB255-8F2E-42E8-BF92-6623EF6B5605}"/>
                </a:ext>
              </a:extLst>
            </p:cNvPr>
            <p:cNvSpPr/>
            <p:nvPr/>
          </p:nvSpPr>
          <p:spPr>
            <a:xfrm>
              <a:off x="-579414" y="-115660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15" name="椭圆 14">
              <a:extLst>
                <a:ext uri="{FF2B5EF4-FFF2-40B4-BE49-F238E27FC236}">
                  <a16:creationId xmlns:a16="http://schemas.microsoft.com/office/drawing/2014/main" id="{950A80A0-9F65-4C6C-BA3F-AAEEE498F4A7}"/>
                </a:ext>
              </a:extLst>
            </p:cNvPr>
            <p:cNvSpPr/>
            <p:nvPr/>
          </p:nvSpPr>
          <p:spPr>
            <a:xfrm>
              <a:off x="-402408" y="-115660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16" name="椭圆 15">
              <a:extLst>
                <a:ext uri="{FF2B5EF4-FFF2-40B4-BE49-F238E27FC236}">
                  <a16:creationId xmlns:a16="http://schemas.microsoft.com/office/drawing/2014/main" id="{F799337D-F8B5-4BC0-94D7-CFF2118CFE8F}"/>
                </a:ext>
              </a:extLst>
            </p:cNvPr>
            <p:cNvSpPr/>
            <p:nvPr/>
          </p:nvSpPr>
          <p:spPr>
            <a:xfrm>
              <a:off x="-225401" y="-115660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17" name="椭圆 16">
              <a:extLst>
                <a:ext uri="{FF2B5EF4-FFF2-40B4-BE49-F238E27FC236}">
                  <a16:creationId xmlns:a16="http://schemas.microsoft.com/office/drawing/2014/main" id="{4FFD188F-E447-4A9F-A8C2-EFD2B5D3555A}"/>
                </a:ext>
              </a:extLst>
            </p:cNvPr>
            <p:cNvSpPr/>
            <p:nvPr/>
          </p:nvSpPr>
          <p:spPr>
            <a:xfrm>
              <a:off x="-756420" y="-99468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18" name="椭圆 17">
              <a:extLst>
                <a:ext uri="{FF2B5EF4-FFF2-40B4-BE49-F238E27FC236}">
                  <a16:creationId xmlns:a16="http://schemas.microsoft.com/office/drawing/2014/main" id="{FAE3AAFE-3B14-4BAD-AD92-5A05919A6204}"/>
                </a:ext>
              </a:extLst>
            </p:cNvPr>
            <p:cNvSpPr/>
            <p:nvPr/>
          </p:nvSpPr>
          <p:spPr>
            <a:xfrm>
              <a:off x="-579414" y="-99468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19" name="椭圆 18">
              <a:extLst>
                <a:ext uri="{FF2B5EF4-FFF2-40B4-BE49-F238E27FC236}">
                  <a16:creationId xmlns:a16="http://schemas.microsoft.com/office/drawing/2014/main" id="{FBDCD390-5A65-4A45-8A1A-CCC67C8760F7}"/>
                </a:ext>
              </a:extLst>
            </p:cNvPr>
            <p:cNvSpPr/>
            <p:nvPr/>
          </p:nvSpPr>
          <p:spPr>
            <a:xfrm>
              <a:off x="-402408" y="-99468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20" name="椭圆 19">
              <a:extLst>
                <a:ext uri="{FF2B5EF4-FFF2-40B4-BE49-F238E27FC236}">
                  <a16:creationId xmlns:a16="http://schemas.microsoft.com/office/drawing/2014/main" id="{64825098-F223-4BB3-AD57-83A06D59D4DA}"/>
                </a:ext>
              </a:extLst>
            </p:cNvPr>
            <p:cNvSpPr/>
            <p:nvPr/>
          </p:nvSpPr>
          <p:spPr>
            <a:xfrm>
              <a:off x="-225401" y="-99468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21" name="椭圆 20">
              <a:extLst>
                <a:ext uri="{FF2B5EF4-FFF2-40B4-BE49-F238E27FC236}">
                  <a16:creationId xmlns:a16="http://schemas.microsoft.com/office/drawing/2014/main" id="{B0C1F784-58C0-4259-87CC-77B1E8389EA5}"/>
                </a:ext>
              </a:extLst>
            </p:cNvPr>
            <p:cNvSpPr/>
            <p:nvPr/>
          </p:nvSpPr>
          <p:spPr>
            <a:xfrm>
              <a:off x="-756420" y="-83275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22" name="椭圆 21">
              <a:extLst>
                <a:ext uri="{FF2B5EF4-FFF2-40B4-BE49-F238E27FC236}">
                  <a16:creationId xmlns:a16="http://schemas.microsoft.com/office/drawing/2014/main" id="{101E5CA5-E9A7-47FF-A98B-806E51FFC487}"/>
                </a:ext>
              </a:extLst>
            </p:cNvPr>
            <p:cNvSpPr/>
            <p:nvPr/>
          </p:nvSpPr>
          <p:spPr>
            <a:xfrm>
              <a:off x="-579414" y="-83275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23" name="椭圆 22">
              <a:extLst>
                <a:ext uri="{FF2B5EF4-FFF2-40B4-BE49-F238E27FC236}">
                  <a16:creationId xmlns:a16="http://schemas.microsoft.com/office/drawing/2014/main" id="{871DF96C-7233-4461-86B5-C575DB34BAB3}"/>
                </a:ext>
              </a:extLst>
            </p:cNvPr>
            <p:cNvSpPr/>
            <p:nvPr/>
          </p:nvSpPr>
          <p:spPr>
            <a:xfrm>
              <a:off x="-402408" y="-83275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24" name="椭圆 23">
              <a:extLst>
                <a:ext uri="{FF2B5EF4-FFF2-40B4-BE49-F238E27FC236}">
                  <a16:creationId xmlns:a16="http://schemas.microsoft.com/office/drawing/2014/main" id="{115B7643-226B-4822-9CD2-304601517977}"/>
                </a:ext>
              </a:extLst>
            </p:cNvPr>
            <p:cNvSpPr/>
            <p:nvPr/>
          </p:nvSpPr>
          <p:spPr>
            <a:xfrm>
              <a:off x="-225401" y="-83275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25" name="椭圆 24">
              <a:extLst>
                <a:ext uri="{FF2B5EF4-FFF2-40B4-BE49-F238E27FC236}">
                  <a16:creationId xmlns:a16="http://schemas.microsoft.com/office/drawing/2014/main" id="{2420AF46-5E0B-4B3C-930C-6640A9B4AA64}"/>
                </a:ext>
              </a:extLst>
            </p:cNvPr>
            <p:cNvSpPr/>
            <p:nvPr/>
          </p:nvSpPr>
          <p:spPr>
            <a:xfrm>
              <a:off x="-756420" y="-67083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26" name="椭圆 25">
              <a:extLst>
                <a:ext uri="{FF2B5EF4-FFF2-40B4-BE49-F238E27FC236}">
                  <a16:creationId xmlns:a16="http://schemas.microsoft.com/office/drawing/2014/main" id="{863AED2B-3E0A-4AFC-816D-7F53F8A5476E}"/>
                </a:ext>
              </a:extLst>
            </p:cNvPr>
            <p:cNvSpPr/>
            <p:nvPr/>
          </p:nvSpPr>
          <p:spPr>
            <a:xfrm>
              <a:off x="-579414" y="-67083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27" name="椭圆 26">
              <a:extLst>
                <a:ext uri="{FF2B5EF4-FFF2-40B4-BE49-F238E27FC236}">
                  <a16:creationId xmlns:a16="http://schemas.microsoft.com/office/drawing/2014/main" id="{CA97D43C-57C3-4F93-A2AD-95D2AC5A9CE1}"/>
                </a:ext>
              </a:extLst>
            </p:cNvPr>
            <p:cNvSpPr/>
            <p:nvPr/>
          </p:nvSpPr>
          <p:spPr>
            <a:xfrm>
              <a:off x="-402408" y="-67083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28" name="椭圆 27">
              <a:extLst>
                <a:ext uri="{FF2B5EF4-FFF2-40B4-BE49-F238E27FC236}">
                  <a16:creationId xmlns:a16="http://schemas.microsoft.com/office/drawing/2014/main" id="{5985D28C-C60A-4A6F-8F9A-FACB62540D56}"/>
                </a:ext>
              </a:extLst>
            </p:cNvPr>
            <p:cNvSpPr/>
            <p:nvPr/>
          </p:nvSpPr>
          <p:spPr>
            <a:xfrm>
              <a:off x="-225401" y="-670832"/>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29" name="椭圆 28">
              <a:extLst>
                <a:ext uri="{FF2B5EF4-FFF2-40B4-BE49-F238E27FC236}">
                  <a16:creationId xmlns:a16="http://schemas.microsoft.com/office/drawing/2014/main" id="{44CDBB4E-4334-4E5C-8BB4-D61FD4EE6A21}"/>
                </a:ext>
              </a:extLst>
            </p:cNvPr>
            <p:cNvSpPr/>
            <p:nvPr/>
          </p:nvSpPr>
          <p:spPr>
            <a:xfrm>
              <a:off x="-756420" y="-50890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30" name="椭圆 29">
              <a:extLst>
                <a:ext uri="{FF2B5EF4-FFF2-40B4-BE49-F238E27FC236}">
                  <a16:creationId xmlns:a16="http://schemas.microsoft.com/office/drawing/2014/main" id="{6247B34D-8CF3-4A8A-B554-F5E3EEC357A3}"/>
                </a:ext>
              </a:extLst>
            </p:cNvPr>
            <p:cNvSpPr/>
            <p:nvPr/>
          </p:nvSpPr>
          <p:spPr>
            <a:xfrm>
              <a:off x="-579414" y="-50890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31" name="椭圆 30">
              <a:extLst>
                <a:ext uri="{FF2B5EF4-FFF2-40B4-BE49-F238E27FC236}">
                  <a16:creationId xmlns:a16="http://schemas.microsoft.com/office/drawing/2014/main" id="{17B2B976-C62E-40BE-AAFD-487C2FBE7FD9}"/>
                </a:ext>
              </a:extLst>
            </p:cNvPr>
            <p:cNvSpPr/>
            <p:nvPr/>
          </p:nvSpPr>
          <p:spPr>
            <a:xfrm>
              <a:off x="-402408" y="-50890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sp>
          <p:nvSpPr>
            <p:cNvPr id="32" name="椭圆 31">
              <a:extLst>
                <a:ext uri="{FF2B5EF4-FFF2-40B4-BE49-F238E27FC236}">
                  <a16:creationId xmlns:a16="http://schemas.microsoft.com/office/drawing/2014/main" id="{D591BC87-4717-4C44-9599-FE400268B0C3}"/>
                </a:ext>
              </a:extLst>
            </p:cNvPr>
            <p:cNvSpPr/>
            <p:nvPr/>
          </p:nvSpPr>
          <p:spPr>
            <a:xfrm>
              <a:off x="-225401" y="-508907"/>
              <a:ext cx="74249" cy="7424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等线"/>
                <a:ea typeface="阿里巴巴普惠体"/>
                <a:cs typeface="+mn-cs"/>
              </a:endParaRPr>
            </a:p>
          </p:txBody>
        </p:sp>
      </p:grpSp>
      <p:sp>
        <p:nvSpPr>
          <p:cNvPr id="33" name="平行四边形 32">
            <a:extLst>
              <a:ext uri="{FF2B5EF4-FFF2-40B4-BE49-F238E27FC236}">
                <a16:creationId xmlns:a16="http://schemas.microsoft.com/office/drawing/2014/main" id="{AFDB5B9E-9410-4112-9F41-163BDC65D575}"/>
              </a:ext>
            </a:extLst>
          </p:cNvPr>
          <p:cNvSpPr/>
          <p:nvPr userDrawn="1"/>
        </p:nvSpPr>
        <p:spPr>
          <a:xfrm>
            <a:off x="4795837" y="4151171"/>
            <a:ext cx="3305175" cy="132587"/>
          </a:xfrm>
          <a:prstGeom prst="parallelogram">
            <a:avLst>
              <a:gd name="adj" fmla="val 151217"/>
            </a:avLst>
          </a:prstGeom>
          <a:gradFill>
            <a:gsLst>
              <a:gs pos="70000">
                <a:srgbClr val="E7BE7A">
                  <a:alpha val="0"/>
                </a:srgbClr>
              </a:gs>
              <a:gs pos="0">
                <a:srgbClr val="E7BE7A">
                  <a:alpha val="16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sp>
        <p:nvSpPr>
          <p:cNvPr id="34" name="平行四边形 33">
            <a:extLst>
              <a:ext uri="{FF2B5EF4-FFF2-40B4-BE49-F238E27FC236}">
                <a16:creationId xmlns:a16="http://schemas.microsoft.com/office/drawing/2014/main" id="{904FF6EE-5D5C-4BA4-A2AC-2DF8B50DD056}"/>
              </a:ext>
            </a:extLst>
          </p:cNvPr>
          <p:cNvSpPr/>
          <p:nvPr userDrawn="1"/>
        </p:nvSpPr>
        <p:spPr>
          <a:xfrm>
            <a:off x="4443412" y="4320448"/>
            <a:ext cx="3305175" cy="132587"/>
          </a:xfrm>
          <a:prstGeom prst="parallelogram">
            <a:avLst>
              <a:gd name="adj" fmla="val 151217"/>
            </a:avLst>
          </a:prstGeom>
          <a:gradFill>
            <a:gsLst>
              <a:gs pos="70000">
                <a:srgbClr val="E7BE7A">
                  <a:alpha val="0"/>
                </a:srgbClr>
              </a:gs>
              <a:gs pos="0">
                <a:srgbClr val="E7BE7A">
                  <a:alpha val="10000"/>
                </a:srgbClr>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pic>
        <p:nvPicPr>
          <p:cNvPr id="45" name="图片 44">
            <a:extLst>
              <a:ext uri="{FF2B5EF4-FFF2-40B4-BE49-F238E27FC236}">
                <a16:creationId xmlns:a16="http://schemas.microsoft.com/office/drawing/2014/main" id="{D300C443-FCD5-4B67-9AAA-00434C0AD947}"/>
              </a:ext>
            </a:extLst>
          </p:cNvPr>
          <p:cNvPicPr>
            <a:picLocks noChangeAspect="1"/>
          </p:cNvPicPr>
          <p:nvPr userDrawn="1"/>
        </p:nvPicPr>
        <p:blipFill>
          <a:blip r:embed="rId3"/>
          <a:srcRect l="28516" b="36805"/>
          <a:stretch>
            <a:fillRect/>
          </a:stretch>
        </p:blipFill>
        <p:spPr>
          <a:xfrm>
            <a:off x="0" y="5116587"/>
            <a:ext cx="4867952" cy="1741413"/>
          </a:xfrm>
          <a:custGeom>
            <a:avLst/>
            <a:gdLst>
              <a:gd name="connsiteX0" fmla="*/ 0 w 4867952"/>
              <a:gd name="connsiteY0" fmla="*/ 0 h 1741413"/>
              <a:gd name="connsiteX1" fmla="*/ 4867952 w 4867952"/>
              <a:gd name="connsiteY1" fmla="*/ 0 h 1741413"/>
              <a:gd name="connsiteX2" fmla="*/ 4867952 w 4867952"/>
              <a:gd name="connsiteY2" fmla="*/ 1741413 h 1741413"/>
              <a:gd name="connsiteX3" fmla="*/ 0 w 4867952"/>
              <a:gd name="connsiteY3" fmla="*/ 1741413 h 1741413"/>
            </a:gdLst>
            <a:ahLst/>
            <a:cxnLst>
              <a:cxn ang="0">
                <a:pos x="connsiteX0" y="connsiteY0"/>
              </a:cxn>
              <a:cxn ang="0">
                <a:pos x="connsiteX1" y="connsiteY1"/>
              </a:cxn>
              <a:cxn ang="0">
                <a:pos x="connsiteX2" y="connsiteY2"/>
              </a:cxn>
              <a:cxn ang="0">
                <a:pos x="connsiteX3" y="connsiteY3"/>
              </a:cxn>
            </a:cxnLst>
            <a:rect l="l" t="t" r="r" b="b"/>
            <a:pathLst>
              <a:path w="4867952" h="1741413">
                <a:moveTo>
                  <a:pt x="0" y="0"/>
                </a:moveTo>
                <a:lnTo>
                  <a:pt x="4867952" y="0"/>
                </a:lnTo>
                <a:lnTo>
                  <a:pt x="4867952" y="1741413"/>
                </a:lnTo>
                <a:lnTo>
                  <a:pt x="0" y="1741413"/>
                </a:lnTo>
                <a:close/>
              </a:path>
            </a:pathLst>
          </a:custGeom>
        </p:spPr>
      </p:pic>
      <p:pic>
        <p:nvPicPr>
          <p:cNvPr id="46" name="图片 45">
            <a:extLst>
              <a:ext uri="{FF2B5EF4-FFF2-40B4-BE49-F238E27FC236}">
                <a16:creationId xmlns:a16="http://schemas.microsoft.com/office/drawing/2014/main" id="{6BC51B0B-FC62-4C96-BA6D-C9F93798C598}"/>
              </a:ext>
            </a:extLst>
          </p:cNvPr>
          <p:cNvPicPr>
            <a:picLocks noChangeAspect="1"/>
          </p:cNvPicPr>
          <p:nvPr userDrawn="1"/>
        </p:nvPicPr>
        <p:blipFill>
          <a:blip r:embed="rId4"/>
          <a:srcRect t="22492" r="37270"/>
          <a:stretch>
            <a:fillRect/>
          </a:stretch>
        </p:blipFill>
        <p:spPr>
          <a:xfrm rot="413395">
            <a:off x="8063752" y="-232977"/>
            <a:ext cx="4271782" cy="2135828"/>
          </a:xfrm>
          <a:custGeom>
            <a:avLst/>
            <a:gdLst>
              <a:gd name="connsiteX0" fmla="*/ 0 w 4271782"/>
              <a:gd name="connsiteY0" fmla="*/ 484994 h 2135828"/>
              <a:gd name="connsiteX1" fmla="*/ 4013700 w 4271782"/>
              <a:gd name="connsiteY1" fmla="*/ 0 h 2135828"/>
              <a:gd name="connsiteX2" fmla="*/ 4271782 w 4271782"/>
              <a:gd name="connsiteY2" fmla="*/ 2135828 h 2135828"/>
              <a:gd name="connsiteX3" fmla="*/ 0 w 4271782"/>
              <a:gd name="connsiteY3" fmla="*/ 2135828 h 2135828"/>
            </a:gdLst>
            <a:ahLst/>
            <a:cxnLst>
              <a:cxn ang="0">
                <a:pos x="connsiteX0" y="connsiteY0"/>
              </a:cxn>
              <a:cxn ang="0">
                <a:pos x="connsiteX1" y="connsiteY1"/>
              </a:cxn>
              <a:cxn ang="0">
                <a:pos x="connsiteX2" y="connsiteY2"/>
              </a:cxn>
              <a:cxn ang="0">
                <a:pos x="connsiteX3" y="connsiteY3"/>
              </a:cxn>
            </a:cxnLst>
            <a:rect l="l" t="t" r="r" b="b"/>
            <a:pathLst>
              <a:path w="4271782" h="2135828">
                <a:moveTo>
                  <a:pt x="0" y="484994"/>
                </a:moveTo>
                <a:lnTo>
                  <a:pt x="4013700" y="0"/>
                </a:lnTo>
                <a:lnTo>
                  <a:pt x="4271782" y="2135828"/>
                </a:lnTo>
                <a:lnTo>
                  <a:pt x="0" y="2135828"/>
                </a:lnTo>
                <a:close/>
              </a:path>
            </a:pathLst>
          </a:custGeom>
        </p:spPr>
      </p:pic>
    </p:spTree>
    <p:extLst>
      <p:ext uri="{BB962C8B-B14F-4D97-AF65-F5344CB8AC3E}">
        <p14:creationId xmlns:p14="http://schemas.microsoft.com/office/powerpoint/2010/main" val="127904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descr="房间里的沙发和茶几&#10;&#10;低可信度描述已自动生成">
            <a:extLst>
              <a:ext uri="{FF2B5EF4-FFF2-40B4-BE49-F238E27FC236}">
                <a16:creationId xmlns:a16="http://schemas.microsoft.com/office/drawing/2014/main" id="{3F533539-3244-43A2-A506-69508C145E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89" b="18611"/>
          <a:stretch/>
        </p:blipFill>
        <p:spPr>
          <a:xfrm>
            <a:off x="0" y="429"/>
            <a:ext cx="12190476" cy="6857143"/>
          </a:xfrm>
          <a:prstGeom prst="rect">
            <a:avLst/>
          </a:prstGeom>
        </p:spPr>
      </p:pic>
      <p:sp>
        <p:nvSpPr>
          <p:cNvPr id="3" name="Rectangle 9">
            <a:extLst>
              <a:ext uri="{FF2B5EF4-FFF2-40B4-BE49-F238E27FC236}">
                <a16:creationId xmlns:a16="http://schemas.microsoft.com/office/drawing/2014/main" id="{184C6F48-B088-4F85-8421-E551120E044E}"/>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阿里巴巴普惠体"/>
              <a:cs typeface="+mn-cs"/>
            </a:endParaRPr>
          </a:p>
        </p:txBody>
      </p:sp>
      <p:sp>
        <p:nvSpPr>
          <p:cNvPr id="4" name="矩形 3">
            <a:extLst>
              <a:ext uri="{FF2B5EF4-FFF2-40B4-BE49-F238E27FC236}">
                <a16:creationId xmlns:a16="http://schemas.microsoft.com/office/drawing/2014/main" id="{99C47B45-6388-4442-80AC-EE9BB855C555}"/>
              </a:ext>
            </a:extLst>
          </p:cNvPr>
          <p:cNvSpPr/>
          <p:nvPr userDrawn="1"/>
        </p:nvSpPr>
        <p:spPr>
          <a:xfrm flipH="1">
            <a:off x="0" y="0"/>
            <a:ext cx="12192000" cy="6858000"/>
          </a:xfrm>
          <a:prstGeom prst="rect">
            <a:avLst/>
          </a:prstGeom>
          <a:gradFill flip="none" rotWithShape="1">
            <a:gsLst>
              <a:gs pos="24000">
                <a:sysClr val="window" lastClr="FFFFFF"/>
              </a:gs>
              <a:gs pos="100000">
                <a:sysClr val="window" lastClr="FFFFFF">
                  <a:alpha val="0"/>
                </a:sys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sp>
        <p:nvSpPr>
          <p:cNvPr id="5" name="文本框 4">
            <a:extLst>
              <a:ext uri="{FF2B5EF4-FFF2-40B4-BE49-F238E27FC236}">
                <a16:creationId xmlns:a16="http://schemas.microsoft.com/office/drawing/2014/main" id="{A838E8B1-6A3F-4DBE-A5E6-8FD780BB617E}"/>
              </a:ext>
            </a:extLst>
          </p:cNvPr>
          <p:cNvSpPr txBox="1"/>
          <p:nvPr userDrawn="1"/>
        </p:nvSpPr>
        <p:spPr>
          <a:xfrm>
            <a:off x="3700152" y="349250"/>
            <a:ext cx="4791697" cy="1015663"/>
          </a:xfrm>
          <a:prstGeom prst="rect">
            <a:avLst/>
          </a:prstGeom>
          <a:noFill/>
        </p:spPr>
        <p:txBody>
          <a:bodyPr wrap="none" rtlCol="0">
            <a:spAutoFit/>
          </a:bodyPr>
          <a:lstStyle>
            <a:defPPr>
              <a:defRPr lang="zh-CN"/>
            </a:defPPr>
            <a:lvl1pPr>
              <a:defRPr sz="5400" b="1">
                <a:solidFill>
                  <a:srgbClr val="B6845A"/>
                </a:solidFill>
                <a:latin typeface="字体圈欣意冠黑体2.0" panose="00000500000000000000" pitchFamily="2" charset="-122"/>
                <a:ea typeface="字体圈欣意冠黑体2.0" panose="00000500000000000000" pitchFamily="2" charset="-122"/>
              </a:defRPr>
            </a:lvl1pPr>
          </a:lstStyle>
          <a:p>
            <a:pPr algn="ctr"/>
            <a:r>
              <a:rPr lang="en-US" altLang="zh-CN" sz="6000" b="0" dirty="0">
                <a:solidFill>
                  <a:srgbClr val="B6845A">
                    <a:alpha val="10000"/>
                  </a:srgbClr>
                </a:solidFill>
                <a:latin typeface="+mj-ea"/>
                <a:ea typeface="+mj-ea"/>
              </a:rPr>
              <a:t>CONTENTS</a:t>
            </a:r>
            <a:endParaRPr lang="zh-CN" altLang="en-US" sz="6000" b="0" dirty="0">
              <a:solidFill>
                <a:srgbClr val="B6845A">
                  <a:alpha val="10000"/>
                </a:srgbClr>
              </a:solidFill>
              <a:latin typeface="+mj-ea"/>
              <a:ea typeface="+mj-ea"/>
            </a:endParaRPr>
          </a:p>
        </p:txBody>
      </p:sp>
      <p:sp>
        <p:nvSpPr>
          <p:cNvPr id="7" name="矩形: 圆顶角 6">
            <a:extLst>
              <a:ext uri="{FF2B5EF4-FFF2-40B4-BE49-F238E27FC236}">
                <a16:creationId xmlns:a16="http://schemas.microsoft.com/office/drawing/2014/main" id="{F437D8F7-B9FE-4430-97F1-2E2C9B2FA0FF}"/>
              </a:ext>
            </a:extLst>
          </p:cNvPr>
          <p:cNvSpPr/>
          <p:nvPr userDrawn="1"/>
        </p:nvSpPr>
        <p:spPr>
          <a:xfrm>
            <a:off x="874713" y="1768182"/>
            <a:ext cx="10442575" cy="4772318"/>
          </a:xfrm>
          <a:prstGeom prst="round2SameRect">
            <a:avLst>
              <a:gd name="adj1" fmla="val 0"/>
              <a:gd name="adj2" fmla="val 2911"/>
            </a:avLst>
          </a:prstGeom>
          <a:solidFill>
            <a:sysClr val="window" lastClr="FFFFFF">
              <a:alpha val="93000"/>
            </a:sysClr>
          </a:solidFill>
          <a:ln w="158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cxnSp>
        <p:nvCxnSpPr>
          <p:cNvPr id="8" name="直接连接符 7">
            <a:extLst>
              <a:ext uri="{FF2B5EF4-FFF2-40B4-BE49-F238E27FC236}">
                <a16:creationId xmlns:a16="http://schemas.microsoft.com/office/drawing/2014/main" id="{98C5A839-6C8B-43D6-A876-2F4DCBF694EE}"/>
              </a:ext>
            </a:extLst>
          </p:cNvPr>
          <p:cNvCxnSpPr>
            <a:cxnSpLocks/>
          </p:cNvCxnSpPr>
          <p:nvPr userDrawn="1"/>
        </p:nvCxnSpPr>
        <p:spPr>
          <a:xfrm>
            <a:off x="874713" y="1768182"/>
            <a:ext cx="10442575" cy="0"/>
          </a:xfrm>
          <a:prstGeom prst="line">
            <a:avLst/>
          </a:prstGeom>
          <a:noFill/>
          <a:ln w="57150" cap="flat" cmpd="sng" algn="ctr">
            <a:gradFill flip="none" rotWithShape="1">
              <a:gsLst>
                <a:gs pos="0">
                  <a:srgbClr val="D3A26A"/>
                </a:gs>
                <a:gs pos="100000">
                  <a:srgbClr val="B6845A"/>
                </a:gs>
              </a:gsLst>
              <a:lin ang="0" scaled="1"/>
              <a:tileRect/>
            </a:gradFill>
            <a:prstDash val="solid"/>
            <a:miter lim="800000"/>
          </a:ln>
          <a:effectLst/>
        </p:spPr>
      </p:cxnSp>
      <p:sp>
        <p:nvSpPr>
          <p:cNvPr id="9" name="文本框 8">
            <a:extLst>
              <a:ext uri="{FF2B5EF4-FFF2-40B4-BE49-F238E27FC236}">
                <a16:creationId xmlns:a16="http://schemas.microsoft.com/office/drawing/2014/main" id="{C9EC2339-372D-4769-923A-C40A1A271384}"/>
              </a:ext>
            </a:extLst>
          </p:cNvPr>
          <p:cNvSpPr txBox="1"/>
          <p:nvPr userDrawn="1"/>
        </p:nvSpPr>
        <p:spPr>
          <a:xfrm>
            <a:off x="5242241" y="641350"/>
            <a:ext cx="1707519" cy="1015663"/>
          </a:xfrm>
          <a:prstGeom prst="rect">
            <a:avLst/>
          </a:prstGeom>
          <a:noFill/>
        </p:spPr>
        <p:txBody>
          <a:bodyPr wrap="none" rtlCol="0">
            <a:spAutoFit/>
          </a:bodyPr>
          <a:lstStyle>
            <a:defPPr>
              <a:defRPr lang="zh-CN"/>
            </a:defPPr>
            <a:lvl1pPr>
              <a:defRPr sz="5400" b="1">
                <a:solidFill>
                  <a:srgbClr val="B6845A"/>
                </a:solidFill>
                <a:latin typeface="字体圈欣意冠黑体2.0" panose="00000500000000000000" pitchFamily="2" charset="-122"/>
                <a:ea typeface="字体圈欣意冠黑体2.0" panose="00000500000000000000" pitchFamily="2" charset="-122"/>
              </a:defRPr>
            </a:lvl1pPr>
          </a:lstStyle>
          <a:p>
            <a:pPr algn="ctr"/>
            <a:r>
              <a:rPr lang="zh-CN" altLang="en-US" sz="6000" b="0" dirty="0">
                <a:latin typeface="+mj-ea"/>
                <a:ea typeface="+mj-ea"/>
              </a:rPr>
              <a:t>目录</a:t>
            </a:r>
          </a:p>
        </p:txBody>
      </p:sp>
      <p:pic>
        <p:nvPicPr>
          <p:cNvPr id="10" name="图片 9">
            <a:extLst>
              <a:ext uri="{FF2B5EF4-FFF2-40B4-BE49-F238E27FC236}">
                <a16:creationId xmlns:a16="http://schemas.microsoft.com/office/drawing/2014/main" id="{9A986959-57FA-4C7B-8179-895BEFECABBD}"/>
              </a:ext>
            </a:extLst>
          </p:cNvPr>
          <p:cNvPicPr>
            <a:picLocks noChangeAspect="1"/>
          </p:cNvPicPr>
          <p:nvPr userDrawn="1"/>
        </p:nvPicPr>
        <p:blipFill>
          <a:blip r:embed="rId3"/>
          <a:srcRect t="18000" r="36746"/>
          <a:stretch>
            <a:fillRect/>
          </a:stretch>
        </p:blipFill>
        <p:spPr>
          <a:xfrm rot="20567488" flipH="1">
            <a:off x="-432515" y="-480711"/>
            <a:ext cx="4307462" cy="2259630"/>
          </a:xfrm>
          <a:custGeom>
            <a:avLst/>
            <a:gdLst>
              <a:gd name="connsiteX0" fmla="*/ 0 w 4307462"/>
              <a:gd name="connsiteY0" fmla="*/ 1117335 h 2259630"/>
              <a:gd name="connsiteX1" fmla="*/ 3607621 w 4307462"/>
              <a:gd name="connsiteY1" fmla="*/ 0 h 2259630"/>
              <a:gd name="connsiteX2" fmla="*/ 4307462 w 4307462"/>
              <a:gd name="connsiteY2" fmla="*/ 2259630 h 2259630"/>
              <a:gd name="connsiteX3" fmla="*/ 1 w 4307462"/>
              <a:gd name="connsiteY3" fmla="*/ 2259630 h 2259630"/>
            </a:gdLst>
            <a:ahLst/>
            <a:cxnLst>
              <a:cxn ang="0">
                <a:pos x="connsiteX0" y="connsiteY0"/>
              </a:cxn>
              <a:cxn ang="0">
                <a:pos x="connsiteX1" y="connsiteY1"/>
              </a:cxn>
              <a:cxn ang="0">
                <a:pos x="connsiteX2" y="connsiteY2"/>
              </a:cxn>
              <a:cxn ang="0">
                <a:pos x="connsiteX3" y="connsiteY3"/>
              </a:cxn>
            </a:cxnLst>
            <a:rect l="l" t="t" r="r" b="b"/>
            <a:pathLst>
              <a:path w="4307462" h="2259630">
                <a:moveTo>
                  <a:pt x="0" y="1117335"/>
                </a:moveTo>
                <a:lnTo>
                  <a:pt x="3607621" y="0"/>
                </a:lnTo>
                <a:lnTo>
                  <a:pt x="4307462" y="2259630"/>
                </a:lnTo>
                <a:lnTo>
                  <a:pt x="1" y="2259630"/>
                </a:lnTo>
                <a:close/>
              </a:path>
            </a:pathLst>
          </a:custGeom>
        </p:spPr>
      </p:pic>
    </p:spTree>
    <p:extLst>
      <p:ext uri="{BB962C8B-B14F-4D97-AF65-F5344CB8AC3E}">
        <p14:creationId xmlns:p14="http://schemas.microsoft.com/office/powerpoint/2010/main" val="385455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38" name="图片 37" descr="房间里的沙发和茶几&#10;&#10;低可信度描述已自动生成">
            <a:extLst>
              <a:ext uri="{FF2B5EF4-FFF2-40B4-BE49-F238E27FC236}">
                <a16:creationId xmlns:a16="http://schemas.microsoft.com/office/drawing/2014/main" id="{7811414E-63C6-4CDF-BD27-852774910B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389" b="18611"/>
          <a:stretch/>
        </p:blipFill>
        <p:spPr>
          <a:xfrm>
            <a:off x="0" y="429"/>
            <a:ext cx="12190476" cy="6857143"/>
          </a:xfrm>
          <a:prstGeom prst="rect">
            <a:avLst/>
          </a:prstGeom>
        </p:spPr>
      </p:pic>
      <p:sp>
        <p:nvSpPr>
          <p:cNvPr id="39" name="矩形 38">
            <a:extLst>
              <a:ext uri="{FF2B5EF4-FFF2-40B4-BE49-F238E27FC236}">
                <a16:creationId xmlns:a16="http://schemas.microsoft.com/office/drawing/2014/main" id="{07055F1E-FDE0-4491-AEC6-3360FB52B631}"/>
              </a:ext>
            </a:extLst>
          </p:cNvPr>
          <p:cNvSpPr/>
          <p:nvPr userDrawn="1"/>
        </p:nvSpPr>
        <p:spPr>
          <a:xfrm flipH="1">
            <a:off x="0" y="0"/>
            <a:ext cx="12192000" cy="6858000"/>
          </a:xfrm>
          <a:prstGeom prst="rect">
            <a:avLst/>
          </a:prstGeom>
          <a:gradFill flip="none" rotWithShape="1">
            <a:gsLst>
              <a:gs pos="24000">
                <a:sysClr val="window" lastClr="FFFFFF"/>
              </a:gs>
              <a:gs pos="100000">
                <a:sysClr val="window" lastClr="FFFFFF">
                  <a:alpha val="0"/>
                </a:sys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grpSp>
        <p:nvGrpSpPr>
          <p:cNvPr id="40" name="组合 39">
            <a:extLst>
              <a:ext uri="{FF2B5EF4-FFF2-40B4-BE49-F238E27FC236}">
                <a16:creationId xmlns:a16="http://schemas.microsoft.com/office/drawing/2014/main" id="{5DEC4EE0-B65D-4AFD-8A95-29D880F02D2E}"/>
              </a:ext>
            </a:extLst>
          </p:cNvPr>
          <p:cNvGrpSpPr/>
          <p:nvPr userDrawn="1"/>
        </p:nvGrpSpPr>
        <p:grpSpPr>
          <a:xfrm>
            <a:off x="873950" y="1294653"/>
            <a:ext cx="10442575" cy="4772318"/>
            <a:chOff x="873950" y="1294653"/>
            <a:chExt cx="10442575" cy="4772318"/>
          </a:xfrm>
        </p:grpSpPr>
        <p:grpSp>
          <p:nvGrpSpPr>
            <p:cNvPr id="41" name="组合 40">
              <a:extLst>
                <a:ext uri="{FF2B5EF4-FFF2-40B4-BE49-F238E27FC236}">
                  <a16:creationId xmlns:a16="http://schemas.microsoft.com/office/drawing/2014/main" id="{359A773C-F71D-4E4E-9465-ABBDF371DFF5}"/>
                </a:ext>
              </a:extLst>
            </p:cNvPr>
            <p:cNvGrpSpPr/>
            <p:nvPr/>
          </p:nvGrpSpPr>
          <p:grpSpPr>
            <a:xfrm>
              <a:off x="873950" y="1294653"/>
              <a:ext cx="10442575" cy="4772318"/>
              <a:chOff x="874713" y="1323682"/>
              <a:chExt cx="10442575" cy="4772318"/>
            </a:xfrm>
          </p:grpSpPr>
          <p:sp>
            <p:nvSpPr>
              <p:cNvPr id="48" name="矩形: 圆顶角 47">
                <a:extLst>
                  <a:ext uri="{FF2B5EF4-FFF2-40B4-BE49-F238E27FC236}">
                    <a16:creationId xmlns:a16="http://schemas.microsoft.com/office/drawing/2014/main" id="{DE73A6FA-30FC-46FF-8721-A0C43BCCF7C7}"/>
                  </a:ext>
                </a:extLst>
              </p:cNvPr>
              <p:cNvSpPr/>
              <p:nvPr/>
            </p:nvSpPr>
            <p:spPr>
              <a:xfrm>
                <a:off x="874713" y="1323682"/>
                <a:ext cx="10442575" cy="4772318"/>
              </a:xfrm>
              <a:prstGeom prst="round2SameRect">
                <a:avLst>
                  <a:gd name="adj1" fmla="val 0"/>
                  <a:gd name="adj2" fmla="val 2911"/>
                </a:avLst>
              </a:prstGeom>
              <a:solidFill>
                <a:sysClr val="window" lastClr="FFFFFF">
                  <a:alpha val="93000"/>
                </a:sysClr>
              </a:solidFill>
              <a:ln w="15875" cap="flat" cmpd="sng" algn="ctr">
                <a:noFill/>
                <a:prstDash val="solid"/>
                <a:miter lim="800000"/>
              </a:ln>
              <a:effectLst>
                <a:outerShdw blurRad="254000" dist="38100" dir="2700000" algn="tl" rotWithShape="0">
                  <a:srgbClr val="AB764B">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cxnSp>
            <p:nvCxnSpPr>
              <p:cNvPr id="49" name="直接连接符 48">
                <a:extLst>
                  <a:ext uri="{FF2B5EF4-FFF2-40B4-BE49-F238E27FC236}">
                    <a16:creationId xmlns:a16="http://schemas.microsoft.com/office/drawing/2014/main" id="{DF782737-AB45-489C-B25E-A7D2DD92A078}"/>
                  </a:ext>
                </a:extLst>
              </p:cNvPr>
              <p:cNvCxnSpPr>
                <a:cxnSpLocks/>
              </p:cNvCxnSpPr>
              <p:nvPr/>
            </p:nvCxnSpPr>
            <p:spPr>
              <a:xfrm>
                <a:off x="874713" y="1323682"/>
                <a:ext cx="10442575" cy="0"/>
              </a:xfrm>
              <a:prstGeom prst="line">
                <a:avLst/>
              </a:prstGeom>
              <a:noFill/>
              <a:ln w="57150" cap="flat" cmpd="sng" algn="ctr">
                <a:gradFill flip="none" rotWithShape="1">
                  <a:gsLst>
                    <a:gs pos="0">
                      <a:srgbClr val="D3A26A"/>
                    </a:gs>
                    <a:gs pos="100000">
                      <a:srgbClr val="B6845A"/>
                    </a:gs>
                  </a:gsLst>
                  <a:lin ang="0" scaled="1"/>
                  <a:tileRect/>
                </a:gradFill>
                <a:prstDash val="solid"/>
                <a:miter lim="800000"/>
              </a:ln>
              <a:effectLst/>
            </p:spPr>
          </p:cxnSp>
        </p:grpSp>
        <p:grpSp>
          <p:nvGrpSpPr>
            <p:cNvPr id="42" name="组合 41">
              <a:extLst>
                <a:ext uri="{FF2B5EF4-FFF2-40B4-BE49-F238E27FC236}">
                  <a16:creationId xmlns:a16="http://schemas.microsoft.com/office/drawing/2014/main" id="{4FFFBDD6-A082-4C69-BE06-2EE69E4A17B0}"/>
                </a:ext>
              </a:extLst>
            </p:cNvPr>
            <p:cNvGrpSpPr/>
            <p:nvPr/>
          </p:nvGrpSpPr>
          <p:grpSpPr>
            <a:xfrm>
              <a:off x="1035698" y="1483567"/>
              <a:ext cx="147783" cy="147783"/>
              <a:chOff x="1035698" y="1483567"/>
              <a:chExt cx="111967" cy="111967"/>
            </a:xfrm>
          </p:grpSpPr>
          <p:sp>
            <p:nvSpPr>
              <p:cNvPr id="46" name="椭圆 45">
                <a:extLst>
                  <a:ext uri="{FF2B5EF4-FFF2-40B4-BE49-F238E27FC236}">
                    <a16:creationId xmlns:a16="http://schemas.microsoft.com/office/drawing/2014/main" id="{4BEFD0C3-47F3-484A-B9C8-BD76D109212D}"/>
                  </a:ext>
                </a:extLst>
              </p:cNvPr>
              <p:cNvSpPr/>
              <p:nvPr/>
            </p:nvSpPr>
            <p:spPr>
              <a:xfrm>
                <a:off x="1035698" y="1483567"/>
                <a:ext cx="111967" cy="111967"/>
              </a:xfrm>
              <a:prstGeom prst="ellipse">
                <a:avLst/>
              </a:prstGeom>
              <a:solidFill>
                <a:srgbClr val="D3A2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sp>
            <p:nvSpPr>
              <p:cNvPr id="47" name="十字形 46">
                <a:extLst>
                  <a:ext uri="{FF2B5EF4-FFF2-40B4-BE49-F238E27FC236}">
                    <a16:creationId xmlns:a16="http://schemas.microsoft.com/office/drawing/2014/main" id="{648E6399-4F42-4108-BCCD-C0FF9B2B3B47}"/>
                  </a:ext>
                </a:extLst>
              </p:cNvPr>
              <p:cNvSpPr/>
              <p:nvPr/>
            </p:nvSpPr>
            <p:spPr>
              <a:xfrm rot="19583606">
                <a:off x="1068821" y="1516690"/>
                <a:ext cx="45719" cy="45719"/>
              </a:xfrm>
              <a:prstGeom prst="plus">
                <a:avLst>
                  <a:gd name="adj" fmla="val 50000"/>
                </a:avLst>
              </a:prstGeom>
              <a:noFill/>
              <a:ln w="12700" cap="flat" cmpd="sng" algn="ctr">
                <a:solidFill>
                  <a:srgbClr val="AB764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grpSp>
        <p:grpSp>
          <p:nvGrpSpPr>
            <p:cNvPr id="43" name="组合 42">
              <a:extLst>
                <a:ext uri="{FF2B5EF4-FFF2-40B4-BE49-F238E27FC236}">
                  <a16:creationId xmlns:a16="http://schemas.microsoft.com/office/drawing/2014/main" id="{B9517226-50A2-4AB4-8970-E1476309C87E}"/>
                </a:ext>
              </a:extLst>
            </p:cNvPr>
            <p:cNvGrpSpPr/>
            <p:nvPr/>
          </p:nvGrpSpPr>
          <p:grpSpPr>
            <a:xfrm>
              <a:off x="10976458" y="1483567"/>
              <a:ext cx="147783" cy="147783"/>
              <a:chOff x="1035698" y="1483567"/>
              <a:chExt cx="111967" cy="111967"/>
            </a:xfrm>
          </p:grpSpPr>
          <p:sp>
            <p:nvSpPr>
              <p:cNvPr id="44" name="椭圆 43">
                <a:extLst>
                  <a:ext uri="{FF2B5EF4-FFF2-40B4-BE49-F238E27FC236}">
                    <a16:creationId xmlns:a16="http://schemas.microsoft.com/office/drawing/2014/main" id="{0A1D5054-5554-4C80-98F1-20C9F3406C54}"/>
                  </a:ext>
                </a:extLst>
              </p:cNvPr>
              <p:cNvSpPr/>
              <p:nvPr/>
            </p:nvSpPr>
            <p:spPr>
              <a:xfrm>
                <a:off x="1035698" y="1483567"/>
                <a:ext cx="111967" cy="111967"/>
              </a:xfrm>
              <a:prstGeom prst="ellipse">
                <a:avLst/>
              </a:prstGeom>
              <a:solidFill>
                <a:srgbClr val="D3A2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sp>
            <p:nvSpPr>
              <p:cNvPr id="45" name="十字形 44">
                <a:extLst>
                  <a:ext uri="{FF2B5EF4-FFF2-40B4-BE49-F238E27FC236}">
                    <a16:creationId xmlns:a16="http://schemas.microsoft.com/office/drawing/2014/main" id="{B096335E-988F-4958-A963-A466650F8428}"/>
                  </a:ext>
                </a:extLst>
              </p:cNvPr>
              <p:cNvSpPr/>
              <p:nvPr/>
            </p:nvSpPr>
            <p:spPr>
              <a:xfrm rot="19583606">
                <a:off x="1068821" y="1516690"/>
                <a:ext cx="45719" cy="45719"/>
              </a:xfrm>
              <a:prstGeom prst="plus">
                <a:avLst>
                  <a:gd name="adj" fmla="val 50000"/>
                </a:avLst>
              </a:prstGeom>
              <a:noFill/>
              <a:ln w="12700" cap="flat" cmpd="sng" algn="ctr">
                <a:solidFill>
                  <a:srgbClr val="AB764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grpSp>
      </p:grpSp>
      <p:pic>
        <p:nvPicPr>
          <p:cNvPr id="60" name="图片 59">
            <a:extLst>
              <a:ext uri="{FF2B5EF4-FFF2-40B4-BE49-F238E27FC236}">
                <a16:creationId xmlns:a16="http://schemas.microsoft.com/office/drawing/2014/main" id="{3AE5C273-E1A0-458F-B347-057406F14B38}"/>
              </a:ext>
            </a:extLst>
          </p:cNvPr>
          <p:cNvPicPr>
            <a:picLocks noChangeAspect="1"/>
          </p:cNvPicPr>
          <p:nvPr userDrawn="1"/>
        </p:nvPicPr>
        <p:blipFill>
          <a:blip r:embed="rId3"/>
          <a:srcRect l="26846" b="17797"/>
          <a:stretch>
            <a:fillRect/>
          </a:stretch>
        </p:blipFill>
        <p:spPr>
          <a:xfrm>
            <a:off x="1" y="4587787"/>
            <a:ext cx="4981631" cy="2270213"/>
          </a:xfrm>
          <a:custGeom>
            <a:avLst/>
            <a:gdLst>
              <a:gd name="connsiteX0" fmla="*/ 0 w 4981631"/>
              <a:gd name="connsiteY0" fmla="*/ 0 h 2270213"/>
              <a:gd name="connsiteX1" fmla="*/ 4981631 w 4981631"/>
              <a:gd name="connsiteY1" fmla="*/ 0 h 2270213"/>
              <a:gd name="connsiteX2" fmla="*/ 4981631 w 4981631"/>
              <a:gd name="connsiteY2" fmla="*/ 2270213 h 2270213"/>
              <a:gd name="connsiteX3" fmla="*/ 0 w 4981631"/>
              <a:gd name="connsiteY3" fmla="*/ 2270213 h 2270213"/>
            </a:gdLst>
            <a:ahLst/>
            <a:cxnLst>
              <a:cxn ang="0">
                <a:pos x="connsiteX0" y="connsiteY0"/>
              </a:cxn>
              <a:cxn ang="0">
                <a:pos x="connsiteX1" y="connsiteY1"/>
              </a:cxn>
              <a:cxn ang="0">
                <a:pos x="connsiteX2" y="connsiteY2"/>
              </a:cxn>
              <a:cxn ang="0">
                <a:pos x="connsiteX3" y="connsiteY3"/>
              </a:cxn>
            </a:cxnLst>
            <a:rect l="l" t="t" r="r" b="b"/>
            <a:pathLst>
              <a:path w="4981631" h="2270213">
                <a:moveTo>
                  <a:pt x="0" y="0"/>
                </a:moveTo>
                <a:lnTo>
                  <a:pt x="4981631" y="0"/>
                </a:lnTo>
                <a:lnTo>
                  <a:pt x="4981631" y="2270213"/>
                </a:lnTo>
                <a:lnTo>
                  <a:pt x="0" y="2270213"/>
                </a:lnTo>
                <a:close/>
              </a:path>
            </a:pathLst>
          </a:custGeom>
        </p:spPr>
      </p:pic>
    </p:spTree>
    <p:extLst>
      <p:ext uri="{BB962C8B-B14F-4D97-AF65-F5344CB8AC3E}">
        <p14:creationId xmlns:p14="http://schemas.microsoft.com/office/powerpoint/2010/main" val="66361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12" name="图片 11" descr="图片包含 室内, 房间, 活, 椅子&#10;&#10;描述已自动生成">
            <a:extLst>
              <a:ext uri="{FF2B5EF4-FFF2-40B4-BE49-F238E27FC236}">
                <a16:creationId xmlns:a16="http://schemas.microsoft.com/office/drawing/2014/main" id="{F9161950-0A5C-48D3-9FF4-0E61BB8A0C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0" y="0"/>
            <a:ext cx="12189420" cy="6858000"/>
          </a:xfrm>
          <a:prstGeom prst="rect">
            <a:avLst/>
          </a:prstGeom>
        </p:spPr>
      </p:pic>
      <p:sp>
        <p:nvSpPr>
          <p:cNvPr id="13" name="矩形 12">
            <a:extLst>
              <a:ext uri="{FF2B5EF4-FFF2-40B4-BE49-F238E27FC236}">
                <a16:creationId xmlns:a16="http://schemas.microsoft.com/office/drawing/2014/main" id="{718B6C1D-221B-4BF9-BE59-137DABBD4A39}"/>
              </a:ext>
            </a:extLst>
          </p:cNvPr>
          <p:cNvSpPr/>
          <p:nvPr userDrawn="1"/>
        </p:nvSpPr>
        <p:spPr>
          <a:xfrm>
            <a:off x="0" y="0"/>
            <a:ext cx="12192000" cy="6858000"/>
          </a:xfrm>
          <a:prstGeom prst="rect">
            <a:avLst/>
          </a:prstGeom>
          <a:solidFill>
            <a:sysClr val="window" lastClr="FFFFFF">
              <a:alpha val="88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grpSp>
        <p:nvGrpSpPr>
          <p:cNvPr id="15" name="组合 14">
            <a:extLst>
              <a:ext uri="{FF2B5EF4-FFF2-40B4-BE49-F238E27FC236}">
                <a16:creationId xmlns:a16="http://schemas.microsoft.com/office/drawing/2014/main" id="{C89B192F-1147-492E-90B8-41C1D6AF0519}"/>
              </a:ext>
            </a:extLst>
          </p:cNvPr>
          <p:cNvGrpSpPr/>
          <p:nvPr userDrawn="1"/>
        </p:nvGrpSpPr>
        <p:grpSpPr>
          <a:xfrm>
            <a:off x="323205" y="554492"/>
            <a:ext cx="342900" cy="228600"/>
            <a:chOff x="2197100" y="-901700"/>
            <a:chExt cx="342900" cy="228600"/>
          </a:xfrm>
        </p:grpSpPr>
        <p:sp>
          <p:nvSpPr>
            <p:cNvPr id="16" name="椭圆 15">
              <a:extLst>
                <a:ext uri="{FF2B5EF4-FFF2-40B4-BE49-F238E27FC236}">
                  <a16:creationId xmlns:a16="http://schemas.microsoft.com/office/drawing/2014/main" id="{B14F4F88-56D9-4CA4-A9DA-1B67F165B7B7}"/>
                </a:ext>
              </a:extLst>
            </p:cNvPr>
            <p:cNvSpPr/>
            <p:nvPr userDrawn="1"/>
          </p:nvSpPr>
          <p:spPr>
            <a:xfrm>
              <a:off x="2197100" y="-901700"/>
              <a:ext cx="228600" cy="228600"/>
            </a:xfrm>
            <a:prstGeom prst="ellipse">
              <a:avLst/>
            </a:prstGeom>
            <a:solidFill>
              <a:srgbClr val="E7BE7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sp>
          <p:nvSpPr>
            <p:cNvPr id="17" name="椭圆 16">
              <a:extLst>
                <a:ext uri="{FF2B5EF4-FFF2-40B4-BE49-F238E27FC236}">
                  <a16:creationId xmlns:a16="http://schemas.microsoft.com/office/drawing/2014/main" id="{477A89BC-5A1B-4275-A0E2-C0ECC9682915}"/>
                </a:ext>
              </a:extLst>
            </p:cNvPr>
            <p:cNvSpPr/>
            <p:nvPr userDrawn="1"/>
          </p:nvSpPr>
          <p:spPr>
            <a:xfrm>
              <a:off x="2311400" y="-901700"/>
              <a:ext cx="228600" cy="228600"/>
            </a:xfrm>
            <a:prstGeom prst="ellipse">
              <a:avLst/>
            </a:prstGeom>
            <a:solidFill>
              <a:srgbClr val="AB76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阿里巴巴普惠体"/>
                <a:cs typeface="+mn-cs"/>
              </a:endParaRPr>
            </a:p>
          </p:txBody>
        </p:sp>
      </p:grpSp>
      <p:sp>
        <p:nvSpPr>
          <p:cNvPr id="18" name="标题 17">
            <a:extLst>
              <a:ext uri="{FF2B5EF4-FFF2-40B4-BE49-F238E27FC236}">
                <a16:creationId xmlns:a16="http://schemas.microsoft.com/office/drawing/2014/main" id="{02C3D954-B616-4DA7-BFF2-50E885F08374}"/>
              </a:ext>
            </a:extLst>
          </p:cNvPr>
          <p:cNvSpPr>
            <a:spLocks noGrp="1"/>
          </p:cNvSpPr>
          <p:nvPr>
            <p:ph type="title" hasCustomPrompt="1"/>
          </p:nvPr>
        </p:nvSpPr>
        <p:spPr>
          <a:xfrm>
            <a:off x="838201" y="365126"/>
            <a:ext cx="2171700" cy="607332"/>
          </a:xfrm>
          <a:prstGeom prst="rect">
            <a:avLst/>
          </a:prstGeom>
        </p:spPr>
        <p:txBody>
          <a:bodyPr vert="horz" lIns="91440" tIns="45720" rIns="91440" bIns="45720" rtlCol="0" anchor="ctr">
            <a:normAutofit/>
          </a:bodyPr>
          <a:lstStyle>
            <a:lvl1pPr>
              <a:defRPr kumimoji="0" lang="zh-CN" altLang="en-US" sz="3600" b="0" i="0" u="none" strike="noStrike" cap="none" spc="0" normalizeH="0" baseline="0" dirty="0">
                <a:ln>
                  <a:noFill/>
                </a:ln>
                <a:solidFill>
                  <a:srgbClr val="AB764B"/>
                </a:solidFill>
                <a:effectLst/>
                <a:uLnTx/>
                <a:uFillTx/>
                <a:latin typeface="+mj-ea"/>
                <a:ea typeface="+mj-ea"/>
              </a:defRPr>
            </a:lvl1pPr>
          </a:lstStyle>
          <a:p>
            <a:pPr marL="0" marR="0" lvl="0" indent="0" algn="dist" defTabSz="914400" fontAlgn="auto">
              <a:spcAft>
                <a:spcPts val="0"/>
              </a:spcAft>
              <a:buClrTx/>
              <a:buSzTx/>
              <a:buFontTx/>
              <a:tabLst/>
            </a:pPr>
            <a:r>
              <a:rPr lang="zh-CN" altLang="en-US" dirty="0"/>
              <a:t>标题样式</a:t>
            </a:r>
          </a:p>
        </p:txBody>
      </p:sp>
      <p:sp>
        <p:nvSpPr>
          <p:cNvPr id="19" name="矩形 18">
            <a:extLst>
              <a:ext uri="{FF2B5EF4-FFF2-40B4-BE49-F238E27FC236}">
                <a16:creationId xmlns:a16="http://schemas.microsoft.com/office/drawing/2014/main" id="{5498E01E-9F39-4DB3-971C-8B671B94B1C1}"/>
              </a:ext>
            </a:extLst>
          </p:cNvPr>
          <p:cNvSpPr/>
          <p:nvPr userDrawn="1"/>
        </p:nvSpPr>
        <p:spPr>
          <a:xfrm>
            <a:off x="0" y="6751637"/>
            <a:ext cx="12192000" cy="106363"/>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3419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740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916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userDrawn="1">
          <p15:clr>
            <a:srgbClr val="C35EA4"/>
          </p15:clr>
        </p15:guide>
        <p15:guide id="4" orient="horz" pos="4315" userDrawn="1">
          <p15:clr>
            <a:srgbClr val="C35EA4"/>
          </p15:clr>
        </p15:guide>
        <p15:guide id="5" userDrawn="1">
          <p15:clr>
            <a:srgbClr val="C35EA4"/>
          </p15:clr>
        </p15:guide>
        <p15:guide id="6" pos="7680"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2.png"/><Relationship Id="rId7" Type="http://schemas.openxmlformats.org/officeDocument/2006/relationships/image" Target="../media/image20.png"/><Relationship Id="rId12"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24.png"/><Relationship Id="rId4" Type="http://schemas.openxmlformats.org/officeDocument/2006/relationships/image" Target="../media/image33.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文本框 111">
            <a:extLst>
              <a:ext uri="{FF2B5EF4-FFF2-40B4-BE49-F238E27FC236}">
                <a16:creationId xmlns:a16="http://schemas.microsoft.com/office/drawing/2014/main" id="{D55392FF-793F-42AF-976C-C1AD4E622BE8}"/>
              </a:ext>
            </a:extLst>
          </p:cNvPr>
          <p:cNvSpPr txBox="1"/>
          <p:nvPr/>
        </p:nvSpPr>
        <p:spPr>
          <a:xfrm>
            <a:off x="623362" y="4756247"/>
            <a:ext cx="1418978" cy="338554"/>
          </a:xfrm>
          <a:prstGeom prst="rect">
            <a:avLst/>
          </a:prstGeom>
          <a:noFill/>
        </p:spPr>
        <p:txBody>
          <a:bodyPr wrap="none" rtlCol="0">
            <a:spAutoFit/>
          </a:bodyPr>
          <a:lstStyle/>
          <a:p>
            <a:r>
              <a:rPr lang="zh-CN" altLang="en-US" sz="1600" dirty="0">
                <a:solidFill>
                  <a:prstClr val="black"/>
                </a:solidFill>
                <a:latin typeface="+mn-ea"/>
              </a:rPr>
              <a:t>答辩人：</a:t>
            </a:r>
            <a:r>
              <a:rPr lang="en-US" altLang="zh-CN" sz="1600" dirty="0">
                <a:solidFill>
                  <a:prstClr val="black"/>
                </a:solidFill>
                <a:latin typeface="+mn-ea"/>
              </a:rPr>
              <a:t>XXX</a:t>
            </a:r>
            <a:endParaRPr lang="zh-CN" altLang="en-US" sz="1600" dirty="0">
              <a:solidFill>
                <a:prstClr val="black"/>
              </a:solidFill>
              <a:latin typeface="+mn-ea"/>
            </a:endParaRPr>
          </a:p>
        </p:txBody>
      </p:sp>
      <p:sp>
        <p:nvSpPr>
          <p:cNvPr id="113" name="文本框 112">
            <a:extLst>
              <a:ext uri="{FF2B5EF4-FFF2-40B4-BE49-F238E27FC236}">
                <a16:creationId xmlns:a16="http://schemas.microsoft.com/office/drawing/2014/main" id="{572DC1BC-7180-415F-AFDE-9BC21589DC9C}"/>
              </a:ext>
            </a:extLst>
          </p:cNvPr>
          <p:cNvSpPr txBox="1"/>
          <p:nvPr/>
        </p:nvSpPr>
        <p:spPr>
          <a:xfrm>
            <a:off x="519562" y="1998043"/>
            <a:ext cx="4160331" cy="769441"/>
          </a:xfrm>
          <a:prstGeom prst="rect">
            <a:avLst/>
          </a:prstGeom>
          <a:noFill/>
        </p:spPr>
        <p:txBody>
          <a:bodyPr wrap="square" rtlCol="0">
            <a:spAutoFit/>
          </a:bodyPr>
          <a:lstStyle/>
          <a:p>
            <a:r>
              <a:rPr lang="zh-CN" altLang="en-US" sz="4400" dirty="0">
                <a:solidFill>
                  <a:schemeClr val="tx1">
                    <a:lumMod val="75000"/>
                    <a:lumOff val="25000"/>
                  </a:schemeClr>
                </a:solidFill>
                <a:latin typeface="+mj-ea"/>
                <a:ea typeface="+mj-ea"/>
              </a:rPr>
              <a:t>此处输入副标题</a:t>
            </a:r>
          </a:p>
        </p:txBody>
      </p:sp>
      <p:sp>
        <p:nvSpPr>
          <p:cNvPr id="114" name="文本框 113">
            <a:extLst>
              <a:ext uri="{FF2B5EF4-FFF2-40B4-BE49-F238E27FC236}">
                <a16:creationId xmlns:a16="http://schemas.microsoft.com/office/drawing/2014/main" id="{6F7A0574-62C5-4A29-B2FB-D96B303AA068}"/>
              </a:ext>
            </a:extLst>
          </p:cNvPr>
          <p:cNvSpPr txBox="1"/>
          <p:nvPr/>
        </p:nvSpPr>
        <p:spPr>
          <a:xfrm>
            <a:off x="519563" y="2784742"/>
            <a:ext cx="7850690" cy="923330"/>
          </a:xfrm>
          <a:prstGeom prst="rect">
            <a:avLst/>
          </a:prstGeom>
          <a:noFill/>
        </p:spPr>
        <p:txBody>
          <a:bodyPr wrap="square" rtlCol="0">
            <a:spAutoFit/>
          </a:bodyPr>
          <a:lstStyle/>
          <a:p>
            <a:r>
              <a:rPr lang="zh-CN" altLang="en-US" sz="5400" dirty="0">
                <a:solidFill>
                  <a:schemeClr val="accent1"/>
                </a:solidFill>
                <a:latin typeface="+mj-ea"/>
                <a:ea typeface="+mj-ea"/>
              </a:rPr>
              <a:t>褐色简约风毕业答辩模板</a:t>
            </a:r>
          </a:p>
        </p:txBody>
      </p:sp>
      <p:sp>
        <p:nvSpPr>
          <p:cNvPr id="115" name="文本框 114">
            <a:extLst>
              <a:ext uri="{FF2B5EF4-FFF2-40B4-BE49-F238E27FC236}">
                <a16:creationId xmlns:a16="http://schemas.microsoft.com/office/drawing/2014/main" id="{7B391A43-C8C3-4E48-B609-C889C3238BE9}"/>
              </a:ext>
            </a:extLst>
          </p:cNvPr>
          <p:cNvSpPr txBox="1"/>
          <p:nvPr/>
        </p:nvSpPr>
        <p:spPr>
          <a:xfrm>
            <a:off x="4627518" y="2109771"/>
            <a:ext cx="1272905" cy="523220"/>
          </a:xfrm>
          <a:prstGeom prst="rect">
            <a:avLst/>
          </a:prstGeom>
          <a:noFill/>
        </p:spPr>
        <p:txBody>
          <a:bodyPr wrap="square">
            <a:spAutoFit/>
          </a:bodyPr>
          <a:lstStyle/>
          <a:p>
            <a:r>
              <a:rPr lang="en-US" altLang="zh-CN" sz="1400" dirty="0">
                <a:solidFill>
                  <a:prstClr val="black">
                    <a:lumMod val="75000"/>
                    <a:lumOff val="25000"/>
                  </a:prstClr>
                </a:solidFill>
                <a:latin typeface="+mn-ea"/>
              </a:rPr>
              <a:t>Graduation </a:t>
            </a:r>
          </a:p>
          <a:p>
            <a:r>
              <a:rPr lang="en-US" altLang="zh-CN" sz="1400" dirty="0">
                <a:solidFill>
                  <a:prstClr val="black">
                    <a:lumMod val="75000"/>
                    <a:lumOff val="25000"/>
                  </a:prstClr>
                </a:solidFill>
                <a:latin typeface="+mn-ea"/>
              </a:rPr>
              <a:t>defense</a:t>
            </a:r>
            <a:endParaRPr lang="zh-CN" altLang="en-US" sz="1400" dirty="0">
              <a:solidFill>
                <a:prstClr val="black">
                  <a:lumMod val="75000"/>
                  <a:lumOff val="25000"/>
                </a:prstClr>
              </a:solidFill>
              <a:latin typeface="+mn-ea"/>
            </a:endParaRPr>
          </a:p>
        </p:txBody>
      </p:sp>
      <p:cxnSp>
        <p:nvCxnSpPr>
          <p:cNvPr id="131" name="直接连接符 130">
            <a:extLst>
              <a:ext uri="{FF2B5EF4-FFF2-40B4-BE49-F238E27FC236}">
                <a16:creationId xmlns:a16="http://schemas.microsoft.com/office/drawing/2014/main" id="{D98B04BE-B7FC-4C47-B6CC-E0673C90F78B}"/>
              </a:ext>
            </a:extLst>
          </p:cNvPr>
          <p:cNvCxnSpPr/>
          <p:nvPr/>
        </p:nvCxnSpPr>
        <p:spPr>
          <a:xfrm>
            <a:off x="635761" y="4021631"/>
            <a:ext cx="33981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8" name="矩形: 对角圆角 137">
            <a:extLst>
              <a:ext uri="{FF2B5EF4-FFF2-40B4-BE49-F238E27FC236}">
                <a16:creationId xmlns:a16="http://schemas.microsoft.com/office/drawing/2014/main" id="{7B9E2105-D9EC-4D50-85C7-49FF1E5EE16F}"/>
              </a:ext>
            </a:extLst>
          </p:cNvPr>
          <p:cNvSpPr/>
          <p:nvPr/>
        </p:nvSpPr>
        <p:spPr>
          <a:xfrm>
            <a:off x="610984" y="4767263"/>
            <a:ext cx="1371600" cy="283367"/>
          </a:xfrm>
          <a:prstGeom prst="round2DiagRect">
            <a:avLst>
              <a:gd name="adj1" fmla="val 50000"/>
              <a:gd name="adj2" fmla="val 0"/>
            </a:avLst>
          </a:prstGeom>
          <a:noFill/>
          <a:ln w="6350" cap="flat" cmpd="sng" algn="ctr">
            <a:solidFill>
              <a:srgbClr val="B6845A"/>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224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latin typeface="+mj-ea"/>
                <a:ea typeface="+mj-ea"/>
              </a:rPr>
              <a:t>研究方法</a:t>
            </a:r>
          </a:p>
        </p:txBody>
      </p:sp>
      <p:sp>
        <p:nvSpPr>
          <p:cNvPr id="3" name="梯形 2">
            <a:extLst>
              <a:ext uri="{FF2B5EF4-FFF2-40B4-BE49-F238E27FC236}">
                <a16:creationId xmlns:a16="http://schemas.microsoft.com/office/drawing/2014/main" id="{BE864633-10BA-4CCF-AD3E-B04CE0E6E5B7}"/>
              </a:ext>
            </a:extLst>
          </p:cNvPr>
          <p:cNvSpPr/>
          <p:nvPr/>
        </p:nvSpPr>
        <p:spPr>
          <a:xfrm>
            <a:off x="584372" y="3055256"/>
            <a:ext cx="11023256" cy="329889"/>
          </a:xfrm>
          <a:prstGeom prst="trapezoid">
            <a:avLst>
              <a:gd name="adj" fmla="val 321352"/>
            </a:avLst>
          </a:prstGeom>
          <a:gradFill>
            <a:gsLst>
              <a:gs pos="0">
                <a:schemeClr val="accent1">
                  <a:alpha val="0"/>
                </a:schemeClr>
              </a:gs>
              <a:gs pos="100000">
                <a:schemeClr val="accent1">
                  <a:alpha val="32000"/>
                </a:schemeClr>
              </a:gs>
            </a:gsLst>
            <a:lin ang="5400000" scaled="1"/>
          </a:gradFill>
          <a:ln w="15875" cap="rnd">
            <a:gradFill>
              <a:gsLst>
                <a:gs pos="8000">
                  <a:schemeClr val="accent1">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pic>
        <p:nvPicPr>
          <p:cNvPr id="4" name="图片 3" descr="杯子里有咖啡&#10;&#10;描述已自动生成">
            <a:extLst>
              <a:ext uri="{FF2B5EF4-FFF2-40B4-BE49-F238E27FC236}">
                <a16:creationId xmlns:a16="http://schemas.microsoft.com/office/drawing/2014/main" id="{E7CB1EE0-F2B5-47EF-A87A-F1EE6A3D8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929" y="2169228"/>
            <a:ext cx="906842" cy="1057418"/>
          </a:xfrm>
          <a:prstGeom prst="rect">
            <a:avLst/>
          </a:prstGeom>
          <a:effectLst>
            <a:outerShdw blurRad="50800" dist="38100" dir="2700000" algn="tl" rotWithShape="0">
              <a:prstClr val="black">
                <a:alpha val="16000"/>
              </a:prstClr>
            </a:outerShdw>
            <a:reflection blurRad="6350" stA="48000" endPos="17000" dir="5400000" sy="-100000" algn="bl" rotWithShape="0"/>
          </a:effectLst>
        </p:spPr>
      </p:pic>
      <p:pic>
        <p:nvPicPr>
          <p:cNvPr id="5" name="图片 4" descr="桌子上放着杯子&#10;&#10;低可信度描述已自动生成">
            <a:extLst>
              <a:ext uri="{FF2B5EF4-FFF2-40B4-BE49-F238E27FC236}">
                <a16:creationId xmlns:a16="http://schemas.microsoft.com/office/drawing/2014/main" id="{393ED0FA-FEEF-438D-8E2D-696F53955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599" y="2130143"/>
            <a:ext cx="878080" cy="1096503"/>
          </a:xfrm>
          <a:prstGeom prst="rect">
            <a:avLst/>
          </a:prstGeom>
          <a:effectLst>
            <a:outerShdw blurRad="50800" dist="38100" dir="2700000" algn="tl" rotWithShape="0">
              <a:prstClr val="black">
                <a:alpha val="16000"/>
              </a:prstClr>
            </a:outerShdw>
            <a:reflection blurRad="6350" stA="48000" endPos="17000" dir="5400000" sy="-100000" algn="bl" rotWithShape="0"/>
          </a:effectLst>
        </p:spPr>
      </p:pic>
      <p:grpSp>
        <p:nvGrpSpPr>
          <p:cNvPr id="6" name="组合 5">
            <a:extLst>
              <a:ext uri="{FF2B5EF4-FFF2-40B4-BE49-F238E27FC236}">
                <a16:creationId xmlns:a16="http://schemas.microsoft.com/office/drawing/2014/main" id="{83589AD0-7011-45D1-A6CC-BCFE5D178D47}"/>
              </a:ext>
            </a:extLst>
          </p:cNvPr>
          <p:cNvGrpSpPr/>
          <p:nvPr/>
        </p:nvGrpSpPr>
        <p:grpSpPr>
          <a:xfrm>
            <a:off x="5396114" y="1433488"/>
            <a:ext cx="1423987" cy="1786712"/>
            <a:chOff x="5384007" y="1423213"/>
            <a:chExt cx="1423987" cy="1786712"/>
          </a:xfrm>
          <a:effectLst>
            <a:reflection blurRad="12700" stA="46000" endPos="3000" dir="5400000" sy="-100000" algn="bl" rotWithShape="0"/>
          </a:effectLst>
        </p:grpSpPr>
        <p:pic>
          <p:nvPicPr>
            <p:cNvPr id="7" name="图片 6" descr="文本, 信件&#10;&#10;描述已自动生成">
              <a:extLst>
                <a:ext uri="{FF2B5EF4-FFF2-40B4-BE49-F238E27FC236}">
                  <a16:creationId xmlns:a16="http://schemas.microsoft.com/office/drawing/2014/main" id="{042D0BF5-21ED-4382-937A-055CAC9520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5459899" y="1527784"/>
              <a:ext cx="1207116" cy="1670287"/>
            </a:xfrm>
            <a:prstGeom prst="rect">
              <a:avLst/>
            </a:prstGeom>
            <a:effectLst>
              <a:outerShdw blurRad="50800" dist="38100" dir="2700000" algn="tl" rotWithShape="0">
                <a:prstClr val="black">
                  <a:alpha val="16000"/>
                </a:prstClr>
              </a:outerShdw>
              <a:reflection blurRad="6350" stA="48000" endPos="17000" dir="5400000" sy="-100000" algn="bl" rotWithShape="0"/>
            </a:effectLst>
          </p:spPr>
        </p:pic>
        <p:pic>
          <p:nvPicPr>
            <p:cNvPr id="8" name="图片 7" descr="屏幕上写着字&#10;&#10;中度可信度描述已自动生成">
              <a:extLst>
                <a:ext uri="{FF2B5EF4-FFF2-40B4-BE49-F238E27FC236}">
                  <a16:creationId xmlns:a16="http://schemas.microsoft.com/office/drawing/2014/main" id="{AF6794AA-6971-4FE2-9FC8-E8A0FE957249}"/>
                </a:ext>
              </a:extLst>
            </p:cNvPr>
            <p:cNvPicPr>
              <a:picLocks noChangeAspect="1"/>
            </p:cNvPicPr>
            <p:nvPr/>
          </p:nvPicPr>
          <p:blipFill rotWithShape="1">
            <a:blip r:embed="rId6">
              <a:extLst>
                <a:ext uri="{28A0092B-C50C-407E-A947-70E740481C1C}">
                  <a14:useLocalDpi xmlns:a14="http://schemas.microsoft.com/office/drawing/2010/main" val="0"/>
                </a:ext>
              </a:extLst>
            </a:blip>
            <a:srcRect b="1273"/>
            <a:stretch/>
          </p:blipFill>
          <p:spPr>
            <a:xfrm>
              <a:off x="5384007" y="1423213"/>
              <a:ext cx="1423987" cy="1786712"/>
            </a:xfrm>
            <a:prstGeom prst="rect">
              <a:avLst/>
            </a:prstGeom>
            <a:effectLst>
              <a:outerShdw blurRad="50800" dist="38100" dir="2700000" algn="tl" rotWithShape="0">
                <a:prstClr val="black">
                  <a:alpha val="16000"/>
                </a:prstClr>
              </a:outerShdw>
              <a:reflection blurRad="6350" stA="48000" endPos="17000" dir="5400000" sy="-100000" algn="bl" rotWithShape="0"/>
            </a:effectLst>
          </p:spPr>
        </p:pic>
      </p:grpSp>
      <p:grpSp>
        <p:nvGrpSpPr>
          <p:cNvPr id="10" name="组合 9">
            <a:extLst>
              <a:ext uri="{FF2B5EF4-FFF2-40B4-BE49-F238E27FC236}">
                <a16:creationId xmlns:a16="http://schemas.microsoft.com/office/drawing/2014/main" id="{9E302F59-7779-4128-B601-444150DDEF7E}"/>
              </a:ext>
            </a:extLst>
          </p:cNvPr>
          <p:cNvGrpSpPr/>
          <p:nvPr/>
        </p:nvGrpSpPr>
        <p:grpSpPr>
          <a:xfrm>
            <a:off x="3609299" y="1433488"/>
            <a:ext cx="1423987" cy="1786712"/>
            <a:chOff x="5384007" y="1423213"/>
            <a:chExt cx="1423987" cy="1786712"/>
          </a:xfrm>
          <a:effectLst>
            <a:reflection blurRad="12700" stA="46000" endPos="3000" dir="5400000" sy="-100000" algn="bl" rotWithShape="0"/>
          </a:effectLst>
        </p:grpSpPr>
        <p:pic>
          <p:nvPicPr>
            <p:cNvPr id="11" name="图片 10" descr="文本, 信件&#10;&#10;描述已自动生成">
              <a:extLst>
                <a:ext uri="{FF2B5EF4-FFF2-40B4-BE49-F238E27FC236}">
                  <a16:creationId xmlns:a16="http://schemas.microsoft.com/office/drawing/2014/main" id="{6F1C11EF-CFB5-473A-BE3D-04E49249085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5459899" y="1527784"/>
              <a:ext cx="1207116" cy="1670287"/>
            </a:xfrm>
            <a:prstGeom prst="rect">
              <a:avLst/>
            </a:prstGeom>
            <a:effectLst>
              <a:outerShdw blurRad="50800" dist="38100" dir="2700000" algn="tl" rotWithShape="0">
                <a:prstClr val="black">
                  <a:alpha val="16000"/>
                </a:prstClr>
              </a:outerShdw>
              <a:reflection blurRad="6350" stA="48000" endPos="17000" dir="5400000" sy="-100000" algn="bl" rotWithShape="0"/>
            </a:effectLst>
          </p:spPr>
        </p:pic>
        <p:pic>
          <p:nvPicPr>
            <p:cNvPr id="12" name="图片 11" descr="屏幕上写着字&#10;&#10;中度可信度描述已自动生成">
              <a:extLst>
                <a:ext uri="{FF2B5EF4-FFF2-40B4-BE49-F238E27FC236}">
                  <a16:creationId xmlns:a16="http://schemas.microsoft.com/office/drawing/2014/main" id="{9FA4880C-517D-4818-86B9-7F42A7E39CED}"/>
                </a:ext>
              </a:extLst>
            </p:cNvPr>
            <p:cNvPicPr>
              <a:picLocks noChangeAspect="1"/>
            </p:cNvPicPr>
            <p:nvPr/>
          </p:nvPicPr>
          <p:blipFill rotWithShape="1">
            <a:blip r:embed="rId6">
              <a:extLst>
                <a:ext uri="{28A0092B-C50C-407E-A947-70E740481C1C}">
                  <a14:useLocalDpi xmlns:a14="http://schemas.microsoft.com/office/drawing/2010/main" val="0"/>
                </a:ext>
              </a:extLst>
            </a:blip>
            <a:srcRect b="1273"/>
            <a:stretch/>
          </p:blipFill>
          <p:spPr>
            <a:xfrm>
              <a:off x="5384007" y="1423213"/>
              <a:ext cx="1423987" cy="1786712"/>
            </a:xfrm>
            <a:prstGeom prst="rect">
              <a:avLst/>
            </a:prstGeom>
            <a:effectLst>
              <a:outerShdw blurRad="50800" dist="38100" dir="2700000" algn="tl" rotWithShape="0">
                <a:prstClr val="black">
                  <a:alpha val="16000"/>
                </a:prstClr>
              </a:outerShdw>
              <a:reflection blurRad="6350" stA="48000" endPos="17000" dir="5400000" sy="-100000" algn="bl" rotWithShape="0"/>
            </a:effectLst>
          </p:spPr>
        </p:pic>
      </p:grpSp>
      <p:grpSp>
        <p:nvGrpSpPr>
          <p:cNvPr id="13" name="组合 12">
            <a:extLst>
              <a:ext uri="{FF2B5EF4-FFF2-40B4-BE49-F238E27FC236}">
                <a16:creationId xmlns:a16="http://schemas.microsoft.com/office/drawing/2014/main" id="{28B5F29D-25C8-4147-BFE4-4E705B06F0DA}"/>
              </a:ext>
            </a:extLst>
          </p:cNvPr>
          <p:cNvGrpSpPr/>
          <p:nvPr/>
        </p:nvGrpSpPr>
        <p:grpSpPr>
          <a:xfrm>
            <a:off x="1822484" y="1433488"/>
            <a:ext cx="1423987" cy="1786712"/>
            <a:chOff x="5384007" y="1423213"/>
            <a:chExt cx="1423987" cy="1786712"/>
          </a:xfrm>
          <a:effectLst>
            <a:reflection blurRad="12700" stA="46000" endPos="3000" dir="5400000" sy="-100000" algn="bl" rotWithShape="0"/>
          </a:effectLst>
        </p:grpSpPr>
        <p:pic>
          <p:nvPicPr>
            <p:cNvPr id="14" name="图片 13" descr="文本, 信件&#10;&#10;描述已自动生成">
              <a:extLst>
                <a:ext uri="{FF2B5EF4-FFF2-40B4-BE49-F238E27FC236}">
                  <a16:creationId xmlns:a16="http://schemas.microsoft.com/office/drawing/2014/main" id="{61284930-EFEA-439B-BDF4-5DA179362C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5459899" y="1527784"/>
              <a:ext cx="1207116" cy="1670287"/>
            </a:xfrm>
            <a:prstGeom prst="rect">
              <a:avLst/>
            </a:prstGeom>
            <a:effectLst>
              <a:outerShdw blurRad="50800" dist="38100" dir="2700000" algn="tl" rotWithShape="0">
                <a:prstClr val="black">
                  <a:alpha val="16000"/>
                </a:prstClr>
              </a:outerShdw>
              <a:reflection blurRad="6350" stA="48000" endPos="17000" dir="5400000" sy="-100000" algn="bl" rotWithShape="0"/>
            </a:effectLst>
          </p:spPr>
        </p:pic>
        <p:pic>
          <p:nvPicPr>
            <p:cNvPr id="15" name="图片 14" descr="屏幕上写着字&#10;&#10;中度可信度描述已自动生成">
              <a:extLst>
                <a:ext uri="{FF2B5EF4-FFF2-40B4-BE49-F238E27FC236}">
                  <a16:creationId xmlns:a16="http://schemas.microsoft.com/office/drawing/2014/main" id="{52F7E183-F133-4DAF-933D-C4470C405172}"/>
                </a:ext>
              </a:extLst>
            </p:cNvPr>
            <p:cNvPicPr>
              <a:picLocks noChangeAspect="1"/>
            </p:cNvPicPr>
            <p:nvPr/>
          </p:nvPicPr>
          <p:blipFill rotWithShape="1">
            <a:blip r:embed="rId6">
              <a:extLst>
                <a:ext uri="{28A0092B-C50C-407E-A947-70E740481C1C}">
                  <a14:useLocalDpi xmlns:a14="http://schemas.microsoft.com/office/drawing/2010/main" val="0"/>
                </a:ext>
              </a:extLst>
            </a:blip>
            <a:srcRect b="1273"/>
            <a:stretch/>
          </p:blipFill>
          <p:spPr>
            <a:xfrm>
              <a:off x="5384007" y="1423213"/>
              <a:ext cx="1423987" cy="1786712"/>
            </a:xfrm>
            <a:prstGeom prst="rect">
              <a:avLst/>
            </a:prstGeom>
            <a:effectLst>
              <a:outerShdw blurRad="50800" dist="38100" dir="2700000" algn="tl" rotWithShape="0">
                <a:prstClr val="black">
                  <a:alpha val="16000"/>
                </a:prstClr>
              </a:outerShdw>
              <a:reflection blurRad="6350" stA="48000" endPos="17000" dir="5400000" sy="-100000" algn="bl" rotWithShape="0"/>
            </a:effectLst>
          </p:spPr>
        </p:pic>
      </p:grpSp>
      <p:pic>
        <p:nvPicPr>
          <p:cNvPr id="16" name="图片 15" descr="桌子上的玻璃花瓶&#10;&#10;描述已自动生成">
            <a:extLst>
              <a:ext uri="{FF2B5EF4-FFF2-40B4-BE49-F238E27FC236}">
                <a16:creationId xmlns:a16="http://schemas.microsoft.com/office/drawing/2014/main" id="{2AB8D043-4E58-4E5B-9DA3-40F1667B7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3505" y="2094168"/>
            <a:ext cx="676011" cy="1126032"/>
          </a:xfrm>
          <a:prstGeom prst="rect">
            <a:avLst/>
          </a:prstGeom>
          <a:effectLst>
            <a:outerShdw blurRad="50800" dist="38100" dir="2700000" algn="tl" rotWithShape="0">
              <a:prstClr val="black">
                <a:alpha val="16000"/>
              </a:prstClr>
            </a:outerShdw>
            <a:reflection blurRad="6350" stA="48000" endPos="17000" dir="5400000" sy="-100000" algn="bl" rotWithShape="0"/>
          </a:effectLst>
        </p:spPr>
      </p:pic>
      <p:grpSp>
        <p:nvGrpSpPr>
          <p:cNvPr id="17" name="组合 16">
            <a:extLst>
              <a:ext uri="{FF2B5EF4-FFF2-40B4-BE49-F238E27FC236}">
                <a16:creationId xmlns:a16="http://schemas.microsoft.com/office/drawing/2014/main" id="{EB8648CA-1FB6-4BB4-9A94-BD9E60089239}"/>
              </a:ext>
            </a:extLst>
          </p:cNvPr>
          <p:cNvGrpSpPr/>
          <p:nvPr/>
        </p:nvGrpSpPr>
        <p:grpSpPr>
          <a:xfrm>
            <a:off x="1182963" y="3910844"/>
            <a:ext cx="3084512" cy="2286353"/>
            <a:chOff x="1306513" y="3665714"/>
            <a:chExt cx="3084512" cy="2286353"/>
          </a:xfrm>
        </p:grpSpPr>
        <p:sp>
          <p:nvSpPr>
            <p:cNvPr id="18" name="矩形: 圆顶角 17">
              <a:extLst>
                <a:ext uri="{FF2B5EF4-FFF2-40B4-BE49-F238E27FC236}">
                  <a16:creationId xmlns:a16="http://schemas.microsoft.com/office/drawing/2014/main" id="{2226704A-4BD7-4B08-9064-A16681B8EAC3}"/>
                </a:ext>
              </a:extLst>
            </p:cNvPr>
            <p:cNvSpPr/>
            <p:nvPr/>
          </p:nvSpPr>
          <p:spPr>
            <a:xfrm flipV="1">
              <a:off x="1306513"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2E62F04A-0DBA-4AAA-A372-34EAAC3E393F}"/>
                </a:ext>
              </a:extLst>
            </p:cNvPr>
            <p:cNvSpPr/>
            <p:nvPr/>
          </p:nvSpPr>
          <p:spPr>
            <a:xfrm>
              <a:off x="1311275"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90CF250A-4283-4A49-B999-9F85CE47D32D}"/>
                </a:ext>
              </a:extLst>
            </p:cNvPr>
            <p:cNvGrpSpPr/>
            <p:nvPr/>
          </p:nvGrpSpPr>
          <p:grpSpPr>
            <a:xfrm>
              <a:off x="2662816" y="3916616"/>
              <a:ext cx="369259" cy="366504"/>
              <a:chOff x="3244771" y="3550733"/>
              <a:chExt cx="369259" cy="366504"/>
            </a:xfrm>
            <a:solidFill>
              <a:schemeClr val="accent1"/>
            </a:solidFill>
          </p:grpSpPr>
          <p:sp>
            <p:nvSpPr>
              <p:cNvPr id="29" name="任意多边形: 形状 28">
                <a:extLst>
                  <a:ext uri="{FF2B5EF4-FFF2-40B4-BE49-F238E27FC236}">
                    <a16:creationId xmlns:a16="http://schemas.microsoft.com/office/drawing/2014/main" id="{8E5BE036-90CC-42FE-8CBD-E454C4B77342}"/>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4D4AB3E6-EE1A-4F47-AA2E-00A86766B069}"/>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E11415AF-02F0-44F4-A2FA-CD53E180AA5F}"/>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21" name="组合 20">
              <a:extLst>
                <a:ext uri="{FF2B5EF4-FFF2-40B4-BE49-F238E27FC236}">
                  <a16:creationId xmlns:a16="http://schemas.microsoft.com/office/drawing/2014/main" id="{525541DA-9FDE-47D5-A8DE-BDEBEDFB9FF3}"/>
                </a:ext>
              </a:extLst>
            </p:cNvPr>
            <p:cNvGrpSpPr/>
            <p:nvPr/>
          </p:nvGrpSpPr>
          <p:grpSpPr>
            <a:xfrm>
              <a:off x="1507676" y="4373726"/>
              <a:ext cx="2679540" cy="1433353"/>
              <a:chOff x="859976" y="2113126"/>
              <a:chExt cx="2679540" cy="1433353"/>
            </a:xfrm>
          </p:grpSpPr>
          <p:sp>
            <p:nvSpPr>
              <p:cNvPr id="22" name="文本框 21">
                <a:extLst>
                  <a:ext uri="{FF2B5EF4-FFF2-40B4-BE49-F238E27FC236}">
                    <a16:creationId xmlns:a16="http://schemas.microsoft.com/office/drawing/2014/main" id="{58F640B2-BC0A-486B-8954-1E0663FF2D76}"/>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3" name="文本框 22">
                <a:extLst>
                  <a:ext uri="{FF2B5EF4-FFF2-40B4-BE49-F238E27FC236}">
                    <a16:creationId xmlns:a16="http://schemas.microsoft.com/office/drawing/2014/main" id="{9CFFBFE0-D624-4392-847E-8595F8CA4076}"/>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24" name="组合 23">
                <a:extLst>
                  <a:ext uri="{FF2B5EF4-FFF2-40B4-BE49-F238E27FC236}">
                    <a16:creationId xmlns:a16="http://schemas.microsoft.com/office/drawing/2014/main" id="{9405B22D-319E-4DAF-A11D-EFE8C6ED4D1F}"/>
                  </a:ext>
                </a:extLst>
              </p:cNvPr>
              <p:cNvGrpSpPr/>
              <p:nvPr/>
            </p:nvGrpSpPr>
            <p:grpSpPr>
              <a:xfrm rot="16200000">
                <a:off x="3200026" y="3360685"/>
                <a:ext cx="121554" cy="250033"/>
                <a:chOff x="-952500" y="928685"/>
                <a:chExt cx="473109" cy="973174"/>
              </a:xfrm>
            </p:grpSpPr>
            <p:sp>
              <p:nvSpPr>
                <p:cNvPr id="26" name="L 形 25">
                  <a:extLst>
                    <a:ext uri="{FF2B5EF4-FFF2-40B4-BE49-F238E27FC236}">
                      <a16:creationId xmlns:a16="http://schemas.microsoft.com/office/drawing/2014/main" id="{6E321E61-2103-47FC-8C9F-A44C3060E3C9}"/>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L 形 26">
                  <a:extLst>
                    <a:ext uri="{FF2B5EF4-FFF2-40B4-BE49-F238E27FC236}">
                      <a16:creationId xmlns:a16="http://schemas.microsoft.com/office/drawing/2014/main" id="{45CEAA90-63BC-4186-BF47-6A5C3DE8E672}"/>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L 形 27">
                  <a:extLst>
                    <a:ext uri="{FF2B5EF4-FFF2-40B4-BE49-F238E27FC236}">
                      <a16:creationId xmlns:a16="http://schemas.microsoft.com/office/drawing/2014/main" id="{CDA5C3F9-540F-4E27-900C-6C163ABAD156}"/>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5" name="直接连接符 24">
                <a:extLst>
                  <a:ext uri="{FF2B5EF4-FFF2-40B4-BE49-F238E27FC236}">
                    <a16:creationId xmlns:a16="http://schemas.microsoft.com/office/drawing/2014/main" id="{A74DB7E4-F822-4A7D-937A-13FE2A272D7E}"/>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32" name="组合 31">
            <a:extLst>
              <a:ext uri="{FF2B5EF4-FFF2-40B4-BE49-F238E27FC236}">
                <a16:creationId xmlns:a16="http://schemas.microsoft.com/office/drawing/2014/main" id="{70FA5563-16EA-4CD8-A79E-DAD669B0EDDE}"/>
              </a:ext>
            </a:extLst>
          </p:cNvPr>
          <p:cNvGrpSpPr/>
          <p:nvPr/>
        </p:nvGrpSpPr>
        <p:grpSpPr>
          <a:xfrm>
            <a:off x="4555067" y="3910844"/>
            <a:ext cx="3084512" cy="2286353"/>
            <a:chOff x="4731885" y="3665714"/>
            <a:chExt cx="3084512" cy="2286353"/>
          </a:xfrm>
        </p:grpSpPr>
        <p:sp>
          <p:nvSpPr>
            <p:cNvPr id="33" name="矩形: 圆顶角 32">
              <a:extLst>
                <a:ext uri="{FF2B5EF4-FFF2-40B4-BE49-F238E27FC236}">
                  <a16:creationId xmlns:a16="http://schemas.microsoft.com/office/drawing/2014/main" id="{DA259B6D-91D6-4A28-B965-47C2C71B79CD}"/>
                </a:ext>
              </a:extLst>
            </p:cNvPr>
            <p:cNvSpPr/>
            <p:nvPr/>
          </p:nvSpPr>
          <p:spPr>
            <a:xfrm flipV="1">
              <a:off x="4731885"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A5D7BA89-A64F-4264-8A3B-7FF45E5D0BFB}"/>
                </a:ext>
              </a:extLst>
            </p:cNvPr>
            <p:cNvSpPr/>
            <p:nvPr/>
          </p:nvSpPr>
          <p:spPr>
            <a:xfrm>
              <a:off x="4736647"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a:extLst>
                <a:ext uri="{FF2B5EF4-FFF2-40B4-BE49-F238E27FC236}">
                  <a16:creationId xmlns:a16="http://schemas.microsoft.com/office/drawing/2014/main" id="{7A038B37-67A9-4641-A746-C9925CE9E9F7}"/>
                </a:ext>
              </a:extLst>
            </p:cNvPr>
            <p:cNvGrpSpPr/>
            <p:nvPr/>
          </p:nvGrpSpPr>
          <p:grpSpPr>
            <a:xfrm>
              <a:off x="6088633" y="3943486"/>
              <a:ext cx="368012" cy="344447"/>
              <a:chOff x="7271448" y="-1003591"/>
              <a:chExt cx="368012" cy="344447"/>
            </a:xfrm>
            <a:solidFill>
              <a:schemeClr val="accent1"/>
            </a:solidFill>
          </p:grpSpPr>
          <p:sp>
            <p:nvSpPr>
              <p:cNvPr id="43" name="任意多边形: 形状 42">
                <a:extLst>
                  <a:ext uri="{FF2B5EF4-FFF2-40B4-BE49-F238E27FC236}">
                    <a16:creationId xmlns:a16="http://schemas.microsoft.com/office/drawing/2014/main" id="{BE5CBC24-A8DC-4E0A-A20D-BDC5215D0A84}"/>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948ED0CA-886A-4C7E-B18E-918CD72F7041}"/>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sp>
          <p:nvSpPr>
            <p:cNvPr id="36" name="文本框 35">
              <a:extLst>
                <a:ext uri="{FF2B5EF4-FFF2-40B4-BE49-F238E27FC236}">
                  <a16:creationId xmlns:a16="http://schemas.microsoft.com/office/drawing/2014/main" id="{7AD9D030-581D-4372-B73C-7CCD50011FEA}"/>
                </a:ext>
              </a:extLst>
            </p:cNvPr>
            <p:cNvSpPr txBox="1"/>
            <p:nvPr/>
          </p:nvSpPr>
          <p:spPr>
            <a:xfrm>
              <a:off x="4934371" y="47312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7" name="文本框 36">
              <a:extLst>
                <a:ext uri="{FF2B5EF4-FFF2-40B4-BE49-F238E27FC236}">
                  <a16:creationId xmlns:a16="http://schemas.microsoft.com/office/drawing/2014/main" id="{3D8C13DC-A78F-4310-B573-3A5DC2A5706F}"/>
                </a:ext>
              </a:extLst>
            </p:cNvPr>
            <p:cNvSpPr txBox="1"/>
            <p:nvPr/>
          </p:nvSpPr>
          <p:spPr>
            <a:xfrm>
              <a:off x="5541930" y="43737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38" name="组合 37">
              <a:extLst>
                <a:ext uri="{FF2B5EF4-FFF2-40B4-BE49-F238E27FC236}">
                  <a16:creationId xmlns:a16="http://schemas.microsoft.com/office/drawing/2014/main" id="{82ABFDA4-2692-44A7-B055-D388A9FB4FF3}"/>
                </a:ext>
              </a:extLst>
            </p:cNvPr>
            <p:cNvGrpSpPr/>
            <p:nvPr/>
          </p:nvGrpSpPr>
          <p:grpSpPr>
            <a:xfrm rot="16200000">
              <a:off x="7274421" y="5621285"/>
              <a:ext cx="121554" cy="250033"/>
              <a:chOff x="-952500" y="928685"/>
              <a:chExt cx="473109" cy="973174"/>
            </a:xfrm>
          </p:grpSpPr>
          <p:sp>
            <p:nvSpPr>
              <p:cNvPr id="40" name="L 形 39">
                <a:extLst>
                  <a:ext uri="{FF2B5EF4-FFF2-40B4-BE49-F238E27FC236}">
                    <a16:creationId xmlns:a16="http://schemas.microsoft.com/office/drawing/2014/main" id="{EE8CF81E-43D7-42DB-91CF-F880D3030926}"/>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L 形 40">
                <a:extLst>
                  <a:ext uri="{FF2B5EF4-FFF2-40B4-BE49-F238E27FC236}">
                    <a16:creationId xmlns:a16="http://schemas.microsoft.com/office/drawing/2014/main" id="{E1880DC1-4190-4A73-B193-FE15D650C96C}"/>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L 形 41">
                <a:extLst>
                  <a:ext uri="{FF2B5EF4-FFF2-40B4-BE49-F238E27FC236}">
                    <a16:creationId xmlns:a16="http://schemas.microsoft.com/office/drawing/2014/main" id="{3A964BE5-7A0E-464F-94F3-42A659CB437E}"/>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9" name="直接连接符 38">
              <a:extLst>
                <a:ext uri="{FF2B5EF4-FFF2-40B4-BE49-F238E27FC236}">
                  <a16:creationId xmlns:a16="http://schemas.microsoft.com/office/drawing/2014/main" id="{D7782112-EA1D-4214-B48D-922957276185}"/>
                </a:ext>
              </a:extLst>
            </p:cNvPr>
            <p:cNvCxnSpPr>
              <a:cxnSpLocks/>
            </p:cNvCxnSpPr>
            <p:nvPr/>
          </p:nvCxnSpPr>
          <p:spPr>
            <a:xfrm>
              <a:off x="5026895" y="57463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45" name="组合 44">
            <a:extLst>
              <a:ext uri="{FF2B5EF4-FFF2-40B4-BE49-F238E27FC236}">
                <a16:creationId xmlns:a16="http://schemas.microsoft.com/office/drawing/2014/main" id="{B0527E9E-232E-454C-A419-595FE00789A9}"/>
              </a:ext>
            </a:extLst>
          </p:cNvPr>
          <p:cNvGrpSpPr/>
          <p:nvPr/>
        </p:nvGrpSpPr>
        <p:grpSpPr>
          <a:xfrm>
            <a:off x="7927171" y="3910844"/>
            <a:ext cx="3081867" cy="2286353"/>
            <a:chOff x="8050721" y="3665714"/>
            <a:chExt cx="3081867" cy="2286353"/>
          </a:xfrm>
        </p:grpSpPr>
        <p:sp>
          <p:nvSpPr>
            <p:cNvPr id="46" name="矩形: 圆顶角 45">
              <a:extLst>
                <a:ext uri="{FF2B5EF4-FFF2-40B4-BE49-F238E27FC236}">
                  <a16:creationId xmlns:a16="http://schemas.microsoft.com/office/drawing/2014/main" id="{39FD0258-24F3-4402-8762-28D02FD2C9A6}"/>
                </a:ext>
              </a:extLst>
            </p:cNvPr>
            <p:cNvSpPr/>
            <p:nvPr/>
          </p:nvSpPr>
          <p:spPr>
            <a:xfrm flipV="1">
              <a:off x="8050721"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019B7983-CC8A-45C6-9D99-2FF45076AA40}"/>
                </a:ext>
              </a:extLst>
            </p:cNvPr>
            <p:cNvSpPr/>
            <p:nvPr/>
          </p:nvSpPr>
          <p:spPr>
            <a:xfrm>
              <a:off x="8051814"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a:extLst>
                <a:ext uri="{FF2B5EF4-FFF2-40B4-BE49-F238E27FC236}">
                  <a16:creationId xmlns:a16="http://schemas.microsoft.com/office/drawing/2014/main" id="{381E468C-95AD-4D79-8A92-A122DECB14E8}"/>
                </a:ext>
              </a:extLst>
            </p:cNvPr>
            <p:cNvGrpSpPr/>
            <p:nvPr/>
          </p:nvGrpSpPr>
          <p:grpSpPr>
            <a:xfrm>
              <a:off x="9420757" y="3901597"/>
              <a:ext cx="344440" cy="350081"/>
              <a:chOff x="7270901" y="1921561"/>
              <a:chExt cx="368047" cy="374075"/>
            </a:xfrm>
            <a:solidFill>
              <a:schemeClr val="accent1"/>
            </a:solidFill>
          </p:grpSpPr>
          <p:sp>
            <p:nvSpPr>
              <p:cNvPr id="57" name="任意多边形: 形状 56">
                <a:extLst>
                  <a:ext uri="{FF2B5EF4-FFF2-40B4-BE49-F238E27FC236}">
                    <a16:creationId xmlns:a16="http://schemas.microsoft.com/office/drawing/2014/main" id="{EB62759E-0BE4-44CF-AC3B-840247C6E251}"/>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58" name="组合 57">
                <a:extLst>
                  <a:ext uri="{FF2B5EF4-FFF2-40B4-BE49-F238E27FC236}">
                    <a16:creationId xmlns:a16="http://schemas.microsoft.com/office/drawing/2014/main" id="{E0CFC58D-9B2B-49EF-8DA1-B78758F5E5C9}"/>
                  </a:ext>
                </a:extLst>
              </p:cNvPr>
              <p:cNvGrpSpPr/>
              <p:nvPr/>
            </p:nvGrpSpPr>
            <p:grpSpPr>
              <a:xfrm>
                <a:off x="7388937" y="2058250"/>
                <a:ext cx="250011" cy="237386"/>
                <a:chOff x="7388937" y="2058250"/>
                <a:chExt cx="250011" cy="237386"/>
              </a:xfrm>
              <a:grpFill/>
            </p:grpSpPr>
            <p:sp>
              <p:nvSpPr>
                <p:cNvPr id="61" name="任意多边形: 形状 60">
                  <a:extLst>
                    <a:ext uri="{FF2B5EF4-FFF2-40B4-BE49-F238E27FC236}">
                      <a16:creationId xmlns:a16="http://schemas.microsoft.com/office/drawing/2014/main" id="{40654CC2-9CCA-4836-ACD9-C3ECF496EFB4}"/>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62" name="任意多边形: 形状 61">
                  <a:extLst>
                    <a:ext uri="{FF2B5EF4-FFF2-40B4-BE49-F238E27FC236}">
                      <a16:creationId xmlns:a16="http://schemas.microsoft.com/office/drawing/2014/main" id="{D404D0FE-97A1-41DA-924B-C340B9904613}"/>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63" name="任意多边形: 形状 62">
                  <a:extLst>
                    <a:ext uri="{FF2B5EF4-FFF2-40B4-BE49-F238E27FC236}">
                      <a16:creationId xmlns:a16="http://schemas.microsoft.com/office/drawing/2014/main" id="{AE80ABD6-1B27-432D-AD91-945788095E0B}"/>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59" name="任意多边形: 形状 58">
                <a:extLst>
                  <a:ext uri="{FF2B5EF4-FFF2-40B4-BE49-F238E27FC236}">
                    <a16:creationId xmlns:a16="http://schemas.microsoft.com/office/drawing/2014/main" id="{CC2266C9-3567-4A98-9772-DF1E861FDD46}"/>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60" name="任意多边形: 形状 59">
                <a:extLst>
                  <a:ext uri="{FF2B5EF4-FFF2-40B4-BE49-F238E27FC236}">
                    <a16:creationId xmlns:a16="http://schemas.microsoft.com/office/drawing/2014/main" id="{095FAB86-9E32-4D4F-ADCD-D5C4B62A77F3}"/>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49" name="组合 48">
              <a:extLst>
                <a:ext uri="{FF2B5EF4-FFF2-40B4-BE49-F238E27FC236}">
                  <a16:creationId xmlns:a16="http://schemas.microsoft.com/office/drawing/2014/main" id="{3D5BB097-FC0E-491F-BE91-969FE225C38A}"/>
                </a:ext>
              </a:extLst>
            </p:cNvPr>
            <p:cNvGrpSpPr/>
            <p:nvPr/>
          </p:nvGrpSpPr>
          <p:grpSpPr>
            <a:xfrm>
              <a:off x="8251884" y="4355029"/>
              <a:ext cx="2679540" cy="1433353"/>
              <a:chOff x="859976" y="2113126"/>
              <a:chExt cx="2679540" cy="1433353"/>
            </a:xfrm>
          </p:grpSpPr>
          <p:sp>
            <p:nvSpPr>
              <p:cNvPr id="50" name="文本框 49">
                <a:extLst>
                  <a:ext uri="{FF2B5EF4-FFF2-40B4-BE49-F238E27FC236}">
                    <a16:creationId xmlns:a16="http://schemas.microsoft.com/office/drawing/2014/main" id="{CC8B64E5-5E63-47D6-8F10-11FE132603A3}"/>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1" name="文本框 50">
                <a:extLst>
                  <a:ext uri="{FF2B5EF4-FFF2-40B4-BE49-F238E27FC236}">
                    <a16:creationId xmlns:a16="http://schemas.microsoft.com/office/drawing/2014/main" id="{4EAD6D21-85F8-4B3A-B09E-98F212E705FF}"/>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52" name="组合 51">
                <a:extLst>
                  <a:ext uri="{FF2B5EF4-FFF2-40B4-BE49-F238E27FC236}">
                    <a16:creationId xmlns:a16="http://schemas.microsoft.com/office/drawing/2014/main" id="{CBB23E34-55F7-4800-81D3-0A9C6E6E986E}"/>
                  </a:ext>
                </a:extLst>
              </p:cNvPr>
              <p:cNvGrpSpPr/>
              <p:nvPr/>
            </p:nvGrpSpPr>
            <p:grpSpPr>
              <a:xfrm rot="16200000">
                <a:off x="3200026" y="3360685"/>
                <a:ext cx="121554" cy="250033"/>
                <a:chOff x="-952500" y="928685"/>
                <a:chExt cx="473109" cy="973174"/>
              </a:xfrm>
            </p:grpSpPr>
            <p:sp>
              <p:nvSpPr>
                <p:cNvPr id="54" name="L 形 53">
                  <a:extLst>
                    <a:ext uri="{FF2B5EF4-FFF2-40B4-BE49-F238E27FC236}">
                      <a16:creationId xmlns:a16="http://schemas.microsoft.com/office/drawing/2014/main" id="{970EE318-0C13-4BB1-B4DA-3010800C0FA2}"/>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L 形 54">
                  <a:extLst>
                    <a:ext uri="{FF2B5EF4-FFF2-40B4-BE49-F238E27FC236}">
                      <a16:creationId xmlns:a16="http://schemas.microsoft.com/office/drawing/2014/main" id="{E8E455AE-E46B-4FC6-9678-A5A622279EC0}"/>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L 形 55">
                  <a:extLst>
                    <a:ext uri="{FF2B5EF4-FFF2-40B4-BE49-F238E27FC236}">
                      <a16:creationId xmlns:a16="http://schemas.microsoft.com/office/drawing/2014/main" id="{08E4DEA0-B050-4E4F-AD56-0B2A083DC20E}"/>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a:extLst>
                  <a:ext uri="{FF2B5EF4-FFF2-40B4-BE49-F238E27FC236}">
                    <a16:creationId xmlns:a16="http://schemas.microsoft.com/office/drawing/2014/main" id="{952937BF-3042-4CC5-9023-D17E9F5300EA}"/>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60703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latin typeface="+mj-ea"/>
                <a:ea typeface="+mj-ea"/>
              </a:rPr>
              <a:t>研究方法</a:t>
            </a:r>
          </a:p>
        </p:txBody>
      </p:sp>
      <p:graphicFrame>
        <p:nvGraphicFramePr>
          <p:cNvPr id="3" name="图表 2">
            <a:extLst>
              <a:ext uri="{FF2B5EF4-FFF2-40B4-BE49-F238E27FC236}">
                <a16:creationId xmlns:a16="http://schemas.microsoft.com/office/drawing/2014/main" id="{BD21C569-1B11-4D64-8CDD-40C2DC0FB469}"/>
              </a:ext>
            </a:extLst>
          </p:cNvPr>
          <p:cNvGraphicFramePr/>
          <p:nvPr>
            <p:extLst>
              <p:ext uri="{D42A27DB-BD31-4B8C-83A1-F6EECF244321}">
                <p14:modId xmlns:p14="http://schemas.microsoft.com/office/powerpoint/2010/main" val="2837103503"/>
              </p:ext>
            </p:extLst>
          </p:nvPr>
        </p:nvGraphicFramePr>
        <p:xfrm>
          <a:off x="376295" y="2125828"/>
          <a:ext cx="5482357" cy="3654906"/>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3">
            <a:extLst>
              <a:ext uri="{FF2B5EF4-FFF2-40B4-BE49-F238E27FC236}">
                <a16:creationId xmlns:a16="http://schemas.microsoft.com/office/drawing/2014/main" id="{072C0597-D095-471B-BE3F-9E033E7149A4}"/>
              </a:ext>
            </a:extLst>
          </p:cNvPr>
          <p:cNvSpPr txBox="1"/>
          <p:nvPr/>
        </p:nvSpPr>
        <p:spPr>
          <a:xfrm flipH="1">
            <a:off x="2255699" y="1724967"/>
            <a:ext cx="1723549"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45" name="组合 44">
            <a:extLst>
              <a:ext uri="{FF2B5EF4-FFF2-40B4-BE49-F238E27FC236}">
                <a16:creationId xmlns:a16="http://schemas.microsoft.com/office/drawing/2014/main" id="{3D40A49B-3868-486B-BA84-B7BD196F5DED}"/>
              </a:ext>
            </a:extLst>
          </p:cNvPr>
          <p:cNvGrpSpPr/>
          <p:nvPr/>
        </p:nvGrpSpPr>
        <p:grpSpPr>
          <a:xfrm>
            <a:off x="5555369" y="1411111"/>
            <a:ext cx="3084512" cy="2280356"/>
            <a:chOff x="658813" y="2404533"/>
            <a:chExt cx="3084512" cy="2280356"/>
          </a:xfrm>
        </p:grpSpPr>
        <p:sp>
          <p:nvSpPr>
            <p:cNvPr id="46" name="矩形: 圆顶角 45">
              <a:extLst>
                <a:ext uri="{FF2B5EF4-FFF2-40B4-BE49-F238E27FC236}">
                  <a16:creationId xmlns:a16="http://schemas.microsoft.com/office/drawing/2014/main" id="{27B51CA9-4A77-4814-8D5C-D5763DB10CF0}"/>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6478043E-A70F-4869-B4F9-7623D4913799}"/>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a:extLst>
              <a:ext uri="{FF2B5EF4-FFF2-40B4-BE49-F238E27FC236}">
                <a16:creationId xmlns:a16="http://schemas.microsoft.com/office/drawing/2014/main" id="{34C68690-FCCA-4CD2-B069-EE129FE240C3}"/>
              </a:ext>
            </a:extLst>
          </p:cNvPr>
          <p:cNvGrpSpPr/>
          <p:nvPr/>
        </p:nvGrpSpPr>
        <p:grpSpPr>
          <a:xfrm>
            <a:off x="8815641" y="1411111"/>
            <a:ext cx="3084512" cy="2280356"/>
            <a:chOff x="658813" y="2404533"/>
            <a:chExt cx="3084512" cy="2280356"/>
          </a:xfrm>
        </p:grpSpPr>
        <p:sp>
          <p:nvSpPr>
            <p:cNvPr id="49" name="矩形: 圆顶角 48">
              <a:extLst>
                <a:ext uri="{FF2B5EF4-FFF2-40B4-BE49-F238E27FC236}">
                  <a16:creationId xmlns:a16="http://schemas.microsoft.com/office/drawing/2014/main" id="{BEBAA3D2-A6D5-4B40-A703-B016A83A8E1C}"/>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51AA0E6E-2F6B-4843-ABD5-2E5A780697AF}"/>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a:extLst>
              <a:ext uri="{FF2B5EF4-FFF2-40B4-BE49-F238E27FC236}">
                <a16:creationId xmlns:a16="http://schemas.microsoft.com/office/drawing/2014/main" id="{3F6C266F-9391-48FD-89B4-71B6FBED63EF}"/>
              </a:ext>
            </a:extLst>
          </p:cNvPr>
          <p:cNvGrpSpPr/>
          <p:nvPr/>
        </p:nvGrpSpPr>
        <p:grpSpPr>
          <a:xfrm>
            <a:off x="5555369" y="3814233"/>
            <a:ext cx="3084512" cy="2280356"/>
            <a:chOff x="658813" y="2404533"/>
            <a:chExt cx="3084512" cy="2280356"/>
          </a:xfrm>
        </p:grpSpPr>
        <p:sp>
          <p:nvSpPr>
            <p:cNvPr id="52" name="矩形: 圆顶角 51">
              <a:extLst>
                <a:ext uri="{FF2B5EF4-FFF2-40B4-BE49-F238E27FC236}">
                  <a16:creationId xmlns:a16="http://schemas.microsoft.com/office/drawing/2014/main" id="{E9D24DA8-A2BD-41CC-AE07-54551391CA64}"/>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6D9848E6-1E8D-42F7-B60A-E590890CBA9E}"/>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a:extLst>
              <a:ext uri="{FF2B5EF4-FFF2-40B4-BE49-F238E27FC236}">
                <a16:creationId xmlns:a16="http://schemas.microsoft.com/office/drawing/2014/main" id="{0CDCD08F-7F62-47E9-90A9-41426D667E67}"/>
              </a:ext>
            </a:extLst>
          </p:cNvPr>
          <p:cNvGrpSpPr/>
          <p:nvPr/>
        </p:nvGrpSpPr>
        <p:grpSpPr>
          <a:xfrm>
            <a:off x="8815641" y="3814233"/>
            <a:ext cx="3084512" cy="2280356"/>
            <a:chOff x="658813" y="2404533"/>
            <a:chExt cx="3084512" cy="2280356"/>
          </a:xfrm>
        </p:grpSpPr>
        <p:sp>
          <p:nvSpPr>
            <p:cNvPr id="55" name="矩形: 圆顶角 54">
              <a:extLst>
                <a:ext uri="{FF2B5EF4-FFF2-40B4-BE49-F238E27FC236}">
                  <a16:creationId xmlns:a16="http://schemas.microsoft.com/office/drawing/2014/main" id="{8DA7D982-576F-4489-B0B1-CBC7398AE3C1}"/>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a:extLst>
                <a:ext uri="{FF2B5EF4-FFF2-40B4-BE49-F238E27FC236}">
                  <a16:creationId xmlns:a16="http://schemas.microsoft.com/office/drawing/2014/main" id="{789AFE42-5424-4231-A679-3793C4CAF896}"/>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D991145C-C649-458A-B95E-C91F68121619}"/>
              </a:ext>
            </a:extLst>
          </p:cNvPr>
          <p:cNvGrpSpPr/>
          <p:nvPr/>
        </p:nvGrpSpPr>
        <p:grpSpPr>
          <a:xfrm>
            <a:off x="6911672" y="1656016"/>
            <a:ext cx="369259" cy="366504"/>
            <a:chOff x="3244771" y="3550733"/>
            <a:chExt cx="369259" cy="366504"/>
          </a:xfrm>
          <a:solidFill>
            <a:schemeClr val="accent1"/>
          </a:solidFill>
        </p:grpSpPr>
        <p:sp>
          <p:nvSpPr>
            <p:cNvPr id="58" name="任意多边形: 形状 57">
              <a:extLst>
                <a:ext uri="{FF2B5EF4-FFF2-40B4-BE49-F238E27FC236}">
                  <a16:creationId xmlns:a16="http://schemas.microsoft.com/office/drawing/2014/main" id="{E217DA5B-2D8E-4534-B436-7DBFCA27A57D}"/>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3B8018DF-E68E-43C5-B427-38B428CC9078}"/>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3691C145-8050-465F-9BB8-2D1E0F381D97}"/>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61" name="组合 60">
            <a:extLst>
              <a:ext uri="{FF2B5EF4-FFF2-40B4-BE49-F238E27FC236}">
                <a16:creationId xmlns:a16="http://schemas.microsoft.com/office/drawing/2014/main" id="{8272DAE9-9969-41C9-8E39-7491CB0AF2EE}"/>
              </a:ext>
            </a:extLst>
          </p:cNvPr>
          <p:cNvGrpSpPr/>
          <p:nvPr/>
        </p:nvGrpSpPr>
        <p:grpSpPr>
          <a:xfrm>
            <a:off x="6925405" y="4044119"/>
            <a:ext cx="344440" cy="350081"/>
            <a:chOff x="7270901" y="1921561"/>
            <a:chExt cx="368047" cy="374075"/>
          </a:xfrm>
          <a:solidFill>
            <a:schemeClr val="accent1"/>
          </a:solidFill>
        </p:grpSpPr>
        <p:sp>
          <p:nvSpPr>
            <p:cNvPr id="62" name="任意多边形: 形状 61">
              <a:extLst>
                <a:ext uri="{FF2B5EF4-FFF2-40B4-BE49-F238E27FC236}">
                  <a16:creationId xmlns:a16="http://schemas.microsoft.com/office/drawing/2014/main" id="{44C2F6B5-84B5-427E-8700-4AC4E033D509}"/>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63" name="组合 62">
              <a:extLst>
                <a:ext uri="{FF2B5EF4-FFF2-40B4-BE49-F238E27FC236}">
                  <a16:creationId xmlns:a16="http://schemas.microsoft.com/office/drawing/2014/main" id="{C23E4227-A99E-424D-A70B-FA438715685D}"/>
                </a:ext>
              </a:extLst>
            </p:cNvPr>
            <p:cNvGrpSpPr/>
            <p:nvPr/>
          </p:nvGrpSpPr>
          <p:grpSpPr>
            <a:xfrm>
              <a:off x="7388937" y="2058250"/>
              <a:ext cx="250011" cy="237386"/>
              <a:chOff x="7388937" y="2058250"/>
              <a:chExt cx="250011" cy="237386"/>
            </a:xfrm>
            <a:grpFill/>
          </p:grpSpPr>
          <p:sp>
            <p:nvSpPr>
              <p:cNvPr id="66" name="任意多边形: 形状 65">
                <a:extLst>
                  <a:ext uri="{FF2B5EF4-FFF2-40B4-BE49-F238E27FC236}">
                    <a16:creationId xmlns:a16="http://schemas.microsoft.com/office/drawing/2014/main" id="{17285725-B94E-4384-9699-6253643C3680}"/>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67" name="任意多边形: 形状 66">
                <a:extLst>
                  <a:ext uri="{FF2B5EF4-FFF2-40B4-BE49-F238E27FC236}">
                    <a16:creationId xmlns:a16="http://schemas.microsoft.com/office/drawing/2014/main" id="{930B7A50-853C-4ECE-A7F4-34D6A30F9640}"/>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68" name="任意多边形: 形状 67">
                <a:extLst>
                  <a:ext uri="{FF2B5EF4-FFF2-40B4-BE49-F238E27FC236}">
                    <a16:creationId xmlns:a16="http://schemas.microsoft.com/office/drawing/2014/main" id="{CFD88650-662D-4990-BFFA-E66093C265F1}"/>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64" name="任意多边形: 形状 63">
              <a:extLst>
                <a:ext uri="{FF2B5EF4-FFF2-40B4-BE49-F238E27FC236}">
                  <a16:creationId xmlns:a16="http://schemas.microsoft.com/office/drawing/2014/main" id="{55F07B69-6A27-4465-B121-14285495C010}"/>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65" name="任意多边形: 形状 64">
              <a:extLst>
                <a:ext uri="{FF2B5EF4-FFF2-40B4-BE49-F238E27FC236}">
                  <a16:creationId xmlns:a16="http://schemas.microsoft.com/office/drawing/2014/main" id="{DF0D8C4A-C58C-443E-B1E9-E4899684AAD5}"/>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69" name="组合 68">
            <a:extLst>
              <a:ext uri="{FF2B5EF4-FFF2-40B4-BE49-F238E27FC236}">
                <a16:creationId xmlns:a16="http://schemas.microsoft.com/office/drawing/2014/main" id="{AC4DBF6E-0ACB-4588-B98A-A8F23E021A0D}"/>
              </a:ext>
            </a:extLst>
          </p:cNvPr>
          <p:cNvGrpSpPr/>
          <p:nvPr/>
        </p:nvGrpSpPr>
        <p:grpSpPr>
          <a:xfrm>
            <a:off x="10172389" y="4074660"/>
            <a:ext cx="368370" cy="349040"/>
            <a:chOff x="8197756" y="1934326"/>
            <a:chExt cx="368370" cy="349040"/>
          </a:xfrm>
          <a:solidFill>
            <a:schemeClr val="accent1"/>
          </a:solidFill>
        </p:grpSpPr>
        <p:sp>
          <p:nvSpPr>
            <p:cNvPr id="70" name="任意多边形: 形状 69">
              <a:extLst>
                <a:ext uri="{FF2B5EF4-FFF2-40B4-BE49-F238E27FC236}">
                  <a16:creationId xmlns:a16="http://schemas.microsoft.com/office/drawing/2014/main" id="{ED8A1BC5-B0EB-40FE-82FF-57B2BDF59BF6}"/>
                </a:ext>
              </a:extLst>
            </p:cNvPr>
            <p:cNvSpPr/>
            <p:nvPr/>
          </p:nvSpPr>
          <p:spPr>
            <a:xfrm>
              <a:off x="8385622" y="1996149"/>
              <a:ext cx="130257" cy="23093"/>
            </a:xfrm>
            <a:custGeom>
              <a:avLst/>
              <a:gdLst>
                <a:gd name="connsiteX0" fmla="*/ 147373 w 160705"/>
                <a:gd name="connsiteY0" fmla="*/ -282 h 28491"/>
                <a:gd name="connsiteX1" fmla="*/ 11882 w 160705"/>
                <a:gd name="connsiteY1" fmla="*/ -282 h 28491"/>
                <a:gd name="connsiteX2" fmla="*/ -725 w 160705"/>
                <a:gd name="connsiteY2" fmla="*/ 13964 h 28491"/>
                <a:gd name="connsiteX3" fmla="*/ 11882 w 160705"/>
                <a:gd name="connsiteY3" fmla="*/ 28210 h 28491"/>
                <a:gd name="connsiteX4" fmla="*/ 147373 w 160705"/>
                <a:gd name="connsiteY4" fmla="*/ 28210 h 28491"/>
                <a:gd name="connsiteX5" fmla="*/ 159980 w 160705"/>
                <a:gd name="connsiteY5" fmla="*/ 13964 h 28491"/>
                <a:gd name="connsiteX6" fmla="*/ 147373 w 160705"/>
                <a:gd name="connsiteY6"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05" h="28491">
                  <a:moveTo>
                    <a:pt x="147373" y="-282"/>
                  </a:moveTo>
                  <a:lnTo>
                    <a:pt x="11882" y="-282"/>
                  </a:lnTo>
                  <a:cubicBezTo>
                    <a:pt x="4926" y="-282"/>
                    <a:pt x="-725" y="6105"/>
                    <a:pt x="-725" y="13964"/>
                  </a:cubicBezTo>
                  <a:cubicBezTo>
                    <a:pt x="-725" y="21823"/>
                    <a:pt x="4926" y="28210"/>
                    <a:pt x="11882" y="28210"/>
                  </a:cubicBezTo>
                  <a:lnTo>
                    <a:pt x="147373" y="28210"/>
                  </a:lnTo>
                  <a:cubicBezTo>
                    <a:pt x="154341" y="28210"/>
                    <a:pt x="159980" y="21835"/>
                    <a:pt x="159980" y="13964"/>
                  </a:cubicBezTo>
                  <a:cubicBezTo>
                    <a:pt x="159980" y="6093"/>
                    <a:pt x="154341" y="-282"/>
                    <a:pt x="147373" y="-282"/>
                  </a:cubicBezTo>
                  <a:close/>
                </a:path>
              </a:pathLst>
            </a:custGeom>
            <a:grpFill/>
            <a:ln w="1185"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9DFCC516-B751-4A6C-8897-192FA2B47FFD}"/>
                </a:ext>
              </a:extLst>
            </p:cNvPr>
            <p:cNvSpPr/>
            <p:nvPr/>
          </p:nvSpPr>
          <p:spPr>
            <a:xfrm>
              <a:off x="8440440" y="2051554"/>
              <a:ext cx="75438" cy="23093"/>
            </a:xfrm>
            <a:custGeom>
              <a:avLst/>
              <a:gdLst>
                <a:gd name="connsiteX0" fmla="*/ 11871 w 93072"/>
                <a:gd name="connsiteY0" fmla="*/ -282 h 28491"/>
                <a:gd name="connsiteX1" fmla="*/ -725 w 93072"/>
                <a:gd name="connsiteY1" fmla="*/ 13964 h 28491"/>
                <a:gd name="connsiteX2" fmla="*/ 11871 w 93072"/>
                <a:gd name="connsiteY2" fmla="*/ 28210 h 28491"/>
                <a:gd name="connsiteX3" fmla="*/ 79740 w 93072"/>
                <a:gd name="connsiteY3" fmla="*/ 28210 h 28491"/>
                <a:gd name="connsiteX4" fmla="*/ 92348 w 93072"/>
                <a:gd name="connsiteY4" fmla="*/ 13964 h 28491"/>
                <a:gd name="connsiteX5" fmla="*/ 79740 w 93072"/>
                <a:gd name="connsiteY5"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72" h="28491">
                  <a:moveTo>
                    <a:pt x="11871" y="-282"/>
                  </a:moveTo>
                  <a:cubicBezTo>
                    <a:pt x="4914" y="-282"/>
                    <a:pt x="-725" y="6105"/>
                    <a:pt x="-725" y="13964"/>
                  </a:cubicBezTo>
                  <a:cubicBezTo>
                    <a:pt x="-725" y="21823"/>
                    <a:pt x="4914" y="28210"/>
                    <a:pt x="11871" y="28210"/>
                  </a:cubicBezTo>
                  <a:lnTo>
                    <a:pt x="79740" y="28210"/>
                  </a:lnTo>
                  <a:cubicBezTo>
                    <a:pt x="86709" y="28210"/>
                    <a:pt x="92348" y="21823"/>
                    <a:pt x="92348" y="13964"/>
                  </a:cubicBezTo>
                  <a:cubicBezTo>
                    <a:pt x="92348" y="6105"/>
                    <a:pt x="86709" y="-282"/>
                    <a:pt x="79740" y="-282"/>
                  </a:cubicBezTo>
                  <a:close/>
                </a:path>
              </a:pathLst>
            </a:custGeom>
            <a:grpFill/>
            <a:ln w="1185"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98A66481-602A-4B6F-A8C3-7C4B85039A1E}"/>
                </a:ext>
              </a:extLst>
            </p:cNvPr>
            <p:cNvSpPr/>
            <p:nvPr/>
          </p:nvSpPr>
          <p:spPr>
            <a:xfrm>
              <a:off x="8197756" y="2008790"/>
              <a:ext cx="262611" cy="250268"/>
            </a:xfrm>
            <a:custGeom>
              <a:avLst/>
              <a:gdLst>
                <a:gd name="connsiteX0" fmla="*/ 245752 w 323998"/>
                <a:gd name="connsiteY0" fmla="*/ 292284 h 308770"/>
                <a:gd name="connsiteX1" fmla="*/ 255914 w 323998"/>
                <a:gd name="connsiteY1" fmla="*/ 306755 h 308770"/>
                <a:gd name="connsiteX2" fmla="*/ 260758 w 323998"/>
                <a:gd name="connsiteY2" fmla="*/ 308488 h 308770"/>
                <a:gd name="connsiteX3" fmla="*/ 263785 w 323998"/>
                <a:gd name="connsiteY3" fmla="*/ 308488 h 308770"/>
                <a:gd name="connsiteX4" fmla="*/ 274873 w 323998"/>
                <a:gd name="connsiteY4" fmla="*/ 300368 h 308770"/>
                <a:gd name="connsiteX5" fmla="*/ 275752 w 323998"/>
                <a:gd name="connsiteY5" fmla="*/ 297210 h 308770"/>
                <a:gd name="connsiteX6" fmla="*/ 276203 w 323998"/>
                <a:gd name="connsiteY6" fmla="*/ 295620 h 308770"/>
                <a:gd name="connsiteX7" fmla="*/ 323274 w 323998"/>
                <a:gd name="connsiteY7" fmla="*/ 127566 h 308770"/>
                <a:gd name="connsiteX8" fmla="*/ 313183 w 323998"/>
                <a:gd name="connsiteY8" fmla="*/ 116205 h 308770"/>
                <a:gd name="connsiteX9" fmla="*/ 313183 w 323998"/>
                <a:gd name="connsiteY9" fmla="*/ 116205 h 308770"/>
                <a:gd name="connsiteX10" fmla="*/ 299067 w 323998"/>
                <a:gd name="connsiteY10" fmla="*/ 124325 h 308770"/>
                <a:gd name="connsiteX11" fmla="*/ 265424 w 323998"/>
                <a:gd name="connsiteY11" fmla="*/ 244441 h 308770"/>
                <a:gd name="connsiteX12" fmla="*/ 191938 w 323998"/>
                <a:gd name="connsiteY12" fmla="*/ 167193 h 308770"/>
                <a:gd name="connsiteX13" fmla="*/ 212939 w 323998"/>
                <a:gd name="connsiteY13" fmla="*/ 38161 h 308770"/>
                <a:gd name="connsiteX14" fmla="*/ 83907 w 323998"/>
                <a:gd name="connsiteY14" fmla="*/ 17149 h 308770"/>
                <a:gd name="connsiteX15" fmla="*/ 62907 w 323998"/>
                <a:gd name="connsiteY15" fmla="*/ 146192 h 308770"/>
                <a:gd name="connsiteX16" fmla="*/ 83907 w 323998"/>
                <a:gd name="connsiteY16" fmla="*/ 167193 h 308770"/>
                <a:gd name="connsiteX17" fmla="*/ -725 w 323998"/>
                <a:gd name="connsiteY17" fmla="*/ 292284 h 308770"/>
                <a:gd name="connsiteX18" fmla="*/ 14708 w 323998"/>
                <a:gd name="connsiteY18" fmla="*/ 307717 h 308770"/>
                <a:gd name="connsiteX19" fmla="*/ 30141 w 323998"/>
                <a:gd name="connsiteY19" fmla="*/ 292284 h 3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98" h="308770">
                  <a:moveTo>
                    <a:pt x="245752" y="292284"/>
                  </a:moveTo>
                  <a:cubicBezTo>
                    <a:pt x="245764" y="298766"/>
                    <a:pt x="249824" y="304547"/>
                    <a:pt x="255914" y="306755"/>
                  </a:cubicBezTo>
                  <a:cubicBezTo>
                    <a:pt x="257375" y="307705"/>
                    <a:pt x="259025" y="308299"/>
                    <a:pt x="260758" y="308488"/>
                  </a:cubicBezTo>
                  <a:lnTo>
                    <a:pt x="263785" y="308488"/>
                  </a:lnTo>
                  <a:cubicBezTo>
                    <a:pt x="268819" y="308488"/>
                    <a:pt x="273864" y="303609"/>
                    <a:pt x="274873" y="300368"/>
                  </a:cubicBezTo>
                  <a:lnTo>
                    <a:pt x="275752" y="297210"/>
                  </a:lnTo>
                  <a:cubicBezTo>
                    <a:pt x="275930" y="296688"/>
                    <a:pt x="276084" y="296154"/>
                    <a:pt x="276203" y="295620"/>
                  </a:cubicBezTo>
                  <a:lnTo>
                    <a:pt x="323274" y="127566"/>
                  </a:lnTo>
                  <a:cubicBezTo>
                    <a:pt x="323274" y="123506"/>
                    <a:pt x="320246" y="117012"/>
                    <a:pt x="313183" y="116205"/>
                  </a:cubicBezTo>
                  <a:lnTo>
                    <a:pt x="313183" y="116205"/>
                  </a:lnTo>
                  <a:cubicBezTo>
                    <a:pt x="308149" y="116205"/>
                    <a:pt x="300124" y="118639"/>
                    <a:pt x="299067" y="124325"/>
                  </a:cubicBezTo>
                  <a:lnTo>
                    <a:pt x="265424" y="244441"/>
                  </a:lnTo>
                  <a:cubicBezTo>
                    <a:pt x="251178" y="212911"/>
                    <a:pt x="224561" y="183505"/>
                    <a:pt x="191938" y="167193"/>
                  </a:cubicBezTo>
                  <a:cubicBezTo>
                    <a:pt x="233370" y="137360"/>
                    <a:pt x="242773" y="79593"/>
                    <a:pt x="212939" y="38161"/>
                  </a:cubicBezTo>
                  <a:cubicBezTo>
                    <a:pt x="183118" y="-3282"/>
                    <a:pt x="125339" y="-12685"/>
                    <a:pt x="83907" y="17149"/>
                  </a:cubicBezTo>
                  <a:cubicBezTo>
                    <a:pt x="42476" y="46982"/>
                    <a:pt x="33074" y="104749"/>
                    <a:pt x="62907" y="146192"/>
                  </a:cubicBezTo>
                  <a:cubicBezTo>
                    <a:pt x="68724" y="154277"/>
                    <a:pt x="75823" y="161364"/>
                    <a:pt x="83907" y="167193"/>
                  </a:cubicBezTo>
                  <a:cubicBezTo>
                    <a:pt x="34842" y="191720"/>
                    <a:pt x="-725" y="245842"/>
                    <a:pt x="-725" y="292284"/>
                  </a:cubicBezTo>
                  <a:cubicBezTo>
                    <a:pt x="-725" y="300808"/>
                    <a:pt x="6184" y="307717"/>
                    <a:pt x="14708" y="307717"/>
                  </a:cubicBezTo>
                  <a:cubicBezTo>
                    <a:pt x="23232" y="307717"/>
                    <a:pt x="30141" y="300808"/>
                    <a:pt x="30141" y="292284"/>
                  </a:cubicBezTo>
                </a:path>
              </a:pathLst>
            </a:custGeom>
            <a:grpFill/>
            <a:ln w="1185"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0E208D56-5098-40C4-919E-0B14C59B72F0}"/>
                </a:ext>
              </a:extLst>
            </p:cNvPr>
            <p:cNvSpPr/>
            <p:nvPr/>
          </p:nvSpPr>
          <p:spPr>
            <a:xfrm>
              <a:off x="8216482" y="1934326"/>
              <a:ext cx="349644" cy="349040"/>
            </a:xfrm>
            <a:custGeom>
              <a:avLst/>
              <a:gdLst>
                <a:gd name="connsiteX0" fmla="*/ 353617 w 431376"/>
                <a:gd name="connsiteY0" fmla="*/ -282 h 430631"/>
                <a:gd name="connsiteX1" fmla="*/ 76309 w 431376"/>
                <a:gd name="connsiteY1" fmla="*/ -282 h 430631"/>
                <a:gd name="connsiteX2" fmla="*/ -725 w 431376"/>
                <a:gd name="connsiteY2" fmla="*/ 81703 h 430631"/>
                <a:gd name="connsiteX3" fmla="*/ -725 w 431376"/>
                <a:gd name="connsiteY3" fmla="*/ 107369 h 430631"/>
                <a:gd name="connsiteX4" fmla="*/ 15634 w 431376"/>
                <a:gd name="connsiteY4" fmla="*/ 121817 h 430631"/>
                <a:gd name="connsiteX5" fmla="*/ 30082 w 431376"/>
                <a:gd name="connsiteY5" fmla="*/ 107369 h 430631"/>
                <a:gd name="connsiteX6" fmla="*/ 30082 w 431376"/>
                <a:gd name="connsiteY6" fmla="*/ 81703 h 430631"/>
                <a:gd name="connsiteX7" fmla="*/ 76309 w 431376"/>
                <a:gd name="connsiteY7" fmla="*/ 30477 h 430631"/>
                <a:gd name="connsiteX8" fmla="*/ 353617 w 431376"/>
                <a:gd name="connsiteY8" fmla="*/ 30477 h 430631"/>
                <a:gd name="connsiteX9" fmla="*/ 399845 w 431376"/>
                <a:gd name="connsiteY9" fmla="*/ 81703 h 430631"/>
                <a:gd name="connsiteX10" fmla="*/ 399845 w 431376"/>
                <a:gd name="connsiteY10" fmla="*/ 348303 h 430631"/>
                <a:gd name="connsiteX11" fmla="*/ 353617 w 431376"/>
                <a:gd name="connsiteY11" fmla="*/ 399540 h 430631"/>
                <a:gd name="connsiteX12" fmla="*/ 291992 w 431376"/>
                <a:gd name="connsiteY12" fmla="*/ 399540 h 430631"/>
                <a:gd name="connsiteX13" fmla="*/ 275265 w 431376"/>
                <a:gd name="connsiteY13" fmla="*/ 413561 h 430631"/>
                <a:gd name="connsiteX14" fmla="*/ 289285 w 431376"/>
                <a:gd name="connsiteY14" fmla="*/ 430287 h 430631"/>
                <a:gd name="connsiteX15" fmla="*/ 291992 w 431376"/>
                <a:gd name="connsiteY15" fmla="*/ 430287 h 430631"/>
                <a:gd name="connsiteX16" fmla="*/ 353617 w 431376"/>
                <a:gd name="connsiteY16" fmla="*/ 430287 h 430631"/>
                <a:gd name="connsiteX17" fmla="*/ 430651 w 431376"/>
                <a:gd name="connsiteY17" fmla="*/ 348303 h 430631"/>
                <a:gd name="connsiteX18" fmla="*/ 430651 w 431376"/>
                <a:gd name="connsiteY18" fmla="*/ 81703 h 430631"/>
                <a:gd name="connsiteX19" fmla="*/ 353617 w 431376"/>
                <a:gd name="connsiteY19" fmla="*/ -282 h 4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76" h="430631">
                  <a:moveTo>
                    <a:pt x="353617" y="-282"/>
                  </a:moveTo>
                  <a:lnTo>
                    <a:pt x="76309" y="-282"/>
                  </a:lnTo>
                  <a:cubicBezTo>
                    <a:pt x="33809" y="-282"/>
                    <a:pt x="-725" y="36520"/>
                    <a:pt x="-725" y="81703"/>
                  </a:cubicBezTo>
                  <a:lnTo>
                    <a:pt x="-725" y="107369"/>
                  </a:lnTo>
                  <a:cubicBezTo>
                    <a:pt x="-191" y="115881"/>
                    <a:pt x="7134" y="122339"/>
                    <a:pt x="15634" y="121817"/>
                  </a:cubicBezTo>
                  <a:cubicBezTo>
                    <a:pt x="23410" y="121330"/>
                    <a:pt x="29595" y="115145"/>
                    <a:pt x="30082" y="107369"/>
                  </a:cubicBezTo>
                  <a:lnTo>
                    <a:pt x="30082" y="81703"/>
                  </a:lnTo>
                  <a:cubicBezTo>
                    <a:pt x="30082" y="53484"/>
                    <a:pt x="50821" y="30477"/>
                    <a:pt x="76309" y="30477"/>
                  </a:cubicBezTo>
                  <a:lnTo>
                    <a:pt x="353617" y="30477"/>
                  </a:lnTo>
                  <a:cubicBezTo>
                    <a:pt x="379105" y="30477"/>
                    <a:pt x="399845" y="53484"/>
                    <a:pt x="399845" y="81703"/>
                  </a:cubicBezTo>
                  <a:lnTo>
                    <a:pt x="399845" y="348303"/>
                  </a:lnTo>
                  <a:cubicBezTo>
                    <a:pt x="399845" y="376533"/>
                    <a:pt x="379105" y="399540"/>
                    <a:pt x="353617" y="399540"/>
                  </a:cubicBezTo>
                  <a:lnTo>
                    <a:pt x="291992" y="399540"/>
                  </a:lnTo>
                  <a:cubicBezTo>
                    <a:pt x="283504" y="398792"/>
                    <a:pt x="276013" y="405072"/>
                    <a:pt x="275265" y="413561"/>
                  </a:cubicBezTo>
                  <a:cubicBezTo>
                    <a:pt x="274517" y="422049"/>
                    <a:pt x="280797" y="429540"/>
                    <a:pt x="289285" y="430287"/>
                  </a:cubicBezTo>
                  <a:cubicBezTo>
                    <a:pt x="290187" y="430371"/>
                    <a:pt x="291089" y="430371"/>
                    <a:pt x="291992" y="430287"/>
                  </a:cubicBezTo>
                  <a:lnTo>
                    <a:pt x="353617" y="430287"/>
                  </a:lnTo>
                  <a:cubicBezTo>
                    <a:pt x="396082" y="430287"/>
                    <a:pt x="430651" y="393486"/>
                    <a:pt x="430651" y="348303"/>
                  </a:cubicBezTo>
                  <a:lnTo>
                    <a:pt x="430651" y="81703"/>
                  </a:lnTo>
                  <a:cubicBezTo>
                    <a:pt x="430651" y="36508"/>
                    <a:pt x="396082" y="-282"/>
                    <a:pt x="353617" y="-282"/>
                  </a:cubicBezTo>
                  <a:close/>
                </a:path>
              </a:pathLst>
            </a:custGeom>
            <a:grpFill/>
            <a:ln w="1185" cap="flat">
              <a:noFill/>
              <a:prstDash val="solid"/>
              <a:miter/>
            </a:ln>
          </p:spPr>
          <p:txBody>
            <a:bodyPr rtlCol="0" anchor="ctr"/>
            <a:lstStyle/>
            <a:p>
              <a:endParaRPr lang="zh-CN" altLang="en-US"/>
            </a:p>
          </p:txBody>
        </p:sp>
      </p:grpSp>
      <p:grpSp>
        <p:nvGrpSpPr>
          <p:cNvPr id="74" name="组合 73">
            <a:extLst>
              <a:ext uri="{FF2B5EF4-FFF2-40B4-BE49-F238E27FC236}">
                <a16:creationId xmlns:a16="http://schemas.microsoft.com/office/drawing/2014/main" id="{7573F8DC-7863-483F-8103-386E3B7E10A4}"/>
              </a:ext>
            </a:extLst>
          </p:cNvPr>
          <p:cNvGrpSpPr/>
          <p:nvPr/>
        </p:nvGrpSpPr>
        <p:grpSpPr>
          <a:xfrm>
            <a:off x="10172389" y="1682886"/>
            <a:ext cx="368012" cy="344447"/>
            <a:chOff x="7271448" y="-1003591"/>
            <a:chExt cx="368012" cy="344447"/>
          </a:xfrm>
          <a:solidFill>
            <a:schemeClr val="accent1"/>
          </a:solidFill>
        </p:grpSpPr>
        <p:sp>
          <p:nvSpPr>
            <p:cNvPr id="75" name="任意多边形: 形状 74">
              <a:extLst>
                <a:ext uri="{FF2B5EF4-FFF2-40B4-BE49-F238E27FC236}">
                  <a16:creationId xmlns:a16="http://schemas.microsoft.com/office/drawing/2014/main" id="{476B8E62-6C2F-492B-A133-693761B5E1E9}"/>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3E628D6D-BB2E-4C6C-9CF4-C8B8A32519A0}"/>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grpSp>
        <p:nvGrpSpPr>
          <p:cNvPr id="77" name="组合 76">
            <a:extLst>
              <a:ext uri="{FF2B5EF4-FFF2-40B4-BE49-F238E27FC236}">
                <a16:creationId xmlns:a16="http://schemas.microsoft.com/office/drawing/2014/main" id="{7B4EF02F-44C9-4B79-A45E-B247C2B78E51}"/>
              </a:ext>
            </a:extLst>
          </p:cNvPr>
          <p:cNvGrpSpPr/>
          <p:nvPr/>
        </p:nvGrpSpPr>
        <p:grpSpPr>
          <a:xfrm>
            <a:off x="5756532" y="2113126"/>
            <a:ext cx="2679540" cy="1433353"/>
            <a:chOff x="859976" y="2113126"/>
            <a:chExt cx="2679540" cy="1433353"/>
          </a:xfrm>
        </p:grpSpPr>
        <p:sp>
          <p:nvSpPr>
            <p:cNvPr id="78" name="文本框 77">
              <a:extLst>
                <a:ext uri="{FF2B5EF4-FFF2-40B4-BE49-F238E27FC236}">
                  <a16:creationId xmlns:a16="http://schemas.microsoft.com/office/drawing/2014/main" id="{ECACB8A1-2230-4A8D-BEBB-CFE00B713723}"/>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9" name="文本框 78">
              <a:extLst>
                <a:ext uri="{FF2B5EF4-FFF2-40B4-BE49-F238E27FC236}">
                  <a16:creationId xmlns:a16="http://schemas.microsoft.com/office/drawing/2014/main" id="{11200F7F-0E9D-47D9-82A1-5A12EFE4AC6B}"/>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80" name="组合 79">
              <a:extLst>
                <a:ext uri="{FF2B5EF4-FFF2-40B4-BE49-F238E27FC236}">
                  <a16:creationId xmlns:a16="http://schemas.microsoft.com/office/drawing/2014/main" id="{B8B7B391-95F4-4462-88E7-B471212949C3}"/>
                </a:ext>
              </a:extLst>
            </p:cNvPr>
            <p:cNvGrpSpPr/>
            <p:nvPr/>
          </p:nvGrpSpPr>
          <p:grpSpPr>
            <a:xfrm rot="16200000">
              <a:off x="3200026" y="3360685"/>
              <a:ext cx="121554" cy="250033"/>
              <a:chOff x="-952500" y="928685"/>
              <a:chExt cx="473109" cy="973174"/>
            </a:xfrm>
          </p:grpSpPr>
          <p:sp>
            <p:nvSpPr>
              <p:cNvPr id="82" name="L 形 81">
                <a:extLst>
                  <a:ext uri="{FF2B5EF4-FFF2-40B4-BE49-F238E27FC236}">
                    <a16:creationId xmlns:a16="http://schemas.microsoft.com/office/drawing/2014/main" id="{2CCACBFA-139C-432E-885B-45046DEFA359}"/>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L 形 82">
                <a:extLst>
                  <a:ext uri="{FF2B5EF4-FFF2-40B4-BE49-F238E27FC236}">
                    <a16:creationId xmlns:a16="http://schemas.microsoft.com/office/drawing/2014/main" id="{E85B5F42-F969-4252-AF92-79A8593953D9}"/>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L 形 83">
                <a:extLst>
                  <a:ext uri="{FF2B5EF4-FFF2-40B4-BE49-F238E27FC236}">
                    <a16:creationId xmlns:a16="http://schemas.microsoft.com/office/drawing/2014/main" id="{1CF432B3-8D60-4B60-AEEA-53BEDEE00520}"/>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1" name="直接连接符 80">
              <a:extLst>
                <a:ext uri="{FF2B5EF4-FFF2-40B4-BE49-F238E27FC236}">
                  <a16:creationId xmlns:a16="http://schemas.microsoft.com/office/drawing/2014/main" id="{A155A8F6-6B98-4119-9F8F-D4289F8D1545}"/>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85" name="文本框 84">
            <a:extLst>
              <a:ext uri="{FF2B5EF4-FFF2-40B4-BE49-F238E27FC236}">
                <a16:creationId xmlns:a16="http://schemas.microsoft.com/office/drawing/2014/main" id="{A09F2ED8-FECF-4B56-95F1-64FD3926187A}"/>
              </a:ext>
            </a:extLst>
          </p:cNvPr>
          <p:cNvSpPr txBox="1"/>
          <p:nvPr/>
        </p:nvSpPr>
        <p:spPr>
          <a:xfrm>
            <a:off x="9018127"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6" name="文本框 85">
            <a:extLst>
              <a:ext uri="{FF2B5EF4-FFF2-40B4-BE49-F238E27FC236}">
                <a16:creationId xmlns:a16="http://schemas.microsoft.com/office/drawing/2014/main" id="{6481B619-EB4B-420D-92F1-4F7779F5AFFD}"/>
              </a:ext>
            </a:extLst>
          </p:cNvPr>
          <p:cNvSpPr txBox="1"/>
          <p:nvPr/>
        </p:nvSpPr>
        <p:spPr>
          <a:xfrm>
            <a:off x="9625686"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87" name="组合 86">
            <a:extLst>
              <a:ext uri="{FF2B5EF4-FFF2-40B4-BE49-F238E27FC236}">
                <a16:creationId xmlns:a16="http://schemas.microsoft.com/office/drawing/2014/main" id="{99250708-EF16-4476-ABBA-700CB230BF94}"/>
              </a:ext>
            </a:extLst>
          </p:cNvPr>
          <p:cNvGrpSpPr/>
          <p:nvPr/>
        </p:nvGrpSpPr>
        <p:grpSpPr>
          <a:xfrm rot="16200000">
            <a:off x="11358177" y="3360685"/>
            <a:ext cx="121554" cy="250033"/>
            <a:chOff x="-952500" y="928685"/>
            <a:chExt cx="473109" cy="973174"/>
          </a:xfrm>
        </p:grpSpPr>
        <p:sp>
          <p:nvSpPr>
            <p:cNvPr id="88" name="L 形 87">
              <a:extLst>
                <a:ext uri="{FF2B5EF4-FFF2-40B4-BE49-F238E27FC236}">
                  <a16:creationId xmlns:a16="http://schemas.microsoft.com/office/drawing/2014/main" id="{D28CA369-62A7-46D4-953B-63B3AFB910B6}"/>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L 形 88">
              <a:extLst>
                <a:ext uri="{FF2B5EF4-FFF2-40B4-BE49-F238E27FC236}">
                  <a16:creationId xmlns:a16="http://schemas.microsoft.com/office/drawing/2014/main" id="{9A20DB88-6612-4EC3-B736-8509B8561E5E}"/>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L 形 89">
              <a:extLst>
                <a:ext uri="{FF2B5EF4-FFF2-40B4-BE49-F238E27FC236}">
                  <a16:creationId xmlns:a16="http://schemas.microsoft.com/office/drawing/2014/main" id="{1F6A219B-410F-43D6-89C6-F80BADD5A721}"/>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1" name="直接连接符 90">
            <a:extLst>
              <a:ext uri="{FF2B5EF4-FFF2-40B4-BE49-F238E27FC236}">
                <a16:creationId xmlns:a16="http://schemas.microsoft.com/office/drawing/2014/main" id="{AE9E80D1-3EDA-4DD2-B979-D594BCA7A1F2}"/>
              </a:ext>
            </a:extLst>
          </p:cNvPr>
          <p:cNvCxnSpPr>
            <a:cxnSpLocks/>
          </p:cNvCxnSpPr>
          <p:nvPr/>
        </p:nvCxnSpPr>
        <p:spPr>
          <a:xfrm>
            <a:off x="9110651"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92" name="组合 91">
            <a:extLst>
              <a:ext uri="{FF2B5EF4-FFF2-40B4-BE49-F238E27FC236}">
                <a16:creationId xmlns:a16="http://schemas.microsoft.com/office/drawing/2014/main" id="{B2AFB05F-46A7-4F4C-8B85-832EAB8C2717}"/>
              </a:ext>
            </a:extLst>
          </p:cNvPr>
          <p:cNvGrpSpPr/>
          <p:nvPr/>
        </p:nvGrpSpPr>
        <p:grpSpPr>
          <a:xfrm>
            <a:off x="5756532" y="4497551"/>
            <a:ext cx="2679540" cy="1433353"/>
            <a:chOff x="859976" y="2113126"/>
            <a:chExt cx="2679540" cy="1433353"/>
          </a:xfrm>
        </p:grpSpPr>
        <p:sp>
          <p:nvSpPr>
            <p:cNvPr id="93" name="文本框 92">
              <a:extLst>
                <a:ext uri="{FF2B5EF4-FFF2-40B4-BE49-F238E27FC236}">
                  <a16:creationId xmlns:a16="http://schemas.microsoft.com/office/drawing/2014/main" id="{6709D4F3-3CE9-4C1A-A83C-19900F8C1553}"/>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94" name="文本框 93">
              <a:extLst>
                <a:ext uri="{FF2B5EF4-FFF2-40B4-BE49-F238E27FC236}">
                  <a16:creationId xmlns:a16="http://schemas.microsoft.com/office/drawing/2014/main" id="{F090C45E-0241-4DC1-A24A-3B489CB88FD4}"/>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95" name="组合 94">
              <a:extLst>
                <a:ext uri="{FF2B5EF4-FFF2-40B4-BE49-F238E27FC236}">
                  <a16:creationId xmlns:a16="http://schemas.microsoft.com/office/drawing/2014/main" id="{B2455556-F916-4373-8AF4-D4878233BEA9}"/>
                </a:ext>
              </a:extLst>
            </p:cNvPr>
            <p:cNvGrpSpPr/>
            <p:nvPr/>
          </p:nvGrpSpPr>
          <p:grpSpPr>
            <a:xfrm rot="16200000">
              <a:off x="3200026" y="3360685"/>
              <a:ext cx="121554" cy="250033"/>
              <a:chOff x="-952500" y="928685"/>
              <a:chExt cx="473109" cy="973174"/>
            </a:xfrm>
          </p:grpSpPr>
          <p:sp>
            <p:nvSpPr>
              <p:cNvPr id="97" name="L 形 96">
                <a:extLst>
                  <a:ext uri="{FF2B5EF4-FFF2-40B4-BE49-F238E27FC236}">
                    <a16:creationId xmlns:a16="http://schemas.microsoft.com/office/drawing/2014/main" id="{AB50C9EE-D959-4E26-A80E-04243BD2E0D2}"/>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L 形 97">
                <a:extLst>
                  <a:ext uri="{FF2B5EF4-FFF2-40B4-BE49-F238E27FC236}">
                    <a16:creationId xmlns:a16="http://schemas.microsoft.com/office/drawing/2014/main" id="{DBF3CF4E-2876-4040-8564-8508391E5970}"/>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L 形 98">
                <a:extLst>
                  <a:ext uri="{FF2B5EF4-FFF2-40B4-BE49-F238E27FC236}">
                    <a16:creationId xmlns:a16="http://schemas.microsoft.com/office/drawing/2014/main" id="{31CBDA2E-C61D-41A3-97FF-CBE5638B4102}"/>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6" name="直接连接符 95">
              <a:extLst>
                <a:ext uri="{FF2B5EF4-FFF2-40B4-BE49-F238E27FC236}">
                  <a16:creationId xmlns:a16="http://schemas.microsoft.com/office/drawing/2014/main" id="{52B96A7E-85D0-440B-9FD1-402C6D5FE08C}"/>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100" name="组合 99">
            <a:extLst>
              <a:ext uri="{FF2B5EF4-FFF2-40B4-BE49-F238E27FC236}">
                <a16:creationId xmlns:a16="http://schemas.microsoft.com/office/drawing/2014/main" id="{C954BAB9-B49F-4135-9D86-6D455B35D96B}"/>
              </a:ext>
            </a:extLst>
          </p:cNvPr>
          <p:cNvGrpSpPr/>
          <p:nvPr/>
        </p:nvGrpSpPr>
        <p:grpSpPr>
          <a:xfrm>
            <a:off x="9018127" y="4497551"/>
            <a:ext cx="2679540" cy="1433353"/>
            <a:chOff x="859976" y="2113126"/>
            <a:chExt cx="2679540" cy="1433353"/>
          </a:xfrm>
        </p:grpSpPr>
        <p:sp>
          <p:nvSpPr>
            <p:cNvPr id="101" name="文本框 100">
              <a:extLst>
                <a:ext uri="{FF2B5EF4-FFF2-40B4-BE49-F238E27FC236}">
                  <a16:creationId xmlns:a16="http://schemas.microsoft.com/office/drawing/2014/main" id="{D66B787C-A253-40DD-89C2-30AD3A4DDE3B}"/>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02" name="文本框 101">
              <a:extLst>
                <a:ext uri="{FF2B5EF4-FFF2-40B4-BE49-F238E27FC236}">
                  <a16:creationId xmlns:a16="http://schemas.microsoft.com/office/drawing/2014/main" id="{11281F00-A41F-412C-8D5F-4AAE7C1F85A1}"/>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103" name="组合 102">
              <a:extLst>
                <a:ext uri="{FF2B5EF4-FFF2-40B4-BE49-F238E27FC236}">
                  <a16:creationId xmlns:a16="http://schemas.microsoft.com/office/drawing/2014/main" id="{45878CA7-3DC4-41D9-B502-2A0196C0B249}"/>
                </a:ext>
              </a:extLst>
            </p:cNvPr>
            <p:cNvGrpSpPr/>
            <p:nvPr/>
          </p:nvGrpSpPr>
          <p:grpSpPr>
            <a:xfrm rot="16200000">
              <a:off x="3200026" y="3360685"/>
              <a:ext cx="121554" cy="250033"/>
              <a:chOff x="-952500" y="928685"/>
              <a:chExt cx="473109" cy="973174"/>
            </a:xfrm>
          </p:grpSpPr>
          <p:sp>
            <p:nvSpPr>
              <p:cNvPr id="105" name="L 形 104">
                <a:extLst>
                  <a:ext uri="{FF2B5EF4-FFF2-40B4-BE49-F238E27FC236}">
                    <a16:creationId xmlns:a16="http://schemas.microsoft.com/office/drawing/2014/main" id="{03416438-5353-4158-B19B-BFBDA1DDDC46}"/>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L 形 105">
                <a:extLst>
                  <a:ext uri="{FF2B5EF4-FFF2-40B4-BE49-F238E27FC236}">
                    <a16:creationId xmlns:a16="http://schemas.microsoft.com/office/drawing/2014/main" id="{5F49F087-CABD-44CC-AA61-3ADBEBF648B1}"/>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L 形 106">
                <a:extLst>
                  <a:ext uri="{FF2B5EF4-FFF2-40B4-BE49-F238E27FC236}">
                    <a16:creationId xmlns:a16="http://schemas.microsoft.com/office/drawing/2014/main" id="{16ECE8FB-9542-4361-AE38-25AEE040B6F1}"/>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4" name="直接连接符 103">
              <a:extLst>
                <a:ext uri="{FF2B5EF4-FFF2-40B4-BE49-F238E27FC236}">
                  <a16:creationId xmlns:a16="http://schemas.microsoft.com/office/drawing/2014/main" id="{F01B3258-AFC5-4CE0-BEEA-F2C9B2D04593}"/>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322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桌子上放着笔记本电脑&#10;&#10;描述已自动生成">
            <a:extLst>
              <a:ext uri="{FF2B5EF4-FFF2-40B4-BE49-F238E27FC236}">
                <a16:creationId xmlns:a16="http://schemas.microsoft.com/office/drawing/2014/main" id="{4C2C5966-5913-4964-89A1-E69186899C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4401" r="15699" b="26244"/>
          <a:stretch/>
        </p:blipFill>
        <p:spPr>
          <a:xfrm>
            <a:off x="965848" y="1746599"/>
            <a:ext cx="3729081" cy="4133850"/>
          </a:xfrm>
          <a:prstGeom prst="rect">
            <a:avLst/>
          </a:prstGeom>
          <a:ln w="38100">
            <a:noFill/>
          </a:ln>
        </p:spPr>
      </p:pic>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latin typeface="+mj-ea"/>
                <a:ea typeface="+mj-ea"/>
              </a:rPr>
              <a:t>研究方法</a:t>
            </a:r>
          </a:p>
        </p:txBody>
      </p:sp>
      <p:sp>
        <p:nvSpPr>
          <p:cNvPr id="3" name="矩形 2">
            <a:extLst>
              <a:ext uri="{FF2B5EF4-FFF2-40B4-BE49-F238E27FC236}">
                <a16:creationId xmlns:a16="http://schemas.microsoft.com/office/drawing/2014/main" id="{A03D9C92-CF1E-4347-BD96-C9F305C3E987}"/>
              </a:ext>
            </a:extLst>
          </p:cNvPr>
          <p:cNvSpPr/>
          <p:nvPr/>
        </p:nvSpPr>
        <p:spPr>
          <a:xfrm>
            <a:off x="965848" y="1747386"/>
            <a:ext cx="3729081" cy="4133850"/>
          </a:xfrm>
          <a:prstGeom prst="rect">
            <a:avLst/>
          </a:prstGeom>
          <a:solidFill>
            <a:schemeClr val="accent1">
              <a:alpha val="90000"/>
            </a:schemeClr>
          </a:solidFill>
          <a:ln>
            <a:noFill/>
          </a:ln>
          <a:effectLst>
            <a:outerShdw blurRad="355600" dist="38100" algn="l" rotWithShape="0">
              <a:schemeClr val="accent1">
                <a:lumMod val="75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EB34378-5F96-47CE-B76F-2536D34AD304}"/>
              </a:ext>
            </a:extLst>
          </p:cNvPr>
          <p:cNvSpPr/>
          <p:nvPr/>
        </p:nvSpPr>
        <p:spPr>
          <a:xfrm>
            <a:off x="1965714" y="2824575"/>
            <a:ext cx="165861" cy="165861"/>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DE0AE1E2-40E1-4ACE-A89A-2758E8D78EF2}"/>
              </a:ext>
            </a:extLst>
          </p:cNvPr>
          <p:cNvCxnSpPr>
            <a:stCxn id="6" idx="2"/>
          </p:cNvCxnSpPr>
          <p:nvPr/>
        </p:nvCxnSpPr>
        <p:spPr>
          <a:xfrm>
            <a:off x="2048645" y="2990436"/>
            <a:ext cx="0" cy="222876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AB081611-D162-4F35-ABEE-CF4D8B27C760}"/>
              </a:ext>
            </a:extLst>
          </p:cNvPr>
          <p:cNvCxnSpPr/>
          <p:nvPr/>
        </p:nvCxnSpPr>
        <p:spPr>
          <a:xfrm flipV="1">
            <a:off x="1919820" y="5219986"/>
            <a:ext cx="131130" cy="1215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3BB1074C-27F9-4102-BAB8-34584282B25A}"/>
              </a:ext>
            </a:extLst>
          </p:cNvPr>
          <p:cNvSpPr/>
          <p:nvPr/>
        </p:nvSpPr>
        <p:spPr>
          <a:xfrm>
            <a:off x="1771393" y="5193100"/>
            <a:ext cx="296854" cy="296854"/>
          </a:xfrm>
          <a:prstGeom prst="ellipse">
            <a:avLst/>
          </a:prstGeom>
          <a:solidFill>
            <a:schemeClr val="accent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6AFF8817-7761-4742-9CEE-5750B585E3E9}"/>
              </a:ext>
            </a:extLst>
          </p:cNvPr>
          <p:cNvSpPr/>
          <p:nvPr/>
        </p:nvSpPr>
        <p:spPr>
          <a:xfrm>
            <a:off x="1894871" y="5316578"/>
            <a:ext cx="49898" cy="49898"/>
          </a:xfrm>
          <a:prstGeom prst="ellipse">
            <a:avLst/>
          </a:prstGeom>
          <a:solidFill>
            <a:schemeClr val="bg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2BAFF12-7379-4444-961C-3E9DA1504B9B}"/>
              </a:ext>
            </a:extLst>
          </p:cNvPr>
          <p:cNvSpPr/>
          <p:nvPr/>
        </p:nvSpPr>
        <p:spPr>
          <a:xfrm>
            <a:off x="1965713" y="3779398"/>
            <a:ext cx="165863" cy="1448491"/>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srgbClr val="07465D"/>
              </a:solidFill>
            </a:endParaRPr>
          </a:p>
        </p:txBody>
      </p:sp>
      <p:sp>
        <p:nvSpPr>
          <p:cNvPr id="13" name="矩形 12">
            <a:extLst>
              <a:ext uri="{FF2B5EF4-FFF2-40B4-BE49-F238E27FC236}">
                <a16:creationId xmlns:a16="http://schemas.microsoft.com/office/drawing/2014/main" id="{81205CB8-7664-4862-8732-2FF35E82C7AD}"/>
              </a:ext>
            </a:extLst>
          </p:cNvPr>
          <p:cNvSpPr/>
          <p:nvPr/>
        </p:nvSpPr>
        <p:spPr>
          <a:xfrm>
            <a:off x="2551523" y="2824575"/>
            <a:ext cx="165861" cy="165861"/>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a:extLst>
              <a:ext uri="{FF2B5EF4-FFF2-40B4-BE49-F238E27FC236}">
                <a16:creationId xmlns:a16="http://schemas.microsoft.com/office/drawing/2014/main" id="{44558777-9F36-45C9-830E-5E5A21EC350C}"/>
              </a:ext>
            </a:extLst>
          </p:cNvPr>
          <p:cNvCxnSpPr>
            <a:stCxn id="13" idx="2"/>
          </p:cNvCxnSpPr>
          <p:nvPr/>
        </p:nvCxnSpPr>
        <p:spPr>
          <a:xfrm>
            <a:off x="2634454" y="2990436"/>
            <a:ext cx="0" cy="222876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58C0CAD-5E56-4C0F-9644-6250B0D3A301}"/>
              </a:ext>
            </a:extLst>
          </p:cNvPr>
          <p:cNvCxnSpPr/>
          <p:nvPr/>
        </p:nvCxnSpPr>
        <p:spPr>
          <a:xfrm flipV="1">
            <a:off x="2505043" y="5219986"/>
            <a:ext cx="131130" cy="1215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3215708A-0E8F-4740-9904-D0B0EE18F8A7}"/>
              </a:ext>
            </a:extLst>
          </p:cNvPr>
          <p:cNvSpPr/>
          <p:nvPr/>
        </p:nvSpPr>
        <p:spPr>
          <a:xfrm>
            <a:off x="2356616" y="5193100"/>
            <a:ext cx="296854" cy="296854"/>
          </a:xfrm>
          <a:prstGeom prst="ellipse">
            <a:avLst/>
          </a:prstGeom>
          <a:solidFill>
            <a:schemeClr val="accent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5AACF2D7-FA47-42D4-A3ED-E19207BB0929}"/>
              </a:ext>
            </a:extLst>
          </p:cNvPr>
          <p:cNvSpPr/>
          <p:nvPr/>
        </p:nvSpPr>
        <p:spPr>
          <a:xfrm>
            <a:off x="2480094" y="5316578"/>
            <a:ext cx="49898" cy="49898"/>
          </a:xfrm>
          <a:prstGeom prst="ellipse">
            <a:avLst/>
          </a:prstGeom>
          <a:solidFill>
            <a:schemeClr val="bg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7285D57-993B-445D-8375-1AE88D61CD2B}"/>
              </a:ext>
            </a:extLst>
          </p:cNvPr>
          <p:cNvSpPr/>
          <p:nvPr/>
        </p:nvSpPr>
        <p:spPr>
          <a:xfrm>
            <a:off x="2551522" y="4380152"/>
            <a:ext cx="165863" cy="847736"/>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srgbClr val="07465D"/>
              </a:solidFill>
            </a:endParaRPr>
          </a:p>
        </p:txBody>
      </p:sp>
      <p:sp>
        <p:nvSpPr>
          <p:cNvPr id="19" name="矩形 18">
            <a:extLst>
              <a:ext uri="{FF2B5EF4-FFF2-40B4-BE49-F238E27FC236}">
                <a16:creationId xmlns:a16="http://schemas.microsoft.com/office/drawing/2014/main" id="{E616399C-E137-4BE4-8C11-7F96FC109576}"/>
              </a:ext>
            </a:extLst>
          </p:cNvPr>
          <p:cNvSpPr/>
          <p:nvPr/>
        </p:nvSpPr>
        <p:spPr>
          <a:xfrm>
            <a:off x="3136930" y="2824575"/>
            <a:ext cx="165861" cy="165861"/>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F36DF417-4931-4745-833F-92E788138525}"/>
              </a:ext>
            </a:extLst>
          </p:cNvPr>
          <p:cNvCxnSpPr>
            <a:stCxn id="19" idx="2"/>
          </p:cNvCxnSpPr>
          <p:nvPr/>
        </p:nvCxnSpPr>
        <p:spPr>
          <a:xfrm>
            <a:off x="3219861" y="2990436"/>
            <a:ext cx="0" cy="222876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1726E4D-1DBF-448D-908C-D7B004731499}"/>
              </a:ext>
            </a:extLst>
          </p:cNvPr>
          <p:cNvCxnSpPr/>
          <p:nvPr/>
        </p:nvCxnSpPr>
        <p:spPr>
          <a:xfrm flipV="1">
            <a:off x="3090852" y="5219986"/>
            <a:ext cx="131130" cy="1215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id="{15D03468-636E-43A5-89AA-CEEA997829AD}"/>
              </a:ext>
            </a:extLst>
          </p:cNvPr>
          <p:cNvSpPr/>
          <p:nvPr/>
        </p:nvSpPr>
        <p:spPr>
          <a:xfrm>
            <a:off x="2942425" y="5193100"/>
            <a:ext cx="296854" cy="296854"/>
          </a:xfrm>
          <a:prstGeom prst="ellipse">
            <a:avLst/>
          </a:prstGeom>
          <a:solidFill>
            <a:schemeClr val="accent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5A534EDD-EFFB-4BC2-A2CD-1175544E6B69}"/>
              </a:ext>
            </a:extLst>
          </p:cNvPr>
          <p:cNvSpPr/>
          <p:nvPr/>
        </p:nvSpPr>
        <p:spPr>
          <a:xfrm>
            <a:off x="3065903" y="5316578"/>
            <a:ext cx="49898" cy="49898"/>
          </a:xfrm>
          <a:prstGeom prst="ellipse">
            <a:avLst/>
          </a:prstGeom>
          <a:solidFill>
            <a:schemeClr val="bg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CDFE54A6-ECDE-4AA3-A3ED-80977017E974}"/>
              </a:ext>
            </a:extLst>
          </p:cNvPr>
          <p:cNvSpPr/>
          <p:nvPr/>
        </p:nvSpPr>
        <p:spPr>
          <a:xfrm>
            <a:off x="3136929" y="3914819"/>
            <a:ext cx="165863" cy="1313070"/>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srgbClr val="07465D"/>
              </a:solidFill>
            </a:endParaRPr>
          </a:p>
        </p:txBody>
      </p:sp>
      <p:sp>
        <p:nvSpPr>
          <p:cNvPr id="25" name="矩形 24">
            <a:extLst>
              <a:ext uri="{FF2B5EF4-FFF2-40B4-BE49-F238E27FC236}">
                <a16:creationId xmlns:a16="http://schemas.microsoft.com/office/drawing/2014/main" id="{46379235-9295-48AA-A7E9-F70F19A7FB35}"/>
              </a:ext>
            </a:extLst>
          </p:cNvPr>
          <p:cNvSpPr/>
          <p:nvPr/>
        </p:nvSpPr>
        <p:spPr>
          <a:xfrm>
            <a:off x="3723693" y="2824575"/>
            <a:ext cx="165861" cy="165861"/>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6" name="直接连接符 25">
            <a:extLst>
              <a:ext uri="{FF2B5EF4-FFF2-40B4-BE49-F238E27FC236}">
                <a16:creationId xmlns:a16="http://schemas.microsoft.com/office/drawing/2014/main" id="{B2C46799-2B73-4710-B009-335C1DB87D50}"/>
              </a:ext>
            </a:extLst>
          </p:cNvPr>
          <p:cNvCxnSpPr>
            <a:stCxn id="25" idx="2"/>
          </p:cNvCxnSpPr>
          <p:nvPr/>
        </p:nvCxnSpPr>
        <p:spPr>
          <a:xfrm>
            <a:off x="3806624" y="2990436"/>
            <a:ext cx="0" cy="222876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9AF15A25-C831-4731-AC3A-1B0A627001F5}"/>
              </a:ext>
            </a:extLst>
          </p:cNvPr>
          <p:cNvCxnSpPr/>
          <p:nvPr/>
        </p:nvCxnSpPr>
        <p:spPr>
          <a:xfrm flipV="1">
            <a:off x="3676259" y="5219986"/>
            <a:ext cx="131130" cy="1215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椭圆 27">
            <a:extLst>
              <a:ext uri="{FF2B5EF4-FFF2-40B4-BE49-F238E27FC236}">
                <a16:creationId xmlns:a16="http://schemas.microsoft.com/office/drawing/2014/main" id="{419AA5ED-DE53-4249-9185-FFFE1ECD06B4}"/>
              </a:ext>
            </a:extLst>
          </p:cNvPr>
          <p:cNvSpPr/>
          <p:nvPr/>
        </p:nvSpPr>
        <p:spPr>
          <a:xfrm>
            <a:off x="3527832" y="5193100"/>
            <a:ext cx="296854" cy="296854"/>
          </a:xfrm>
          <a:prstGeom prst="ellipse">
            <a:avLst/>
          </a:prstGeom>
          <a:solidFill>
            <a:schemeClr val="accent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C8E39234-AF9B-42AA-A8C2-7C6ABAEC4EED}"/>
              </a:ext>
            </a:extLst>
          </p:cNvPr>
          <p:cNvSpPr/>
          <p:nvPr/>
        </p:nvSpPr>
        <p:spPr>
          <a:xfrm>
            <a:off x="3651310" y="5316578"/>
            <a:ext cx="49898" cy="49898"/>
          </a:xfrm>
          <a:prstGeom prst="ellipse">
            <a:avLst/>
          </a:prstGeom>
          <a:solidFill>
            <a:schemeClr val="bg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B0771D8A-E558-4532-99E7-8E110152E2CA}"/>
              </a:ext>
            </a:extLst>
          </p:cNvPr>
          <p:cNvSpPr/>
          <p:nvPr/>
        </p:nvSpPr>
        <p:spPr>
          <a:xfrm>
            <a:off x="3723692" y="3214515"/>
            <a:ext cx="165863" cy="2013374"/>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srgbClr val="07465D"/>
              </a:solidFill>
            </a:endParaRPr>
          </a:p>
        </p:txBody>
      </p:sp>
      <p:sp>
        <p:nvSpPr>
          <p:cNvPr id="31" name="矩形 30">
            <a:extLst>
              <a:ext uri="{FF2B5EF4-FFF2-40B4-BE49-F238E27FC236}">
                <a16:creationId xmlns:a16="http://schemas.microsoft.com/office/drawing/2014/main" id="{7487E14E-F214-4B4A-ADF3-D216756B0079}"/>
              </a:ext>
            </a:extLst>
          </p:cNvPr>
          <p:cNvSpPr/>
          <p:nvPr/>
        </p:nvSpPr>
        <p:spPr>
          <a:xfrm>
            <a:off x="4311120" y="2824575"/>
            <a:ext cx="165861" cy="165861"/>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a:extLst>
              <a:ext uri="{FF2B5EF4-FFF2-40B4-BE49-F238E27FC236}">
                <a16:creationId xmlns:a16="http://schemas.microsoft.com/office/drawing/2014/main" id="{34783B6E-0C08-4E92-953B-F87B931BDB9D}"/>
              </a:ext>
            </a:extLst>
          </p:cNvPr>
          <p:cNvCxnSpPr>
            <a:stCxn id="31" idx="2"/>
          </p:cNvCxnSpPr>
          <p:nvPr/>
        </p:nvCxnSpPr>
        <p:spPr>
          <a:xfrm>
            <a:off x="4394051" y="2990436"/>
            <a:ext cx="0" cy="222876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578D0C65-8D17-49D1-B5A7-C82B5D06BF09}"/>
              </a:ext>
            </a:extLst>
          </p:cNvPr>
          <p:cNvCxnSpPr/>
          <p:nvPr/>
        </p:nvCxnSpPr>
        <p:spPr>
          <a:xfrm flipV="1">
            <a:off x="4263021" y="5219986"/>
            <a:ext cx="131130" cy="1215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C636DACC-2F69-4933-9FDD-D0AFFCDCE6E6}"/>
              </a:ext>
            </a:extLst>
          </p:cNvPr>
          <p:cNvSpPr/>
          <p:nvPr/>
        </p:nvSpPr>
        <p:spPr>
          <a:xfrm>
            <a:off x="4114594" y="5193100"/>
            <a:ext cx="296854" cy="296854"/>
          </a:xfrm>
          <a:prstGeom prst="ellipse">
            <a:avLst/>
          </a:prstGeom>
          <a:solidFill>
            <a:schemeClr val="accent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F7DAA513-4370-4F4C-9D5F-B82E4DD9EBE3}"/>
              </a:ext>
            </a:extLst>
          </p:cNvPr>
          <p:cNvSpPr/>
          <p:nvPr/>
        </p:nvSpPr>
        <p:spPr>
          <a:xfrm>
            <a:off x="4238072" y="5316578"/>
            <a:ext cx="49898" cy="49898"/>
          </a:xfrm>
          <a:prstGeom prst="ellipse">
            <a:avLst/>
          </a:prstGeom>
          <a:solidFill>
            <a:schemeClr val="bg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5EB1F450-1FAA-4ED7-BE5C-931295104417}"/>
              </a:ext>
            </a:extLst>
          </p:cNvPr>
          <p:cNvSpPr/>
          <p:nvPr/>
        </p:nvSpPr>
        <p:spPr>
          <a:xfrm>
            <a:off x="4311119" y="3633776"/>
            <a:ext cx="165863" cy="1594113"/>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srgbClr val="07465D"/>
              </a:solidFill>
            </a:endParaRPr>
          </a:p>
        </p:txBody>
      </p:sp>
      <p:sp>
        <p:nvSpPr>
          <p:cNvPr id="37" name="矩形 36">
            <a:extLst>
              <a:ext uri="{FF2B5EF4-FFF2-40B4-BE49-F238E27FC236}">
                <a16:creationId xmlns:a16="http://schemas.microsoft.com/office/drawing/2014/main" id="{0B742A47-D2BF-467E-B22F-56E5023A0D97}"/>
              </a:ext>
            </a:extLst>
          </p:cNvPr>
          <p:cNvSpPr/>
          <p:nvPr/>
        </p:nvSpPr>
        <p:spPr>
          <a:xfrm>
            <a:off x="1380491" y="2824575"/>
            <a:ext cx="165861" cy="165861"/>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连接符 37">
            <a:extLst>
              <a:ext uri="{FF2B5EF4-FFF2-40B4-BE49-F238E27FC236}">
                <a16:creationId xmlns:a16="http://schemas.microsoft.com/office/drawing/2014/main" id="{8FD4EED0-231F-421F-844D-D1DD67784616}"/>
              </a:ext>
            </a:extLst>
          </p:cNvPr>
          <p:cNvCxnSpPr>
            <a:stCxn id="37" idx="2"/>
          </p:cNvCxnSpPr>
          <p:nvPr/>
        </p:nvCxnSpPr>
        <p:spPr>
          <a:xfrm>
            <a:off x="1463422" y="2990436"/>
            <a:ext cx="0" cy="2228763"/>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8F07BAC8-1E01-4DA9-85DC-210C08015BDE}"/>
              </a:ext>
            </a:extLst>
          </p:cNvPr>
          <p:cNvCxnSpPr/>
          <p:nvPr/>
        </p:nvCxnSpPr>
        <p:spPr>
          <a:xfrm flipV="1">
            <a:off x="1332222" y="5219986"/>
            <a:ext cx="131130" cy="1215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椭圆 39">
            <a:extLst>
              <a:ext uri="{FF2B5EF4-FFF2-40B4-BE49-F238E27FC236}">
                <a16:creationId xmlns:a16="http://schemas.microsoft.com/office/drawing/2014/main" id="{8DAC7647-523B-43F8-8226-7C0604C1CB07}"/>
              </a:ext>
            </a:extLst>
          </p:cNvPr>
          <p:cNvSpPr/>
          <p:nvPr/>
        </p:nvSpPr>
        <p:spPr>
          <a:xfrm>
            <a:off x="1183795" y="5193100"/>
            <a:ext cx="296854" cy="296854"/>
          </a:xfrm>
          <a:prstGeom prst="ellipse">
            <a:avLst/>
          </a:prstGeom>
          <a:solidFill>
            <a:schemeClr val="accent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AF3C785A-B10D-4117-A053-2987B465B81E}"/>
              </a:ext>
            </a:extLst>
          </p:cNvPr>
          <p:cNvSpPr/>
          <p:nvPr/>
        </p:nvSpPr>
        <p:spPr>
          <a:xfrm>
            <a:off x="1307273" y="5316578"/>
            <a:ext cx="49898" cy="49898"/>
          </a:xfrm>
          <a:prstGeom prst="ellipse">
            <a:avLst/>
          </a:prstGeom>
          <a:solidFill>
            <a:schemeClr val="bg1"/>
          </a:solidFill>
          <a:ln>
            <a:noFill/>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75F7E3C8-B105-4527-8DAF-F8863929B673}"/>
              </a:ext>
            </a:extLst>
          </p:cNvPr>
          <p:cNvSpPr/>
          <p:nvPr/>
        </p:nvSpPr>
        <p:spPr>
          <a:xfrm>
            <a:off x="1380490" y="4661195"/>
            <a:ext cx="165863" cy="566693"/>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solidFill>
                <a:srgbClr val="07465D"/>
              </a:solidFill>
            </a:endParaRPr>
          </a:p>
        </p:txBody>
      </p:sp>
      <p:sp>
        <p:nvSpPr>
          <p:cNvPr id="44" name="文本框 43">
            <a:extLst>
              <a:ext uri="{FF2B5EF4-FFF2-40B4-BE49-F238E27FC236}">
                <a16:creationId xmlns:a16="http://schemas.microsoft.com/office/drawing/2014/main" id="{5740F6F1-4639-458D-B48B-482DB45145D6}"/>
              </a:ext>
            </a:extLst>
          </p:cNvPr>
          <p:cNvSpPr txBox="1"/>
          <p:nvPr/>
        </p:nvSpPr>
        <p:spPr>
          <a:xfrm>
            <a:off x="1968614" y="2163180"/>
            <a:ext cx="1723549" cy="461665"/>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45" name="文本框 44">
            <a:extLst>
              <a:ext uri="{FF2B5EF4-FFF2-40B4-BE49-F238E27FC236}">
                <a16:creationId xmlns:a16="http://schemas.microsoft.com/office/drawing/2014/main" id="{0070DE2D-27C5-4A47-BE94-BA866E1A14D0}"/>
              </a:ext>
            </a:extLst>
          </p:cNvPr>
          <p:cNvSpPr txBox="1"/>
          <p:nvPr/>
        </p:nvSpPr>
        <p:spPr>
          <a:xfrm>
            <a:off x="2007086" y="2072550"/>
            <a:ext cx="1646605"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bg1">
                    <a:alpha val="22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bg1">
                  <a:alpha val="22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82" name="直接连接符 81">
            <a:extLst>
              <a:ext uri="{FF2B5EF4-FFF2-40B4-BE49-F238E27FC236}">
                <a16:creationId xmlns:a16="http://schemas.microsoft.com/office/drawing/2014/main" id="{8C7C174D-ECF6-4C2C-AC71-F63DEDC6BFF6}"/>
              </a:ext>
            </a:extLst>
          </p:cNvPr>
          <p:cNvCxnSpPr>
            <a:cxnSpLocks/>
          </p:cNvCxnSpPr>
          <p:nvPr/>
        </p:nvCxnSpPr>
        <p:spPr>
          <a:xfrm>
            <a:off x="5889434" y="1661583"/>
            <a:ext cx="0" cy="41338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3" name="组合 82">
            <a:extLst>
              <a:ext uri="{FF2B5EF4-FFF2-40B4-BE49-F238E27FC236}">
                <a16:creationId xmlns:a16="http://schemas.microsoft.com/office/drawing/2014/main" id="{2BEE5D84-F7B9-4D95-BF57-22E21D8588E6}"/>
              </a:ext>
            </a:extLst>
          </p:cNvPr>
          <p:cNvGrpSpPr/>
          <p:nvPr/>
        </p:nvGrpSpPr>
        <p:grpSpPr>
          <a:xfrm>
            <a:off x="5816409" y="1880658"/>
            <a:ext cx="146050" cy="3441700"/>
            <a:chOff x="5597525" y="2124075"/>
            <a:chExt cx="146050" cy="3441700"/>
          </a:xfrm>
          <a:solidFill>
            <a:schemeClr val="accent1"/>
          </a:solidFill>
        </p:grpSpPr>
        <p:sp>
          <p:nvSpPr>
            <p:cNvPr id="84" name="矩形 83">
              <a:extLst>
                <a:ext uri="{FF2B5EF4-FFF2-40B4-BE49-F238E27FC236}">
                  <a16:creationId xmlns:a16="http://schemas.microsoft.com/office/drawing/2014/main" id="{8045DE66-807F-4DFD-A0AF-B74172057803}"/>
                </a:ext>
              </a:extLst>
            </p:cNvPr>
            <p:cNvSpPr/>
            <p:nvPr/>
          </p:nvSpPr>
          <p:spPr>
            <a:xfrm>
              <a:off x="5597525" y="2124075"/>
              <a:ext cx="146050" cy="146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8D8BDF1C-027E-47D7-BA07-97A579A41F30}"/>
                </a:ext>
              </a:extLst>
            </p:cNvPr>
            <p:cNvSpPr/>
            <p:nvPr/>
          </p:nvSpPr>
          <p:spPr>
            <a:xfrm>
              <a:off x="5597525" y="3222625"/>
              <a:ext cx="146050" cy="146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a:extLst>
                <a:ext uri="{FF2B5EF4-FFF2-40B4-BE49-F238E27FC236}">
                  <a16:creationId xmlns:a16="http://schemas.microsoft.com/office/drawing/2014/main" id="{A0EB0202-1FE8-4C9E-A1E3-96FB800A95EC}"/>
                </a:ext>
              </a:extLst>
            </p:cNvPr>
            <p:cNvSpPr/>
            <p:nvPr/>
          </p:nvSpPr>
          <p:spPr>
            <a:xfrm>
              <a:off x="5597525" y="4321175"/>
              <a:ext cx="146050" cy="146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id="{132EC787-0ACD-4F50-BF26-5D4F26429A25}"/>
                </a:ext>
              </a:extLst>
            </p:cNvPr>
            <p:cNvSpPr/>
            <p:nvPr/>
          </p:nvSpPr>
          <p:spPr>
            <a:xfrm>
              <a:off x="5597525" y="5419725"/>
              <a:ext cx="146050" cy="146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9" name="文本框 88">
            <a:extLst>
              <a:ext uri="{FF2B5EF4-FFF2-40B4-BE49-F238E27FC236}">
                <a16:creationId xmlns:a16="http://schemas.microsoft.com/office/drawing/2014/main" id="{DCFD64DC-154A-4684-86F3-E17CC53BE568}"/>
              </a:ext>
            </a:extLst>
          </p:cNvPr>
          <p:cNvSpPr txBox="1"/>
          <p:nvPr/>
        </p:nvSpPr>
        <p:spPr>
          <a:xfrm>
            <a:off x="6035484" y="2058458"/>
            <a:ext cx="4952469" cy="557140"/>
          </a:xfrm>
          <a:prstGeom prst="rect">
            <a:avLst/>
          </a:prstGeom>
          <a:noFill/>
          <a:effectLst/>
        </p:spPr>
        <p:txBody>
          <a:bodyPr wrap="square" lIns="91440" tIns="45720" rIns="91440" bIns="45720" rtlCol="0">
            <a:spAutoFit/>
          </a:bodyPr>
          <a:lstStyle/>
          <a:p>
            <a:pPr marR="0" lvl="0" algn="just"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90" name="文本框 89">
            <a:extLst>
              <a:ext uri="{FF2B5EF4-FFF2-40B4-BE49-F238E27FC236}">
                <a16:creationId xmlns:a16="http://schemas.microsoft.com/office/drawing/2014/main" id="{7E9137AE-A003-483A-A7B3-34CB4BB53A05}"/>
              </a:ext>
            </a:extLst>
          </p:cNvPr>
          <p:cNvSpPr txBox="1"/>
          <p:nvPr/>
        </p:nvSpPr>
        <p:spPr>
          <a:xfrm>
            <a:off x="6035485" y="1766773"/>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91" name="文本框 90">
            <a:extLst>
              <a:ext uri="{FF2B5EF4-FFF2-40B4-BE49-F238E27FC236}">
                <a16:creationId xmlns:a16="http://schemas.microsoft.com/office/drawing/2014/main" id="{EC452E7D-3799-4A48-9DFA-6E3DD33FA3C1}"/>
              </a:ext>
            </a:extLst>
          </p:cNvPr>
          <p:cNvSpPr txBox="1"/>
          <p:nvPr/>
        </p:nvSpPr>
        <p:spPr>
          <a:xfrm>
            <a:off x="7387308" y="1819559"/>
            <a:ext cx="160172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17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17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93" name="文本框 92">
            <a:extLst>
              <a:ext uri="{FF2B5EF4-FFF2-40B4-BE49-F238E27FC236}">
                <a16:creationId xmlns:a16="http://schemas.microsoft.com/office/drawing/2014/main" id="{E65041C6-72EA-45FE-B025-19B64D674667}"/>
              </a:ext>
            </a:extLst>
          </p:cNvPr>
          <p:cNvSpPr txBox="1"/>
          <p:nvPr/>
        </p:nvSpPr>
        <p:spPr>
          <a:xfrm>
            <a:off x="6035484" y="3161241"/>
            <a:ext cx="4952469" cy="557140"/>
          </a:xfrm>
          <a:prstGeom prst="rect">
            <a:avLst/>
          </a:prstGeom>
          <a:noFill/>
          <a:effectLst/>
        </p:spPr>
        <p:txBody>
          <a:bodyPr wrap="square" lIns="91440" tIns="45720" rIns="91440" bIns="45720" rtlCol="0">
            <a:spAutoFit/>
          </a:bodyPr>
          <a:lstStyle/>
          <a:p>
            <a:pPr marR="0" lvl="0" algn="just"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94" name="文本框 93">
            <a:extLst>
              <a:ext uri="{FF2B5EF4-FFF2-40B4-BE49-F238E27FC236}">
                <a16:creationId xmlns:a16="http://schemas.microsoft.com/office/drawing/2014/main" id="{1493F305-5112-4E86-9549-DDB9AAC3E99E}"/>
              </a:ext>
            </a:extLst>
          </p:cNvPr>
          <p:cNvSpPr txBox="1"/>
          <p:nvPr/>
        </p:nvSpPr>
        <p:spPr>
          <a:xfrm>
            <a:off x="6035485" y="2869556"/>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95" name="文本框 94">
            <a:extLst>
              <a:ext uri="{FF2B5EF4-FFF2-40B4-BE49-F238E27FC236}">
                <a16:creationId xmlns:a16="http://schemas.microsoft.com/office/drawing/2014/main" id="{2F44DAC1-60E6-4E68-B4AC-65451A202F3E}"/>
              </a:ext>
            </a:extLst>
          </p:cNvPr>
          <p:cNvSpPr txBox="1"/>
          <p:nvPr/>
        </p:nvSpPr>
        <p:spPr>
          <a:xfrm>
            <a:off x="7387308" y="2922342"/>
            <a:ext cx="160172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17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17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97" name="文本框 96">
            <a:extLst>
              <a:ext uri="{FF2B5EF4-FFF2-40B4-BE49-F238E27FC236}">
                <a16:creationId xmlns:a16="http://schemas.microsoft.com/office/drawing/2014/main" id="{70199DBD-C8D7-4CDB-8336-012D2F2BE25A}"/>
              </a:ext>
            </a:extLst>
          </p:cNvPr>
          <p:cNvSpPr txBox="1"/>
          <p:nvPr/>
        </p:nvSpPr>
        <p:spPr>
          <a:xfrm>
            <a:off x="6035484" y="4264024"/>
            <a:ext cx="4952469" cy="557140"/>
          </a:xfrm>
          <a:prstGeom prst="rect">
            <a:avLst/>
          </a:prstGeom>
          <a:noFill/>
          <a:effectLst/>
        </p:spPr>
        <p:txBody>
          <a:bodyPr wrap="square" lIns="91440" tIns="45720" rIns="91440" bIns="45720" rtlCol="0">
            <a:spAutoFit/>
          </a:bodyPr>
          <a:lstStyle/>
          <a:p>
            <a:pPr marR="0" lvl="0" algn="just"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98" name="文本框 97">
            <a:extLst>
              <a:ext uri="{FF2B5EF4-FFF2-40B4-BE49-F238E27FC236}">
                <a16:creationId xmlns:a16="http://schemas.microsoft.com/office/drawing/2014/main" id="{B9A120A3-C47E-4E2C-BB16-21B1E2AF8849}"/>
              </a:ext>
            </a:extLst>
          </p:cNvPr>
          <p:cNvSpPr txBox="1"/>
          <p:nvPr/>
        </p:nvSpPr>
        <p:spPr>
          <a:xfrm>
            <a:off x="6035485" y="3972339"/>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99" name="文本框 98">
            <a:extLst>
              <a:ext uri="{FF2B5EF4-FFF2-40B4-BE49-F238E27FC236}">
                <a16:creationId xmlns:a16="http://schemas.microsoft.com/office/drawing/2014/main" id="{98A1B662-1CD1-42F4-B57C-45CBF36527F9}"/>
              </a:ext>
            </a:extLst>
          </p:cNvPr>
          <p:cNvSpPr txBox="1"/>
          <p:nvPr/>
        </p:nvSpPr>
        <p:spPr>
          <a:xfrm>
            <a:off x="7387308" y="4025125"/>
            <a:ext cx="160172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17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17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101" name="文本框 100">
            <a:extLst>
              <a:ext uri="{FF2B5EF4-FFF2-40B4-BE49-F238E27FC236}">
                <a16:creationId xmlns:a16="http://schemas.microsoft.com/office/drawing/2014/main" id="{DA4E1ABB-A843-4117-A61A-DD90976DDD54}"/>
              </a:ext>
            </a:extLst>
          </p:cNvPr>
          <p:cNvSpPr txBox="1"/>
          <p:nvPr/>
        </p:nvSpPr>
        <p:spPr>
          <a:xfrm>
            <a:off x="6035484" y="5366808"/>
            <a:ext cx="4952469" cy="557140"/>
          </a:xfrm>
          <a:prstGeom prst="rect">
            <a:avLst/>
          </a:prstGeom>
          <a:noFill/>
          <a:effectLst/>
        </p:spPr>
        <p:txBody>
          <a:bodyPr wrap="square" lIns="91440" tIns="45720" rIns="91440" bIns="45720" rtlCol="0">
            <a:spAutoFit/>
          </a:bodyPr>
          <a:lstStyle/>
          <a:p>
            <a:pPr marR="0" lvl="0" algn="just"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02" name="文本框 101">
            <a:extLst>
              <a:ext uri="{FF2B5EF4-FFF2-40B4-BE49-F238E27FC236}">
                <a16:creationId xmlns:a16="http://schemas.microsoft.com/office/drawing/2014/main" id="{6B00B492-11FF-4625-BB13-41C8AC6E4015}"/>
              </a:ext>
            </a:extLst>
          </p:cNvPr>
          <p:cNvSpPr txBox="1"/>
          <p:nvPr/>
        </p:nvSpPr>
        <p:spPr>
          <a:xfrm>
            <a:off x="6035485" y="5075123"/>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03" name="文本框 102">
            <a:extLst>
              <a:ext uri="{FF2B5EF4-FFF2-40B4-BE49-F238E27FC236}">
                <a16:creationId xmlns:a16="http://schemas.microsoft.com/office/drawing/2014/main" id="{0634BD60-B7EE-438C-AC23-B94841D497E4}"/>
              </a:ext>
            </a:extLst>
          </p:cNvPr>
          <p:cNvSpPr txBox="1"/>
          <p:nvPr/>
        </p:nvSpPr>
        <p:spPr>
          <a:xfrm>
            <a:off x="7387308" y="5127909"/>
            <a:ext cx="160172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17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17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Tree>
    <p:extLst>
      <p:ext uri="{BB962C8B-B14F-4D97-AF65-F5344CB8AC3E}">
        <p14:creationId xmlns:p14="http://schemas.microsoft.com/office/powerpoint/2010/main" val="1137514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latin typeface="+mj-ea"/>
                <a:ea typeface="+mj-ea"/>
              </a:rPr>
              <a:t>研究方法</a:t>
            </a:r>
          </a:p>
        </p:txBody>
      </p:sp>
      <p:grpSp>
        <p:nvGrpSpPr>
          <p:cNvPr id="2" name="组合 1">
            <a:extLst>
              <a:ext uri="{FF2B5EF4-FFF2-40B4-BE49-F238E27FC236}">
                <a16:creationId xmlns:a16="http://schemas.microsoft.com/office/drawing/2014/main" id="{4ABA0B01-56DA-4B7F-8665-8563B32546A7}"/>
              </a:ext>
            </a:extLst>
          </p:cNvPr>
          <p:cNvGrpSpPr/>
          <p:nvPr/>
        </p:nvGrpSpPr>
        <p:grpSpPr>
          <a:xfrm>
            <a:off x="7937501" y="1371788"/>
            <a:ext cx="3770268" cy="1516432"/>
            <a:chOff x="808082" y="4559488"/>
            <a:chExt cx="3770268" cy="1516432"/>
          </a:xfrm>
        </p:grpSpPr>
        <p:grpSp>
          <p:nvGrpSpPr>
            <p:cNvPr id="3" name="组合 2">
              <a:extLst>
                <a:ext uri="{FF2B5EF4-FFF2-40B4-BE49-F238E27FC236}">
                  <a16:creationId xmlns:a16="http://schemas.microsoft.com/office/drawing/2014/main" id="{A4D4F55D-A5B6-4856-A1DA-93081CF12D87}"/>
                </a:ext>
              </a:extLst>
            </p:cNvPr>
            <p:cNvGrpSpPr/>
            <p:nvPr/>
          </p:nvGrpSpPr>
          <p:grpSpPr>
            <a:xfrm>
              <a:off x="808082" y="4559488"/>
              <a:ext cx="3770268" cy="1516432"/>
              <a:chOff x="1182962" y="4057600"/>
              <a:chExt cx="4913038" cy="1516432"/>
            </a:xfrm>
          </p:grpSpPr>
          <p:sp>
            <p:nvSpPr>
              <p:cNvPr id="4" name="矩形: 圆顶角 3">
                <a:extLst>
                  <a:ext uri="{FF2B5EF4-FFF2-40B4-BE49-F238E27FC236}">
                    <a16:creationId xmlns:a16="http://schemas.microsoft.com/office/drawing/2014/main" id="{2EDD4393-F772-485B-87F3-0BE5A2F1DE69}"/>
                  </a:ext>
                </a:extLst>
              </p:cNvPr>
              <p:cNvSpPr/>
              <p:nvPr/>
            </p:nvSpPr>
            <p:spPr>
              <a:xfrm flipV="1">
                <a:off x="1182963" y="4063597"/>
                <a:ext cx="4913037" cy="1510435"/>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8541B9B5-DEDF-4BB3-9184-DA3AED111829}"/>
                  </a:ext>
                </a:extLst>
              </p:cNvPr>
              <p:cNvSpPr/>
              <p:nvPr/>
            </p:nvSpPr>
            <p:spPr>
              <a:xfrm>
                <a:off x="1182962" y="4057600"/>
                <a:ext cx="4913037" cy="49571"/>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14574596-7459-451A-8BD0-D31FF9D86307}"/>
                </a:ext>
              </a:extLst>
            </p:cNvPr>
            <p:cNvSpPr txBox="1"/>
            <p:nvPr/>
          </p:nvSpPr>
          <p:spPr>
            <a:xfrm>
              <a:off x="888826" y="5262642"/>
              <a:ext cx="3556174" cy="557140"/>
            </a:xfrm>
            <a:prstGeom prst="rect">
              <a:avLst/>
            </a:prstGeom>
            <a:noFill/>
            <a:effectLst/>
          </p:spPr>
          <p:txBody>
            <a:bodyPr wrap="square" lIns="91440" tIns="45720" rIns="91440" bIns="45720" rtlCol="0">
              <a:spAutoFit/>
            </a:bodyPr>
            <a:lstStyle/>
            <a:p>
              <a:pPr marR="0" lvl="0"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 name="文本框 6">
              <a:extLst>
                <a:ext uri="{FF2B5EF4-FFF2-40B4-BE49-F238E27FC236}">
                  <a16:creationId xmlns:a16="http://schemas.microsoft.com/office/drawing/2014/main" id="{009E35AE-5640-4169-8B5B-11EA735B9EE0}"/>
                </a:ext>
              </a:extLst>
            </p:cNvPr>
            <p:cNvSpPr txBox="1"/>
            <p:nvPr/>
          </p:nvSpPr>
          <p:spPr>
            <a:xfrm>
              <a:off x="888826" y="4740056"/>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8" name="组合 7">
              <a:extLst>
                <a:ext uri="{FF2B5EF4-FFF2-40B4-BE49-F238E27FC236}">
                  <a16:creationId xmlns:a16="http://schemas.microsoft.com/office/drawing/2014/main" id="{0E71AC5A-6574-47EA-8BDC-52D0A970FC89}"/>
                </a:ext>
              </a:extLst>
            </p:cNvPr>
            <p:cNvGrpSpPr/>
            <p:nvPr/>
          </p:nvGrpSpPr>
          <p:grpSpPr>
            <a:xfrm rot="16200000">
              <a:off x="4124226" y="5800609"/>
              <a:ext cx="121554" cy="250033"/>
              <a:chOff x="-952500" y="928685"/>
              <a:chExt cx="473109" cy="973174"/>
            </a:xfrm>
          </p:grpSpPr>
          <p:sp>
            <p:nvSpPr>
              <p:cNvPr id="10" name="L 形 9">
                <a:extLst>
                  <a:ext uri="{FF2B5EF4-FFF2-40B4-BE49-F238E27FC236}">
                    <a16:creationId xmlns:a16="http://schemas.microsoft.com/office/drawing/2014/main" id="{11D8F751-347A-4913-9094-13CBA7635989}"/>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L 形 10">
                <a:extLst>
                  <a:ext uri="{FF2B5EF4-FFF2-40B4-BE49-F238E27FC236}">
                    <a16:creationId xmlns:a16="http://schemas.microsoft.com/office/drawing/2014/main" id="{EB3B642D-892B-4671-A81D-F2A94272CCF3}"/>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L 形 11">
                <a:extLst>
                  <a:ext uri="{FF2B5EF4-FFF2-40B4-BE49-F238E27FC236}">
                    <a16:creationId xmlns:a16="http://schemas.microsoft.com/office/drawing/2014/main" id="{99FB39C6-0564-4D33-A0B8-5F60BC63D031}"/>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直接连接符 12">
              <a:extLst>
                <a:ext uri="{FF2B5EF4-FFF2-40B4-BE49-F238E27FC236}">
                  <a16:creationId xmlns:a16="http://schemas.microsoft.com/office/drawing/2014/main" id="{427A4836-3FE2-4848-8ADC-FCCDA6E8C75C}"/>
                </a:ext>
              </a:extLst>
            </p:cNvPr>
            <p:cNvCxnSpPr>
              <a:cxnSpLocks/>
            </p:cNvCxnSpPr>
            <p:nvPr/>
          </p:nvCxnSpPr>
          <p:spPr>
            <a:xfrm>
              <a:off x="888826" y="5925625"/>
              <a:ext cx="2992887"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7917F835-FA85-4C09-977A-05FDCA3E3714}"/>
                </a:ext>
              </a:extLst>
            </p:cNvPr>
            <p:cNvCxnSpPr/>
            <p:nvPr/>
          </p:nvCxnSpPr>
          <p:spPr>
            <a:xfrm>
              <a:off x="985011" y="5201404"/>
              <a:ext cx="339812"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42978CFC-46AB-4D80-A480-B682844966D2}"/>
              </a:ext>
            </a:extLst>
          </p:cNvPr>
          <p:cNvGrpSpPr/>
          <p:nvPr/>
        </p:nvGrpSpPr>
        <p:grpSpPr>
          <a:xfrm>
            <a:off x="7937501" y="3124388"/>
            <a:ext cx="3770268" cy="1516432"/>
            <a:chOff x="808082" y="4559488"/>
            <a:chExt cx="3770268" cy="1516432"/>
          </a:xfrm>
        </p:grpSpPr>
        <p:grpSp>
          <p:nvGrpSpPr>
            <p:cNvPr id="16" name="组合 15">
              <a:extLst>
                <a:ext uri="{FF2B5EF4-FFF2-40B4-BE49-F238E27FC236}">
                  <a16:creationId xmlns:a16="http://schemas.microsoft.com/office/drawing/2014/main" id="{BDCE6A90-1CB3-45CB-A4A2-CE3D889B98E0}"/>
                </a:ext>
              </a:extLst>
            </p:cNvPr>
            <p:cNvGrpSpPr/>
            <p:nvPr/>
          </p:nvGrpSpPr>
          <p:grpSpPr>
            <a:xfrm>
              <a:off x="808082" y="4559488"/>
              <a:ext cx="3770268" cy="1516432"/>
              <a:chOff x="1182962" y="4057600"/>
              <a:chExt cx="4913038" cy="1516432"/>
            </a:xfrm>
          </p:grpSpPr>
          <p:sp>
            <p:nvSpPr>
              <p:cNvPr id="25" name="矩形: 圆顶角 24">
                <a:extLst>
                  <a:ext uri="{FF2B5EF4-FFF2-40B4-BE49-F238E27FC236}">
                    <a16:creationId xmlns:a16="http://schemas.microsoft.com/office/drawing/2014/main" id="{BADDB124-3A57-46A8-93B8-51BF14FC2556}"/>
                  </a:ext>
                </a:extLst>
              </p:cNvPr>
              <p:cNvSpPr/>
              <p:nvPr/>
            </p:nvSpPr>
            <p:spPr>
              <a:xfrm flipV="1">
                <a:off x="1182963" y="4063597"/>
                <a:ext cx="4913037" cy="1510435"/>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63A04702-DE0A-44D0-9CA4-B7316D6CBEDB}"/>
                  </a:ext>
                </a:extLst>
              </p:cNvPr>
              <p:cNvSpPr/>
              <p:nvPr/>
            </p:nvSpPr>
            <p:spPr>
              <a:xfrm>
                <a:off x="1182962" y="4057600"/>
                <a:ext cx="4913037" cy="49571"/>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a:extLst>
                <a:ext uri="{FF2B5EF4-FFF2-40B4-BE49-F238E27FC236}">
                  <a16:creationId xmlns:a16="http://schemas.microsoft.com/office/drawing/2014/main" id="{9A9E66CA-2BF0-4866-9A07-5CA94B3592EB}"/>
                </a:ext>
              </a:extLst>
            </p:cNvPr>
            <p:cNvSpPr txBox="1"/>
            <p:nvPr/>
          </p:nvSpPr>
          <p:spPr>
            <a:xfrm>
              <a:off x="888826" y="5262642"/>
              <a:ext cx="3556174" cy="557140"/>
            </a:xfrm>
            <a:prstGeom prst="rect">
              <a:avLst/>
            </a:prstGeom>
            <a:noFill/>
            <a:effectLst/>
          </p:spPr>
          <p:txBody>
            <a:bodyPr wrap="square" lIns="91440" tIns="45720" rIns="91440" bIns="45720" rtlCol="0">
              <a:spAutoFit/>
            </a:bodyPr>
            <a:lstStyle/>
            <a:p>
              <a:pPr marR="0" lvl="0"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8" name="文本框 17">
              <a:extLst>
                <a:ext uri="{FF2B5EF4-FFF2-40B4-BE49-F238E27FC236}">
                  <a16:creationId xmlns:a16="http://schemas.microsoft.com/office/drawing/2014/main" id="{3A32C489-5431-4F99-B97D-0519D3D70777}"/>
                </a:ext>
              </a:extLst>
            </p:cNvPr>
            <p:cNvSpPr txBox="1"/>
            <p:nvPr/>
          </p:nvSpPr>
          <p:spPr>
            <a:xfrm>
              <a:off x="888826" y="4740056"/>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19" name="组合 18">
              <a:extLst>
                <a:ext uri="{FF2B5EF4-FFF2-40B4-BE49-F238E27FC236}">
                  <a16:creationId xmlns:a16="http://schemas.microsoft.com/office/drawing/2014/main" id="{39E9B074-82E0-4F31-9F9E-1464AB9A5AE0}"/>
                </a:ext>
              </a:extLst>
            </p:cNvPr>
            <p:cNvGrpSpPr/>
            <p:nvPr/>
          </p:nvGrpSpPr>
          <p:grpSpPr>
            <a:xfrm rot="16200000">
              <a:off x="4124226" y="5800609"/>
              <a:ext cx="121554" cy="250033"/>
              <a:chOff x="-952500" y="928685"/>
              <a:chExt cx="473109" cy="973174"/>
            </a:xfrm>
          </p:grpSpPr>
          <p:sp>
            <p:nvSpPr>
              <p:cNvPr id="22" name="L 形 21">
                <a:extLst>
                  <a:ext uri="{FF2B5EF4-FFF2-40B4-BE49-F238E27FC236}">
                    <a16:creationId xmlns:a16="http://schemas.microsoft.com/office/drawing/2014/main" id="{F1F09CD9-3B93-4C17-8F2F-DB0A280DD0F2}"/>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L 形 22">
                <a:extLst>
                  <a:ext uri="{FF2B5EF4-FFF2-40B4-BE49-F238E27FC236}">
                    <a16:creationId xmlns:a16="http://schemas.microsoft.com/office/drawing/2014/main" id="{52AF1484-DB69-40A2-B09D-DCB9AEAD5C5B}"/>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L 形 23">
                <a:extLst>
                  <a:ext uri="{FF2B5EF4-FFF2-40B4-BE49-F238E27FC236}">
                    <a16:creationId xmlns:a16="http://schemas.microsoft.com/office/drawing/2014/main" id="{D4714AF9-0D70-4423-A0B7-0F74F69843EB}"/>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0" name="直接连接符 19">
              <a:extLst>
                <a:ext uri="{FF2B5EF4-FFF2-40B4-BE49-F238E27FC236}">
                  <a16:creationId xmlns:a16="http://schemas.microsoft.com/office/drawing/2014/main" id="{36DE097C-0D2E-4AA6-9635-59530A36B1D7}"/>
                </a:ext>
              </a:extLst>
            </p:cNvPr>
            <p:cNvCxnSpPr>
              <a:cxnSpLocks/>
            </p:cNvCxnSpPr>
            <p:nvPr/>
          </p:nvCxnSpPr>
          <p:spPr>
            <a:xfrm>
              <a:off x="888826" y="5925625"/>
              <a:ext cx="2992887"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96685947-E2AD-49EB-BB0F-75F7B9745E6F}"/>
                </a:ext>
              </a:extLst>
            </p:cNvPr>
            <p:cNvCxnSpPr/>
            <p:nvPr/>
          </p:nvCxnSpPr>
          <p:spPr>
            <a:xfrm>
              <a:off x="985011" y="5201404"/>
              <a:ext cx="339812"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7" name="组合 26">
            <a:extLst>
              <a:ext uri="{FF2B5EF4-FFF2-40B4-BE49-F238E27FC236}">
                <a16:creationId xmlns:a16="http://schemas.microsoft.com/office/drawing/2014/main" id="{CB753324-90B2-44F9-822D-7BAC931C107B}"/>
              </a:ext>
            </a:extLst>
          </p:cNvPr>
          <p:cNvGrpSpPr/>
          <p:nvPr/>
        </p:nvGrpSpPr>
        <p:grpSpPr>
          <a:xfrm>
            <a:off x="7937501" y="4876988"/>
            <a:ext cx="3770268" cy="1516432"/>
            <a:chOff x="808082" y="4559488"/>
            <a:chExt cx="3770268" cy="1516432"/>
          </a:xfrm>
        </p:grpSpPr>
        <p:grpSp>
          <p:nvGrpSpPr>
            <p:cNvPr id="28" name="组合 27">
              <a:extLst>
                <a:ext uri="{FF2B5EF4-FFF2-40B4-BE49-F238E27FC236}">
                  <a16:creationId xmlns:a16="http://schemas.microsoft.com/office/drawing/2014/main" id="{C88EEBC3-8CC4-4A14-82F5-77651300ED78}"/>
                </a:ext>
              </a:extLst>
            </p:cNvPr>
            <p:cNvGrpSpPr/>
            <p:nvPr/>
          </p:nvGrpSpPr>
          <p:grpSpPr>
            <a:xfrm>
              <a:off x="808082" y="4559488"/>
              <a:ext cx="3770268" cy="1516432"/>
              <a:chOff x="1182962" y="4057600"/>
              <a:chExt cx="4913038" cy="1516432"/>
            </a:xfrm>
          </p:grpSpPr>
          <p:sp>
            <p:nvSpPr>
              <p:cNvPr id="37" name="矩形: 圆顶角 36">
                <a:extLst>
                  <a:ext uri="{FF2B5EF4-FFF2-40B4-BE49-F238E27FC236}">
                    <a16:creationId xmlns:a16="http://schemas.microsoft.com/office/drawing/2014/main" id="{5E007C0B-0242-43E3-82D1-62B5CB611C2F}"/>
                  </a:ext>
                </a:extLst>
              </p:cNvPr>
              <p:cNvSpPr/>
              <p:nvPr/>
            </p:nvSpPr>
            <p:spPr>
              <a:xfrm flipV="1">
                <a:off x="1182963" y="4063597"/>
                <a:ext cx="4913037" cy="1510435"/>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BE345DBA-3C15-487A-9553-3CBD9C32AF3D}"/>
                  </a:ext>
                </a:extLst>
              </p:cNvPr>
              <p:cNvSpPr/>
              <p:nvPr/>
            </p:nvSpPr>
            <p:spPr>
              <a:xfrm>
                <a:off x="1182962" y="4057600"/>
                <a:ext cx="4913037" cy="49571"/>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a:extLst>
                <a:ext uri="{FF2B5EF4-FFF2-40B4-BE49-F238E27FC236}">
                  <a16:creationId xmlns:a16="http://schemas.microsoft.com/office/drawing/2014/main" id="{2A878D07-2D8A-4BD5-BF7E-F823B076F163}"/>
                </a:ext>
              </a:extLst>
            </p:cNvPr>
            <p:cNvSpPr txBox="1"/>
            <p:nvPr/>
          </p:nvSpPr>
          <p:spPr>
            <a:xfrm>
              <a:off x="888826" y="5262642"/>
              <a:ext cx="3556174" cy="557140"/>
            </a:xfrm>
            <a:prstGeom prst="rect">
              <a:avLst/>
            </a:prstGeom>
            <a:noFill/>
            <a:effectLst/>
          </p:spPr>
          <p:txBody>
            <a:bodyPr wrap="square" lIns="91440" tIns="45720" rIns="91440" bIns="45720" rtlCol="0">
              <a:spAutoFit/>
            </a:bodyPr>
            <a:lstStyle/>
            <a:p>
              <a:pPr marR="0" lvl="0"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0" name="文本框 29">
              <a:extLst>
                <a:ext uri="{FF2B5EF4-FFF2-40B4-BE49-F238E27FC236}">
                  <a16:creationId xmlns:a16="http://schemas.microsoft.com/office/drawing/2014/main" id="{14D36743-A1C3-43A4-ABE1-813461ED1269}"/>
                </a:ext>
              </a:extLst>
            </p:cNvPr>
            <p:cNvSpPr txBox="1"/>
            <p:nvPr/>
          </p:nvSpPr>
          <p:spPr>
            <a:xfrm>
              <a:off x="888826" y="4740056"/>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31" name="组合 30">
              <a:extLst>
                <a:ext uri="{FF2B5EF4-FFF2-40B4-BE49-F238E27FC236}">
                  <a16:creationId xmlns:a16="http://schemas.microsoft.com/office/drawing/2014/main" id="{784D0797-8FCE-40A5-A3A4-31F8DD72C784}"/>
                </a:ext>
              </a:extLst>
            </p:cNvPr>
            <p:cNvGrpSpPr/>
            <p:nvPr/>
          </p:nvGrpSpPr>
          <p:grpSpPr>
            <a:xfrm rot="16200000">
              <a:off x="4124226" y="5800609"/>
              <a:ext cx="121554" cy="250033"/>
              <a:chOff x="-952500" y="928685"/>
              <a:chExt cx="473109" cy="973174"/>
            </a:xfrm>
          </p:grpSpPr>
          <p:sp>
            <p:nvSpPr>
              <p:cNvPr id="34" name="L 形 33">
                <a:extLst>
                  <a:ext uri="{FF2B5EF4-FFF2-40B4-BE49-F238E27FC236}">
                    <a16:creationId xmlns:a16="http://schemas.microsoft.com/office/drawing/2014/main" id="{57254E10-786C-4751-B4B8-740AEA9E4195}"/>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L 形 34">
                <a:extLst>
                  <a:ext uri="{FF2B5EF4-FFF2-40B4-BE49-F238E27FC236}">
                    <a16:creationId xmlns:a16="http://schemas.microsoft.com/office/drawing/2014/main" id="{DBD71A4A-5427-4F7F-A0DD-E871F2026EBB}"/>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L 形 35">
                <a:extLst>
                  <a:ext uri="{FF2B5EF4-FFF2-40B4-BE49-F238E27FC236}">
                    <a16:creationId xmlns:a16="http://schemas.microsoft.com/office/drawing/2014/main" id="{F3ED4867-1B5D-42A5-96CC-AEDFCCA5D1E6}"/>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2" name="直接连接符 31">
              <a:extLst>
                <a:ext uri="{FF2B5EF4-FFF2-40B4-BE49-F238E27FC236}">
                  <a16:creationId xmlns:a16="http://schemas.microsoft.com/office/drawing/2014/main" id="{FF986391-7818-44C9-AB5F-7D65E3A53134}"/>
                </a:ext>
              </a:extLst>
            </p:cNvPr>
            <p:cNvCxnSpPr>
              <a:cxnSpLocks/>
            </p:cNvCxnSpPr>
            <p:nvPr/>
          </p:nvCxnSpPr>
          <p:spPr>
            <a:xfrm>
              <a:off x="888826" y="5925625"/>
              <a:ext cx="2992887"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2C9A087B-CAB3-4A41-A13B-B0C4ADFF26FF}"/>
                </a:ext>
              </a:extLst>
            </p:cNvPr>
            <p:cNvCxnSpPr/>
            <p:nvPr/>
          </p:nvCxnSpPr>
          <p:spPr>
            <a:xfrm>
              <a:off x="985011" y="5201404"/>
              <a:ext cx="339812"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0A3BBAAD-F2D9-4EBA-9413-9CD0F99B4438}"/>
              </a:ext>
            </a:extLst>
          </p:cNvPr>
          <p:cNvGrpSpPr/>
          <p:nvPr/>
        </p:nvGrpSpPr>
        <p:grpSpPr>
          <a:xfrm flipH="1">
            <a:off x="484231" y="1371788"/>
            <a:ext cx="3770268" cy="1516432"/>
            <a:chOff x="808082" y="4559488"/>
            <a:chExt cx="3770268" cy="1516432"/>
          </a:xfrm>
        </p:grpSpPr>
        <p:grpSp>
          <p:nvGrpSpPr>
            <p:cNvPr id="40" name="组合 39">
              <a:extLst>
                <a:ext uri="{FF2B5EF4-FFF2-40B4-BE49-F238E27FC236}">
                  <a16:creationId xmlns:a16="http://schemas.microsoft.com/office/drawing/2014/main" id="{4BA680DC-DC5E-4E6D-96ED-ED92A7966DBA}"/>
                </a:ext>
              </a:extLst>
            </p:cNvPr>
            <p:cNvGrpSpPr/>
            <p:nvPr/>
          </p:nvGrpSpPr>
          <p:grpSpPr>
            <a:xfrm>
              <a:off x="808082" y="4559488"/>
              <a:ext cx="3770268" cy="1516432"/>
              <a:chOff x="1182962" y="4057600"/>
              <a:chExt cx="4913038" cy="1516432"/>
            </a:xfrm>
          </p:grpSpPr>
          <p:sp>
            <p:nvSpPr>
              <p:cNvPr id="49" name="矩形: 圆顶角 48">
                <a:extLst>
                  <a:ext uri="{FF2B5EF4-FFF2-40B4-BE49-F238E27FC236}">
                    <a16:creationId xmlns:a16="http://schemas.microsoft.com/office/drawing/2014/main" id="{BBC99658-8F03-4BD3-BE34-496F0FEB293C}"/>
                  </a:ext>
                </a:extLst>
              </p:cNvPr>
              <p:cNvSpPr/>
              <p:nvPr/>
            </p:nvSpPr>
            <p:spPr>
              <a:xfrm flipV="1">
                <a:off x="1182963" y="4063597"/>
                <a:ext cx="4913037" cy="1510435"/>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sp>
            <p:nvSpPr>
              <p:cNvPr id="50" name="矩形 49">
                <a:extLst>
                  <a:ext uri="{FF2B5EF4-FFF2-40B4-BE49-F238E27FC236}">
                    <a16:creationId xmlns:a16="http://schemas.microsoft.com/office/drawing/2014/main" id="{E2931DCC-4BDB-4016-8C6E-A8495A245174}"/>
                  </a:ext>
                </a:extLst>
              </p:cNvPr>
              <p:cNvSpPr/>
              <p:nvPr/>
            </p:nvSpPr>
            <p:spPr>
              <a:xfrm>
                <a:off x="1182962" y="4057600"/>
                <a:ext cx="4913037" cy="49571"/>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grpSp>
        <p:sp>
          <p:nvSpPr>
            <p:cNvPr id="41" name="文本框 40">
              <a:extLst>
                <a:ext uri="{FF2B5EF4-FFF2-40B4-BE49-F238E27FC236}">
                  <a16:creationId xmlns:a16="http://schemas.microsoft.com/office/drawing/2014/main" id="{6E18D2B5-14DA-4390-9E4D-9EA6203AFA95}"/>
                </a:ext>
              </a:extLst>
            </p:cNvPr>
            <p:cNvSpPr txBox="1"/>
            <p:nvPr/>
          </p:nvSpPr>
          <p:spPr>
            <a:xfrm>
              <a:off x="888826" y="5262642"/>
              <a:ext cx="3556174" cy="557140"/>
            </a:xfrm>
            <a:prstGeom prst="rect">
              <a:avLst/>
            </a:prstGeom>
            <a:noFill/>
            <a:effectLst/>
          </p:spPr>
          <p:txBody>
            <a:bodyPr wrap="square" lIns="91440" tIns="45720" rIns="91440" bIns="45720" rtlCol="0">
              <a:spAutoFit/>
            </a:bodyPr>
            <a:lstStyle/>
            <a:p>
              <a:pPr marR="0" lvl="0" algn="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2" name="文本框 41">
              <a:extLst>
                <a:ext uri="{FF2B5EF4-FFF2-40B4-BE49-F238E27FC236}">
                  <a16:creationId xmlns:a16="http://schemas.microsoft.com/office/drawing/2014/main" id="{65131CA7-98ED-4247-A1E5-8FC17F2B7BD6}"/>
                </a:ext>
              </a:extLst>
            </p:cNvPr>
            <p:cNvSpPr txBox="1"/>
            <p:nvPr/>
          </p:nvSpPr>
          <p:spPr>
            <a:xfrm>
              <a:off x="888826" y="4740056"/>
              <a:ext cx="146706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43" name="组合 42">
              <a:extLst>
                <a:ext uri="{FF2B5EF4-FFF2-40B4-BE49-F238E27FC236}">
                  <a16:creationId xmlns:a16="http://schemas.microsoft.com/office/drawing/2014/main" id="{055C1751-5BC4-431F-910E-061458B00EA6}"/>
                </a:ext>
              </a:extLst>
            </p:cNvPr>
            <p:cNvGrpSpPr/>
            <p:nvPr/>
          </p:nvGrpSpPr>
          <p:grpSpPr>
            <a:xfrm rot="16200000">
              <a:off x="4124226" y="5800609"/>
              <a:ext cx="121554" cy="250033"/>
              <a:chOff x="-952500" y="928685"/>
              <a:chExt cx="473109" cy="973174"/>
            </a:xfrm>
          </p:grpSpPr>
          <p:sp>
            <p:nvSpPr>
              <p:cNvPr id="46" name="L 形 45">
                <a:extLst>
                  <a:ext uri="{FF2B5EF4-FFF2-40B4-BE49-F238E27FC236}">
                    <a16:creationId xmlns:a16="http://schemas.microsoft.com/office/drawing/2014/main" id="{BB020E71-3AFE-43E3-9655-74D538C822C5}"/>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sp>
            <p:nvSpPr>
              <p:cNvPr id="47" name="L 形 46">
                <a:extLst>
                  <a:ext uri="{FF2B5EF4-FFF2-40B4-BE49-F238E27FC236}">
                    <a16:creationId xmlns:a16="http://schemas.microsoft.com/office/drawing/2014/main" id="{790E9FBC-3BE2-44B8-9E10-5915EA9087EC}"/>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sp>
            <p:nvSpPr>
              <p:cNvPr id="48" name="L 形 47">
                <a:extLst>
                  <a:ext uri="{FF2B5EF4-FFF2-40B4-BE49-F238E27FC236}">
                    <a16:creationId xmlns:a16="http://schemas.microsoft.com/office/drawing/2014/main" id="{754DBB18-EE86-4142-975A-C463FDC1A336}"/>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grpSp>
        <p:cxnSp>
          <p:nvCxnSpPr>
            <p:cNvPr id="44" name="直接连接符 43">
              <a:extLst>
                <a:ext uri="{FF2B5EF4-FFF2-40B4-BE49-F238E27FC236}">
                  <a16:creationId xmlns:a16="http://schemas.microsoft.com/office/drawing/2014/main" id="{D2DC7718-683E-440B-A3E3-AE9CBC7CFE7A}"/>
                </a:ext>
              </a:extLst>
            </p:cNvPr>
            <p:cNvCxnSpPr>
              <a:cxnSpLocks/>
            </p:cNvCxnSpPr>
            <p:nvPr/>
          </p:nvCxnSpPr>
          <p:spPr>
            <a:xfrm>
              <a:off x="888826" y="5925625"/>
              <a:ext cx="2992887"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BE6E688C-A940-499F-AA5B-FA33F6DE2395}"/>
                </a:ext>
              </a:extLst>
            </p:cNvPr>
            <p:cNvCxnSpPr/>
            <p:nvPr/>
          </p:nvCxnSpPr>
          <p:spPr>
            <a:xfrm>
              <a:off x="985011" y="5201404"/>
              <a:ext cx="339812"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1" name="组合 50">
            <a:extLst>
              <a:ext uri="{FF2B5EF4-FFF2-40B4-BE49-F238E27FC236}">
                <a16:creationId xmlns:a16="http://schemas.microsoft.com/office/drawing/2014/main" id="{9C1E39F1-5877-4446-9452-B1C0AF1490ED}"/>
              </a:ext>
            </a:extLst>
          </p:cNvPr>
          <p:cNvGrpSpPr/>
          <p:nvPr/>
        </p:nvGrpSpPr>
        <p:grpSpPr>
          <a:xfrm flipH="1">
            <a:off x="484231" y="3124388"/>
            <a:ext cx="3770268" cy="1516432"/>
            <a:chOff x="808082" y="4559488"/>
            <a:chExt cx="3770268" cy="1516432"/>
          </a:xfrm>
        </p:grpSpPr>
        <p:grpSp>
          <p:nvGrpSpPr>
            <p:cNvPr id="52" name="组合 51">
              <a:extLst>
                <a:ext uri="{FF2B5EF4-FFF2-40B4-BE49-F238E27FC236}">
                  <a16:creationId xmlns:a16="http://schemas.microsoft.com/office/drawing/2014/main" id="{8B57C84A-C2A7-4CF2-9B37-87246754B6D3}"/>
                </a:ext>
              </a:extLst>
            </p:cNvPr>
            <p:cNvGrpSpPr/>
            <p:nvPr/>
          </p:nvGrpSpPr>
          <p:grpSpPr>
            <a:xfrm>
              <a:off x="808082" y="4559488"/>
              <a:ext cx="3770268" cy="1516432"/>
              <a:chOff x="1182962" y="4057600"/>
              <a:chExt cx="4913038" cy="1516432"/>
            </a:xfrm>
          </p:grpSpPr>
          <p:sp>
            <p:nvSpPr>
              <p:cNvPr id="61" name="矩形: 圆顶角 60">
                <a:extLst>
                  <a:ext uri="{FF2B5EF4-FFF2-40B4-BE49-F238E27FC236}">
                    <a16:creationId xmlns:a16="http://schemas.microsoft.com/office/drawing/2014/main" id="{99F911EA-C6B4-4DCB-9959-37CC62167F3A}"/>
                  </a:ext>
                </a:extLst>
              </p:cNvPr>
              <p:cNvSpPr/>
              <p:nvPr/>
            </p:nvSpPr>
            <p:spPr>
              <a:xfrm flipV="1">
                <a:off x="1182963" y="4063597"/>
                <a:ext cx="4913037" cy="1510435"/>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sp>
            <p:nvSpPr>
              <p:cNvPr id="62" name="矩形 61">
                <a:extLst>
                  <a:ext uri="{FF2B5EF4-FFF2-40B4-BE49-F238E27FC236}">
                    <a16:creationId xmlns:a16="http://schemas.microsoft.com/office/drawing/2014/main" id="{5B3E61E4-5DE7-4057-BE0B-67342EBCD7C6}"/>
                  </a:ext>
                </a:extLst>
              </p:cNvPr>
              <p:cNvSpPr/>
              <p:nvPr/>
            </p:nvSpPr>
            <p:spPr>
              <a:xfrm>
                <a:off x="1182962" y="4057600"/>
                <a:ext cx="4913037" cy="49571"/>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grpSp>
        <p:sp>
          <p:nvSpPr>
            <p:cNvPr id="53" name="文本框 52">
              <a:extLst>
                <a:ext uri="{FF2B5EF4-FFF2-40B4-BE49-F238E27FC236}">
                  <a16:creationId xmlns:a16="http://schemas.microsoft.com/office/drawing/2014/main" id="{240B3D27-C630-453B-96DA-00737DFD7901}"/>
                </a:ext>
              </a:extLst>
            </p:cNvPr>
            <p:cNvSpPr txBox="1"/>
            <p:nvPr/>
          </p:nvSpPr>
          <p:spPr>
            <a:xfrm>
              <a:off x="888826" y="5262642"/>
              <a:ext cx="3556174" cy="557140"/>
            </a:xfrm>
            <a:prstGeom prst="rect">
              <a:avLst/>
            </a:prstGeom>
            <a:noFill/>
            <a:effectLst/>
          </p:spPr>
          <p:txBody>
            <a:bodyPr wrap="square" lIns="91440" tIns="45720" rIns="91440" bIns="45720" rtlCol="0">
              <a:spAutoFit/>
            </a:bodyPr>
            <a:lstStyle/>
            <a:p>
              <a:pPr marR="0" lvl="0" algn="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4" name="文本框 53">
              <a:extLst>
                <a:ext uri="{FF2B5EF4-FFF2-40B4-BE49-F238E27FC236}">
                  <a16:creationId xmlns:a16="http://schemas.microsoft.com/office/drawing/2014/main" id="{89F10503-CF06-4AB9-9435-62D0D047E78B}"/>
                </a:ext>
              </a:extLst>
            </p:cNvPr>
            <p:cNvSpPr txBox="1"/>
            <p:nvPr/>
          </p:nvSpPr>
          <p:spPr>
            <a:xfrm>
              <a:off x="888826" y="4740056"/>
              <a:ext cx="146706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55" name="组合 54">
              <a:extLst>
                <a:ext uri="{FF2B5EF4-FFF2-40B4-BE49-F238E27FC236}">
                  <a16:creationId xmlns:a16="http://schemas.microsoft.com/office/drawing/2014/main" id="{07346646-B3B3-43B6-825C-93E636D41661}"/>
                </a:ext>
              </a:extLst>
            </p:cNvPr>
            <p:cNvGrpSpPr/>
            <p:nvPr/>
          </p:nvGrpSpPr>
          <p:grpSpPr>
            <a:xfrm rot="16200000">
              <a:off x="4124226" y="5800609"/>
              <a:ext cx="121554" cy="250033"/>
              <a:chOff x="-952500" y="928685"/>
              <a:chExt cx="473109" cy="973174"/>
            </a:xfrm>
          </p:grpSpPr>
          <p:sp>
            <p:nvSpPr>
              <p:cNvPr id="58" name="L 形 57">
                <a:extLst>
                  <a:ext uri="{FF2B5EF4-FFF2-40B4-BE49-F238E27FC236}">
                    <a16:creationId xmlns:a16="http://schemas.microsoft.com/office/drawing/2014/main" id="{AFC83648-4475-4891-A3E1-9740AF95659E}"/>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sp>
            <p:nvSpPr>
              <p:cNvPr id="59" name="L 形 58">
                <a:extLst>
                  <a:ext uri="{FF2B5EF4-FFF2-40B4-BE49-F238E27FC236}">
                    <a16:creationId xmlns:a16="http://schemas.microsoft.com/office/drawing/2014/main" id="{D624581C-7C15-4844-8A42-85C1A99113B9}"/>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sp>
            <p:nvSpPr>
              <p:cNvPr id="60" name="L 形 59">
                <a:extLst>
                  <a:ext uri="{FF2B5EF4-FFF2-40B4-BE49-F238E27FC236}">
                    <a16:creationId xmlns:a16="http://schemas.microsoft.com/office/drawing/2014/main" id="{5ACDFC7B-0475-4FE2-A535-1627FC209A28}"/>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grpSp>
        <p:cxnSp>
          <p:nvCxnSpPr>
            <p:cNvPr id="56" name="直接连接符 55">
              <a:extLst>
                <a:ext uri="{FF2B5EF4-FFF2-40B4-BE49-F238E27FC236}">
                  <a16:creationId xmlns:a16="http://schemas.microsoft.com/office/drawing/2014/main" id="{6EE17A4A-4F4E-4D56-AA1C-667ADE153D25}"/>
                </a:ext>
              </a:extLst>
            </p:cNvPr>
            <p:cNvCxnSpPr>
              <a:cxnSpLocks/>
            </p:cNvCxnSpPr>
            <p:nvPr/>
          </p:nvCxnSpPr>
          <p:spPr>
            <a:xfrm>
              <a:off x="888826" y="5925625"/>
              <a:ext cx="2992887"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68F95C54-56B6-4249-8D78-D190EDD7BB18}"/>
                </a:ext>
              </a:extLst>
            </p:cNvPr>
            <p:cNvCxnSpPr/>
            <p:nvPr/>
          </p:nvCxnSpPr>
          <p:spPr>
            <a:xfrm>
              <a:off x="985011" y="5201404"/>
              <a:ext cx="339812"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3" name="组合 62">
            <a:extLst>
              <a:ext uri="{FF2B5EF4-FFF2-40B4-BE49-F238E27FC236}">
                <a16:creationId xmlns:a16="http://schemas.microsoft.com/office/drawing/2014/main" id="{D628DFEB-7C16-4DB3-AD6F-311CA81D8B20}"/>
              </a:ext>
            </a:extLst>
          </p:cNvPr>
          <p:cNvGrpSpPr/>
          <p:nvPr/>
        </p:nvGrpSpPr>
        <p:grpSpPr>
          <a:xfrm flipH="1">
            <a:off x="484231" y="4876988"/>
            <a:ext cx="3770268" cy="1516432"/>
            <a:chOff x="808082" y="4559488"/>
            <a:chExt cx="3770268" cy="1516432"/>
          </a:xfrm>
        </p:grpSpPr>
        <p:grpSp>
          <p:nvGrpSpPr>
            <p:cNvPr id="64" name="组合 63">
              <a:extLst>
                <a:ext uri="{FF2B5EF4-FFF2-40B4-BE49-F238E27FC236}">
                  <a16:creationId xmlns:a16="http://schemas.microsoft.com/office/drawing/2014/main" id="{526EF04C-BDFF-41EA-91A0-3F72EE987C38}"/>
                </a:ext>
              </a:extLst>
            </p:cNvPr>
            <p:cNvGrpSpPr/>
            <p:nvPr/>
          </p:nvGrpSpPr>
          <p:grpSpPr>
            <a:xfrm>
              <a:off x="808082" y="4559488"/>
              <a:ext cx="3770268" cy="1516432"/>
              <a:chOff x="1182962" y="4057600"/>
              <a:chExt cx="4913038" cy="1516432"/>
            </a:xfrm>
          </p:grpSpPr>
          <p:sp>
            <p:nvSpPr>
              <p:cNvPr id="73" name="矩形: 圆顶角 72">
                <a:extLst>
                  <a:ext uri="{FF2B5EF4-FFF2-40B4-BE49-F238E27FC236}">
                    <a16:creationId xmlns:a16="http://schemas.microsoft.com/office/drawing/2014/main" id="{FF0579A2-7E6D-4333-9CA4-70CCE0A428DF}"/>
                  </a:ext>
                </a:extLst>
              </p:cNvPr>
              <p:cNvSpPr/>
              <p:nvPr/>
            </p:nvSpPr>
            <p:spPr>
              <a:xfrm flipV="1">
                <a:off x="1182963" y="4063597"/>
                <a:ext cx="4913037" cy="1510435"/>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sp>
            <p:nvSpPr>
              <p:cNvPr id="74" name="矩形 73">
                <a:extLst>
                  <a:ext uri="{FF2B5EF4-FFF2-40B4-BE49-F238E27FC236}">
                    <a16:creationId xmlns:a16="http://schemas.microsoft.com/office/drawing/2014/main" id="{13318E94-F300-4489-865D-9D5C544F2245}"/>
                  </a:ext>
                </a:extLst>
              </p:cNvPr>
              <p:cNvSpPr/>
              <p:nvPr/>
            </p:nvSpPr>
            <p:spPr>
              <a:xfrm>
                <a:off x="1182962" y="4057600"/>
                <a:ext cx="4913037" cy="49571"/>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grpSp>
        <p:sp>
          <p:nvSpPr>
            <p:cNvPr id="65" name="文本框 64">
              <a:extLst>
                <a:ext uri="{FF2B5EF4-FFF2-40B4-BE49-F238E27FC236}">
                  <a16:creationId xmlns:a16="http://schemas.microsoft.com/office/drawing/2014/main" id="{AACAB772-7D83-4748-B7E2-A4C1AE018A16}"/>
                </a:ext>
              </a:extLst>
            </p:cNvPr>
            <p:cNvSpPr txBox="1"/>
            <p:nvPr/>
          </p:nvSpPr>
          <p:spPr>
            <a:xfrm>
              <a:off x="888826" y="5262642"/>
              <a:ext cx="3556174" cy="557140"/>
            </a:xfrm>
            <a:prstGeom prst="rect">
              <a:avLst/>
            </a:prstGeom>
            <a:noFill/>
            <a:effectLst/>
          </p:spPr>
          <p:txBody>
            <a:bodyPr wrap="square" lIns="91440" tIns="45720" rIns="91440" bIns="45720" rtlCol="0">
              <a:spAutoFit/>
            </a:bodyPr>
            <a:lstStyle/>
            <a:p>
              <a:pPr marR="0" lvl="0" algn="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66" name="文本框 65">
              <a:extLst>
                <a:ext uri="{FF2B5EF4-FFF2-40B4-BE49-F238E27FC236}">
                  <a16:creationId xmlns:a16="http://schemas.microsoft.com/office/drawing/2014/main" id="{6E64F273-BF22-4259-BE82-F2DB59750563}"/>
                </a:ext>
              </a:extLst>
            </p:cNvPr>
            <p:cNvSpPr txBox="1"/>
            <p:nvPr/>
          </p:nvSpPr>
          <p:spPr>
            <a:xfrm>
              <a:off x="888826" y="4740056"/>
              <a:ext cx="146706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67" name="组合 66">
              <a:extLst>
                <a:ext uri="{FF2B5EF4-FFF2-40B4-BE49-F238E27FC236}">
                  <a16:creationId xmlns:a16="http://schemas.microsoft.com/office/drawing/2014/main" id="{90C4823A-1B5C-4B48-896D-4745BB306AC7}"/>
                </a:ext>
              </a:extLst>
            </p:cNvPr>
            <p:cNvGrpSpPr/>
            <p:nvPr/>
          </p:nvGrpSpPr>
          <p:grpSpPr>
            <a:xfrm rot="16200000">
              <a:off x="4124226" y="5800609"/>
              <a:ext cx="121554" cy="250033"/>
              <a:chOff x="-952500" y="928685"/>
              <a:chExt cx="473109" cy="973174"/>
            </a:xfrm>
          </p:grpSpPr>
          <p:sp>
            <p:nvSpPr>
              <p:cNvPr id="70" name="L 形 69">
                <a:extLst>
                  <a:ext uri="{FF2B5EF4-FFF2-40B4-BE49-F238E27FC236}">
                    <a16:creationId xmlns:a16="http://schemas.microsoft.com/office/drawing/2014/main" id="{97DB39DB-380A-48FD-BEDA-9DAB3FA6CD89}"/>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sp>
            <p:nvSpPr>
              <p:cNvPr id="71" name="L 形 70">
                <a:extLst>
                  <a:ext uri="{FF2B5EF4-FFF2-40B4-BE49-F238E27FC236}">
                    <a16:creationId xmlns:a16="http://schemas.microsoft.com/office/drawing/2014/main" id="{DB631899-2930-4424-AE35-CADBCF4C03AA}"/>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sp>
            <p:nvSpPr>
              <p:cNvPr id="72" name="L 形 71">
                <a:extLst>
                  <a:ext uri="{FF2B5EF4-FFF2-40B4-BE49-F238E27FC236}">
                    <a16:creationId xmlns:a16="http://schemas.microsoft.com/office/drawing/2014/main" id="{A24D5ED0-D218-4009-ADD7-4AB538A761C7}"/>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grpSp>
        <p:cxnSp>
          <p:nvCxnSpPr>
            <p:cNvPr id="68" name="直接连接符 67">
              <a:extLst>
                <a:ext uri="{FF2B5EF4-FFF2-40B4-BE49-F238E27FC236}">
                  <a16:creationId xmlns:a16="http://schemas.microsoft.com/office/drawing/2014/main" id="{59BD964D-C392-4E58-BAAE-073B86E910C5}"/>
                </a:ext>
              </a:extLst>
            </p:cNvPr>
            <p:cNvCxnSpPr>
              <a:cxnSpLocks/>
            </p:cNvCxnSpPr>
            <p:nvPr/>
          </p:nvCxnSpPr>
          <p:spPr>
            <a:xfrm>
              <a:off x="888826" y="5925625"/>
              <a:ext cx="2992887"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279E07B0-B715-4594-A63C-1CB0F51907F8}"/>
                </a:ext>
              </a:extLst>
            </p:cNvPr>
            <p:cNvCxnSpPr/>
            <p:nvPr/>
          </p:nvCxnSpPr>
          <p:spPr>
            <a:xfrm>
              <a:off x="985011" y="5201404"/>
              <a:ext cx="339812"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5" name="组合 74">
            <a:extLst>
              <a:ext uri="{FF2B5EF4-FFF2-40B4-BE49-F238E27FC236}">
                <a16:creationId xmlns:a16="http://schemas.microsoft.com/office/drawing/2014/main" id="{2B10CDC8-FEF6-44CB-841D-5B6D059B0E61}"/>
              </a:ext>
            </a:extLst>
          </p:cNvPr>
          <p:cNvGrpSpPr/>
          <p:nvPr/>
        </p:nvGrpSpPr>
        <p:grpSpPr>
          <a:xfrm>
            <a:off x="4538817" y="1893944"/>
            <a:ext cx="3114366" cy="3624960"/>
            <a:chOff x="3848611" y="1346993"/>
            <a:chExt cx="3865272" cy="4498975"/>
          </a:xfrm>
        </p:grpSpPr>
        <p:grpSp>
          <p:nvGrpSpPr>
            <p:cNvPr id="76" name="组合 75">
              <a:extLst>
                <a:ext uri="{FF2B5EF4-FFF2-40B4-BE49-F238E27FC236}">
                  <a16:creationId xmlns:a16="http://schemas.microsoft.com/office/drawing/2014/main" id="{FEEBED0F-400B-4EF3-A6BD-8312A0704234}"/>
                </a:ext>
              </a:extLst>
            </p:cNvPr>
            <p:cNvGrpSpPr/>
            <p:nvPr/>
          </p:nvGrpSpPr>
          <p:grpSpPr>
            <a:xfrm>
              <a:off x="5630512" y="1346993"/>
              <a:ext cx="2083371" cy="4164013"/>
              <a:chOff x="2265748" y="1412191"/>
              <a:chExt cx="2449871" cy="4896534"/>
            </a:xfrm>
            <a:effectLst>
              <a:outerShdw blurRad="431800" dist="38100" dir="2700000" algn="tl" rotWithShape="0">
                <a:prstClr val="black">
                  <a:alpha val="14000"/>
                </a:prstClr>
              </a:outerShdw>
            </a:effectLst>
            <a:scene3d>
              <a:camera prst="perspectiveRight"/>
              <a:lightRig rig="threePt" dir="t"/>
            </a:scene3d>
          </p:grpSpPr>
          <p:pic>
            <p:nvPicPr>
              <p:cNvPr id="80" name="图片 79" descr="房间里的摆设布局&#10;&#10;低可信度描述已自动生成">
                <a:extLst>
                  <a:ext uri="{FF2B5EF4-FFF2-40B4-BE49-F238E27FC236}">
                    <a16:creationId xmlns:a16="http://schemas.microsoft.com/office/drawing/2014/main" id="{FCCFEE17-979D-4EA6-8278-5DC9989A08E7}"/>
                  </a:ext>
                </a:extLst>
              </p:cNvPr>
              <p:cNvPicPr>
                <a:picLocks noChangeAspect="1"/>
              </p:cNvPicPr>
              <p:nvPr/>
            </p:nvPicPr>
            <p:blipFill>
              <a:blip r:embed="rId2">
                <a:extLst>
                  <a:ext uri="{28A0092B-C50C-407E-A947-70E740481C1C}">
                    <a14:useLocalDpi xmlns:a14="http://schemas.microsoft.com/office/drawing/2010/main" val="0"/>
                  </a:ext>
                </a:extLst>
              </a:blip>
              <a:srcRect l="13847" t="242" r="14719"/>
              <a:stretch>
                <a:fillRect/>
              </a:stretch>
            </p:blipFill>
            <p:spPr>
              <a:xfrm>
                <a:off x="2326307" y="1424027"/>
                <a:ext cx="2328751" cy="4872862"/>
              </a:xfrm>
              <a:custGeom>
                <a:avLst/>
                <a:gdLst>
                  <a:gd name="connsiteX0" fmla="*/ 388133 w 2328751"/>
                  <a:gd name="connsiteY0" fmla="*/ 0 h 4872862"/>
                  <a:gd name="connsiteX1" fmla="*/ 1940618 w 2328751"/>
                  <a:gd name="connsiteY1" fmla="*/ 0 h 4872862"/>
                  <a:gd name="connsiteX2" fmla="*/ 2328751 w 2328751"/>
                  <a:gd name="connsiteY2" fmla="*/ 388133 h 4872862"/>
                  <a:gd name="connsiteX3" fmla="*/ 2328751 w 2328751"/>
                  <a:gd name="connsiteY3" fmla="*/ 4484729 h 4872862"/>
                  <a:gd name="connsiteX4" fmla="*/ 1940618 w 2328751"/>
                  <a:gd name="connsiteY4" fmla="*/ 4872862 h 4872862"/>
                  <a:gd name="connsiteX5" fmla="*/ 388133 w 2328751"/>
                  <a:gd name="connsiteY5" fmla="*/ 4872862 h 4872862"/>
                  <a:gd name="connsiteX6" fmla="*/ 0 w 2328751"/>
                  <a:gd name="connsiteY6" fmla="*/ 4484729 h 4872862"/>
                  <a:gd name="connsiteX7" fmla="*/ 0 w 2328751"/>
                  <a:gd name="connsiteY7" fmla="*/ 388133 h 4872862"/>
                  <a:gd name="connsiteX8" fmla="*/ 388133 w 2328751"/>
                  <a:gd name="connsiteY8" fmla="*/ 0 h 48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751" h="4872862">
                    <a:moveTo>
                      <a:pt x="388133" y="0"/>
                    </a:moveTo>
                    <a:lnTo>
                      <a:pt x="1940618" y="0"/>
                    </a:lnTo>
                    <a:cubicBezTo>
                      <a:pt x="2154978" y="0"/>
                      <a:pt x="2328751" y="173773"/>
                      <a:pt x="2328751" y="388133"/>
                    </a:cubicBezTo>
                    <a:lnTo>
                      <a:pt x="2328751" y="4484729"/>
                    </a:lnTo>
                    <a:cubicBezTo>
                      <a:pt x="2328751" y="4699089"/>
                      <a:pt x="2154978" y="4872862"/>
                      <a:pt x="1940618" y="4872862"/>
                    </a:cubicBezTo>
                    <a:lnTo>
                      <a:pt x="388133" y="4872862"/>
                    </a:lnTo>
                    <a:cubicBezTo>
                      <a:pt x="173773" y="4872862"/>
                      <a:pt x="0" y="4699089"/>
                      <a:pt x="0" y="4484729"/>
                    </a:cubicBezTo>
                    <a:lnTo>
                      <a:pt x="0" y="388133"/>
                    </a:lnTo>
                    <a:cubicBezTo>
                      <a:pt x="0" y="173773"/>
                      <a:pt x="173773" y="0"/>
                      <a:pt x="388133" y="0"/>
                    </a:cubicBezTo>
                    <a:close/>
                  </a:path>
                </a:pathLst>
              </a:custGeom>
            </p:spPr>
          </p:pic>
          <p:pic>
            <p:nvPicPr>
              <p:cNvPr id="81" name="图片 80">
                <a:extLst>
                  <a:ext uri="{FF2B5EF4-FFF2-40B4-BE49-F238E27FC236}">
                    <a16:creationId xmlns:a16="http://schemas.microsoft.com/office/drawing/2014/main" id="{A6E45958-3DA1-4A3F-B381-B145B619136E}"/>
                  </a:ext>
                </a:extLst>
              </p:cNvPr>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65748" y="1412191"/>
                <a:ext cx="2449871" cy="4896534"/>
              </a:xfrm>
              <a:prstGeom prst="rect">
                <a:avLst/>
              </a:prstGeom>
            </p:spPr>
          </p:pic>
        </p:grpSp>
        <p:grpSp>
          <p:nvGrpSpPr>
            <p:cNvPr id="77" name="组合 76">
              <a:extLst>
                <a:ext uri="{FF2B5EF4-FFF2-40B4-BE49-F238E27FC236}">
                  <a16:creationId xmlns:a16="http://schemas.microsoft.com/office/drawing/2014/main" id="{0B170F22-D5FB-4099-AFCC-85963C91ADE8}"/>
                </a:ext>
              </a:extLst>
            </p:cNvPr>
            <p:cNvGrpSpPr/>
            <p:nvPr/>
          </p:nvGrpSpPr>
          <p:grpSpPr>
            <a:xfrm>
              <a:off x="3848611" y="1681955"/>
              <a:ext cx="2083371" cy="4164013"/>
              <a:chOff x="1978252" y="1802760"/>
              <a:chExt cx="2272727" cy="4542478"/>
            </a:xfrm>
            <a:scene3d>
              <a:camera prst="perspectiveLeft"/>
              <a:lightRig rig="threePt" dir="t"/>
            </a:scene3d>
          </p:grpSpPr>
          <p:pic>
            <p:nvPicPr>
              <p:cNvPr id="78" name="图片 77" descr="桌子上的电脑和电视&#10;&#10;描述已自动生成">
                <a:extLst>
                  <a:ext uri="{FF2B5EF4-FFF2-40B4-BE49-F238E27FC236}">
                    <a16:creationId xmlns:a16="http://schemas.microsoft.com/office/drawing/2014/main" id="{FDB2506B-6862-4531-981A-4BA1A7EB0F00}"/>
                  </a:ext>
                </a:extLst>
              </p:cNvPr>
              <p:cNvPicPr>
                <a:picLocks noChangeAspect="1"/>
              </p:cNvPicPr>
              <p:nvPr/>
            </p:nvPicPr>
            <p:blipFill>
              <a:blip r:embed="rId4">
                <a:extLst>
                  <a:ext uri="{28A0092B-C50C-407E-A947-70E740481C1C}">
                    <a14:useLocalDpi xmlns:a14="http://schemas.microsoft.com/office/drawing/2010/main" val="0"/>
                  </a:ext>
                </a:extLst>
              </a:blip>
              <a:srcRect l="14260" t="242" r="14260" b="242"/>
              <a:stretch>
                <a:fillRect/>
              </a:stretch>
            </p:blipFill>
            <p:spPr>
              <a:xfrm>
                <a:off x="2043979" y="1813740"/>
                <a:ext cx="2160365" cy="4520518"/>
              </a:xfrm>
              <a:custGeom>
                <a:avLst/>
                <a:gdLst>
                  <a:gd name="connsiteX0" fmla="*/ 360068 w 2160365"/>
                  <a:gd name="connsiteY0" fmla="*/ 0 h 4520518"/>
                  <a:gd name="connsiteX1" fmla="*/ 1800297 w 2160365"/>
                  <a:gd name="connsiteY1" fmla="*/ 0 h 4520518"/>
                  <a:gd name="connsiteX2" fmla="*/ 2160365 w 2160365"/>
                  <a:gd name="connsiteY2" fmla="*/ 360068 h 4520518"/>
                  <a:gd name="connsiteX3" fmla="*/ 2160365 w 2160365"/>
                  <a:gd name="connsiteY3" fmla="*/ 4160450 h 4520518"/>
                  <a:gd name="connsiteX4" fmla="*/ 1800297 w 2160365"/>
                  <a:gd name="connsiteY4" fmla="*/ 4520518 h 4520518"/>
                  <a:gd name="connsiteX5" fmla="*/ 360068 w 2160365"/>
                  <a:gd name="connsiteY5" fmla="*/ 4520518 h 4520518"/>
                  <a:gd name="connsiteX6" fmla="*/ 0 w 2160365"/>
                  <a:gd name="connsiteY6" fmla="*/ 4160450 h 4520518"/>
                  <a:gd name="connsiteX7" fmla="*/ 0 w 2160365"/>
                  <a:gd name="connsiteY7" fmla="*/ 360068 h 4520518"/>
                  <a:gd name="connsiteX8" fmla="*/ 360068 w 2160365"/>
                  <a:gd name="connsiteY8" fmla="*/ 0 h 452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365" h="4520518">
                    <a:moveTo>
                      <a:pt x="360068" y="0"/>
                    </a:moveTo>
                    <a:lnTo>
                      <a:pt x="1800297" y="0"/>
                    </a:lnTo>
                    <a:cubicBezTo>
                      <a:pt x="1999157" y="0"/>
                      <a:pt x="2160365" y="161208"/>
                      <a:pt x="2160365" y="360068"/>
                    </a:cubicBezTo>
                    <a:lnTo>
                      <a:pt x="2160365" y="4160450"/>
                    </a:lnTo>
                    <a:cubicBezTo>
                      <a:pt x="2160365" y="4359310"/>
                      <a:pt x="1999157" y="4520518"/>
                      <a:pt x="1800297" y="4520518"/>
                    </a:cubicBezTo>
                    <a:lnTo>
                      <a:pt x="360068" y="4520518"/>
                    </a:lnTo>
                    <a:cubicBezTo>
                      <a:pt x="161208" y="4520518"/>
                      <a:pt x="0" y="4359310"/>
                      <a:pt x="0" y="4160450"/>
                    </a:cubicBezTo>
                    <a:lnTo>
                      <a:pt x="0" y="360068"/>
                    </a:lnTo>
                    <a:cubicBezTo>
                      <a:pt x="0" y="161208"/>
                      <a:pt x="161208" y="0"/>
                      <a:pt x="360068" y="0"/>
                    </a:cubicBezTo>
                    <a:close/>
                  </a:path>
                </a:pathLst>
              </a:custGeom>
            </p:spPr>
          </p:pic>
          <p:pic>
            <p:nvPicPr>
              <p:cNvPr id="79" name="图片 78">
                <a:extLst>
                  <a:ext uri="{FF2B5EF4-FFF2-40B4-BE49-F238E27FC236}">
                    <a16:creationId xmlns:a16="http://schemas.microsoft.com/office/drawing/2014/main" id="{DEE416C2-F19F-470A-933C-2AA64F86F9BA}"/>
                  </a:ext>
                </a:extLst>
              </p:cNvPr>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978252" y="1802760"/>
                <a:ext cx="2272727" cy="4542478"/>
              </a:xfrm>
              <a:prstGeom prst="rect">
                <a:avLst/>
              </a:prstGeom>
            </p:spPr>
          </p:pic>
        </p:grpSp>
      </p:grpSp>
    </p:spTree>
    <p:extLst>
      <p:ext uri="{BB962C8B-B14F-4D97-AF65-F5344CB8AC3E}">
        <p14:creationId xmlns:p14="http://schemas.microsoft.com/office/powerpoint/2010/main" val="4013635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latin typeface="+mj-ea"/>
                <a:ea typeface="+mj-ea"/>
              </a:rPr>
              <a:t>研究方法</a:t>
            </a:r>
          </a:p>
        </p:txBody>
      </p:sp>
      <p:sp>
        <p:nvSpPr>
          <p:cNvPr id="3" name="矩形 160">
            <a:extLst>
              <a:ext uri="{FF2B5EF4-FFF2-40B4-BE49-F238E27FC236}">
                <a16:creationId xmlns:a16="http://schemas.microsoft.com/office/drawing/2014/main" id="{7C72EAF3-DBC3-4635-9A98-7B579C982AA9}"/>
              </a:ext>
            </a:extLst>
          </p:cNvPr>
          <p:cNvSpPr>
            <a:spLocks noChangeArrowheads="1"/>
          </p:cNvSpPr>
          <p:nvPr/>
        </p:nvSpPr>
        <p:spPr bwMode="auto">
          <a:xfrm>
            <a:off x="0" y="1667890"/>
            <a:ext cx="12192000" cy="1923745"/>
          </a:xfrm>
          <a:custGeom>
            <a:avLst/>
            <a:gdLst>
              <a:gd name="connsiteX0" fmla="*/ 0 w 7260238"/>
              <a:gd name="connsiteY0" fmla="*/ 0 h 3090960"/>
              <a:gd name="connsiteX1" fmla="*/ 7260238 w 7260238"/>
              <a:gd name="connsiteY1" fmla="*/ 0 h 3090960"/>
              <a:gd name="connsiteX2" fmla="*/ 7260238 w 7260238"/>
              <a:gd name="connsiteY2" fmla="*/ 3090960 h 3090960"/>
              <a:gd name="connsiteX3" fmla="*/ 0 w 7260238"/>
              <a:gd name="connsiteY3" fmla="*/ 3090960 h 3090960"/>
              <a:gd name="connsiteX4" fmla="*/ 0 w 7260238"/>
              <a:gd name="connsiteY4" fmla="*/ 0 h 3090960"/>
              <a:gd name="connsiteX0" fmla="*/ 0 w 7260238"/>
              <a:gd name="connsiteY0" fmla="*/ 0 h 3090960"/>
              <a:gd name="connsiteX1" fmla="*/ 7260238 w 7260238"/>
              <a:gd name="connsiteY1" fmla="*/ 0 h 3090960"/>
              <a:gd name="connsiteX2" fmla="*/ 7260238 w 7260238"/>
              <a:gd name="connsiteY2" fmla="*/ 3090960 h 3090960"/>
              <a:gd name="connsiteX3" fmla="*/ 666205 w 7260238"/>
              <a:gd name="connsiteY3" fmla="*/ 3090960 h 3090960"/>
              <a:gd name="connsiteX4" fmla="*/ 0 w 7260238"/>
              <a:gd name="connsiteY4" fmla="*/ 0 h 3090960"/>
              <a:gd name="connsiteX0" fmla="*/ 965 w 6594033"/>
              <a:gd name="connsiteY0" fmla="*/ 7470 h 3090960"/>
              <a:gd name="connsiteX1" fmla="*/ 6594033 w 6594033"/>
              <a:gd name="connsiteY1" fmla="*/ 0 h 3090960"/>
              <a:gd name="connsiteX2" fmla="*/ 6594033 w 6594033"/>
              <a:gd name="connsiteY2" fmla="*/ 3090960 h 3090960"/>
              <a:gd name="connsiteX3" fmla="*/ 0 w 6594033"/>
              <a:gd name="connsiteY3" fmla="*/ 3090960 h 3090960"/>
              <a:gd name="connsiteX4" fmla="*/ 965 w 6594033"/>
              <a:gd name="connsiteY4" fmla="*/ 7470 h 309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033" h="3090960">
                <a:moveTo>
                  <a:pt x="965" y="7470"/>
                </a:moveTo>
                <a:lnTo>
                  <a:pt x="6594033" y="0"/>
                </a:lnTo>
                <a:lnTo>
                  <a:pt x="6594033" y="3090960"/>
                </a:lnTo>
                <a:lnTo>
                  <a:pt x="0" y="3090960"/>
                </a:lnTo>
                <a:cubicBezTo>
                  <a:pt x="322" y="2063130"/>
                  <a:pt x="643" y="1035300"/>
                  <a:pt x="965" y="7470"/>
                </a:cubicBezTo>
                <a:close/>
              </a:path>
            </a:pathLst>
          </a:custGeom>
          <a:solidFill>
            <a:schemeClr val="accent1"/>
          </a:solidFill>
          <a:ln w="12700" cmpd="sng">
            <a:noFill/>
            <a:miter lim="800000"/>
            <a:headEnd/>
            <a:tailEnd/>
          </a:ln>
        </p:spPr>
        <p:txBody>
          <a:bodyPr anchor="ctr"/>
          <a:lstStyle/>
          <a:p>
            <a:pPr algn="ctr" defTabSz="1219170" fontAlgn="base">
              <a:spcBef>
                <a:spcPct val="0"/>
              </a:spcBef>
              <a:spcAft>
                <a:spcPct val="0"/>
              </a:spcAft>
              <a:defRPr/>
            </a:pPr>
            <a:endParaRPr lang="zh-CN" altLang="en-US" sz="2400" b="1" dirty="0">
              <a:solidFill>
                <a:srgbClr val="FFC000"/>
              </a:solidFill>
              <a:latin typeface="微软雅黑"/>
              <a:ea typeface="微软雅黑"/>
            </a:endParaRPr>
          </a:p>
        </p:txBody>
      </p:sp>
      <p:sp>
        <p:nvSpPr>
          <p:cNvPr id="4" name="文本框 53">
            <a:extLst>
              <a:ext uri="{FF2B5EF4-FFF2-40B4-BE49-F238E27FC236}">
                <a16:creationId xmlns:a16="http://schemas.microsoft.com/office/drawing/2014/main" id="{4D3F95E8-8907-402F-8AE0-C189AD0BEB88}"/>
              </a:ext>
            </a:extLst>
          </p:cNvPr>
          <p:cNvSpPr txBox="1"/>
          <p:nvPr>
            <p:custDataLst>
              <p:tags r:id="rId1"/>
            </p:custDataLst>
          </p:nvPr>
        </p:nvSpPr>
        <p:spPr>
          <a:xfrm>
            <a:off x="1933771" y="1889614"/>
            <a:ext cx="7108629" cy="619721"/>
          </a:xfrm>
          <a:prstGeom prst="rect">
            <a:avLst/>
          </a:prstGeom>
          <a:noFill/>
        </p:spPr>
        <p:txBody>
          <a:bodyPr wrap="square" lIns="0" tIns="0" rIns="0" bIns="0" rtlCol="0" anchor="t">
            <a:spAutoFit/>
          </a:bodyPr>
          <a:lstStyle>
            <a:defPPr>
              <a:defRPr lang="zh-CN"/>
            </a:defPPr>
            <a:lvl1pPr algn="ctr">
              <a:lnSpc>
                <a:spcPct val="130000"/>
              </a:lnSpc>
              <a:defRPr sz="1600">
                <a:solidFill>
                  <a:schemeClr val="tx1">
                    <a:lumMod val="75000"/>
                    <a:lumOff val="25000"/>
                  </a:schemeClr>
                </a:solidFill>
                <a:latin typeface="+mn-ea"/>
              </a:defRPr>
            </a:lvl1pPr>
          </a:lstStyle>
          <a:p>
            <a:pPr marL="285750" indent="-285750" algn="just">
              <a:buFont typeface="Arial" panose="020B0604020202020204" pitchFamily="34" charset="0"/>
              <a:buChar char="•"/>
            </a:pPr>
            <a:r>
              <a:rPr lang="zh-CN" altLang="en-US" dirty="0">
                <a:solidFill>
                  <a:schemeClr val="bg1"/>
                </a:solidFill>
              </a:rPr>
              <a:t>在这里输入你的正文，阐述与关键词标题相关的具体内容，若字数太多酌情先删减文案，再缩小字号</a:t>
            </a:r>
          </a:p>
        </p:txBody>
      </p:sp>
      <p:sp>
        <p:nvSpPr>
          <p:cNvPr id="5" name="文本框 53">
            <a:extLst>
              <a:ext uri="{FF2B5EF4-FFF2-40B4-BE49-F238E27FC236}">
                <a16:creationId xmlns:a16="http://schemas.microsoft.com/office/drawing/2014/main" id="{4AD7181C-9608-44CB-8C0F-A0223D79752E}"/>
              </a:ext>
            </a:extLst>
          </p:cNvPr>
          <p:cNvSpPr txBox="1"/>
          <p:nvPr>
            <p:custDataLst>
              <p:tags r:id="rId2"/>
            </p:custDataLst>
          </p:nvPr>
        </p:nvSpPr>
        <p:spPr>
          <a:xfrm>
            <a:off x="1933771" y="2740828"/>
            <a:ext cx="7108629" cy="619721"/>
          </a:xfrm>
          <a:prstGeom prst="rect">
            <a:avLst/>
          </a:prstGeom>
          <a:noFill/>
        </p:spPr>
        <p:txBody>
          <a:bodyPr wrap="square" lIns="0" tIns="0" rIns="0" bIns="0" rtlCol="0" anchor="t">
            <a:spAutoFit/>
          </a:bodyPr>
          <a:lstStyle>
            <a:defPPr>
              <a:defRPr lang="zh-CN"/>
            </a:defPPr>
            <a:lvl1pPr algn="ctr">
              <a:lnSpc>
                <a:spcPct val="130000"/>
              </a:lnSpc>
              <a:defRPr sz="1600">
                <a:solidFill>
                  <a:schemeClr val="tx1">
                    <a:lumMod val="75000"/>
                    <a:lumOff val="25000"/>
                  </a:schemeClr>
                </a:solidFill>
                <a:latin typeface="+mn-ea"/>
              </a:defRPr>
            </a:lvl1pPr>
          </a:lstStyle>
          <a:p>
            <a:pPr marL="285750" indent="-285750" algn="just">
              <a:buFont typeface="Arial" panose="020B0604020202020204" pitchFamily="34" charset="0"/>
              <a:buChar char="•"/>
            </a:pPr>
            <a:r>
              <a:rPr lang="zh-CN" altLang="en-US" dirty="0">
                <a:solidFill>
                  <a:schemeClr val="bg1"/>
                </a:solidFill>
              </a:rPr>
              <a:t>在这里输入你的正文，阐述与关键词标题相关的具体内容，若字数太多酌情先删减文案，再缩小字号</a:t>
            </a:r>
          </a:p>
        </p:txBody>
      </p:sp>
      <p:pic>
        <p:nvPicPr>
          <p:cNvPr id="22" name="图片 21">
            <a:extLst>
              <a:ext uri="{FF2B5EF4-FFF2-40B4-BE49-F238E27FC236}">
                <a16:creationId xmlns:a16="http://schemas.microsoft.com/office/drawing/2014/main" id="{53988081-86C4-42BB-AA48-FC6071C29EF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r="2363"/>
          <a:stretch>
            <a:fillRect/>
          </a:stretch>
        </p:blipFill>
        <p:spPr>
          <a:xfrm>
            <a:off x="10369224" y="1165610"/>
            <a:ext cx="1822776" cy="2426025"/>
          </a:xfrm>
          <a:custGeom>
            <a:avLst/>
            <a:gdLst>
              <a:gd name="connsiteX0" fmla="*/ 0 w 1822776"/>
              <a:gd name="connsiteY0" fmla="*/ 0 h 2426025"/>
              <a:gd name="connsiteX1" fmla="*/ 1822776 w 1822776"/>
              <a:gd name="connsiteY1" fmla="*/ 0 h 2426025"/>
              <a:gd name="connsiteX2" fmla="*/ 1822776 w 1822776"/>
              <a:gd name="connsiteY2" fmla="*/ 2426025 h 2426025"/>
              <a:gd name="connsiteX3" fmla="*/ 0 w 1822776"/>
              <a:gd name="connsiteY3" fmla="*/ 2426025 h 2426025"/>
            </a:gdLst>
            <a:ahLst/>
            <a:cxnLst>
              <a:cxn ang="0">
                <a:pos x="connsiteX0" y="connsiteY0"/>
              </a:cxn>
              <a:cxn ang="0">
                <a:pos x="connsiteX1" y="connsiteY1"/>
              </a:cxn>
              <a:cxn ang="0">
                <a:pos x="connsiteX2" y="connsiteY2"/>
              </a:cxn>
              <a:cxn ang="0">
                <a:pos x="connsiteX3" y="connsiteY3"/>
              </a:cxn>
            </a:cxnLst>
            <a:rect l="l" t="t" r="r" b="b"/>
            <a:pathLst>
              <a:path w="1822776" h="2426025">
                <a:moveTo>
                  <a:pt x="0" y="0"/>
                </a:moveTo>
                <a:lnTo>
                  <a:pt x="1822776" y="0"/>
                </a:lnTo>
                <a:lnTo>
                  <a:pt x="1822776" y="2426025"/>
                </a:lnTo>
                <a:lnTo>
                  <a:pt x="0" y="2426025"/>
                </a:lnTo>
                <a:close/>
              </a:path>
            </a:pathLst>
          </a:custGeom>
        </p:spPr>
      </p:pic>
      <p:sp>
        <p:nvSpPr>
          <p:cNvPr id="7" name="椭圆 6">
            <a:extLst>
              <a:ext uri="{FF2B5EF4-FFF2-40B4-BE49-F238E27FC236}">
                <a16:creationId xmlns:a16="http://schemas.microsoft.com/office/drawing/2014/main" id="{857F892D-04CC-4842-8D1F-38FF8B1EF236}"/>
              </a:ext>
            </a:extLst>
          </p:cNvPr>
          <p:cNvSpPr/>
          <p:nvPr/>
        </p:nvSpPr>
        <p:spPr>
          <a:xfrm>
            <a:off x="1171196" y="1906799"/>
            <a:ext cx="585351" cy="585351"/>
          </a:xfrm>
          <a:prstGeom prst="ellipse">
            <a:avLst/>
          </a:prstGeom>
          <a:solidFill>
            <a:schemeClr val="bg1"/>
          </a:solidFill>
          <a:ln>
            <a:noFill/>
          </a:ln>
          <a:effectLst>
            <a:outerShdw blurRad="279400" dist="342900" dir="5400000" sx="88000" sy="88000" algn="t" rotWithShape="0">
              <a:schemeClr val="accent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prstClr val="white"/>
              </a:solidFill>
              <a:latin typeface="+mj-lt"/>
              <a:ea typeface="+mj-ea"/>
            </a:endParaRPr>
          </a:p>
        </p:txBody>
      </p:sp>
      <p:sp>
        <p:nvSpPr>
          <p:cNvPr id="8" name="椭圆 7">
            <a:extLst>
              <a:ext uri="{FF2B5EF4-FFF2-40B4-BE49-F238E27FC236}">
                <a16:creationId xmlns:a16="http://schemas.microsoft.com/office/drawing/2014/main" id="{A8FD7B84-9018-4CC9-ACD8-53CE9FDA9B69}"/>
              </a:ext>
            </a:extLst>
          </p:cNvPr>
          <p:cNvSpPr/>
          <p:nvPr/>
        </p:nvSpPr>
        <p:spPr>
          <a:xfrm>
            <a:off x="1171196" y="2758013"/>
            <a:ext cx="585351" cy="585351"/>
          </a:xfrm>
          <a:prstGeom prst="ellipse">
            <a:avLst/>
          </a:prstGeom>
          <a:solidFill>
            <a:schemeClr val="bg1"/>
          </a:solidFill>
          <a:ln>
            <a:noFill/>
          </a:ln>
          <a:effectLst>
            <a:outerShdw blurRad="279400" dist="342900" dir="5400000" sx="88000" sy="88000" algn="t" rotWithShape="0">
              <a:schemeClr val="accent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prstClr val="white"/>
              </a:solidFill>
              <a:latin typeface="+mj-lt"/>
              <a:ea typeface="+mj-ea"/>
            </a:endParaRPr>
          </a:p>
        </p:txBody>
      </p:sp>
      <p:grpSp>
        <p:nvGrpSpPr>
          <p:cNvPr id="10" name="组合 9">
            <a:extLst>
              <a:ext uri="{FF2B5EF4-FFF2-40B4-BE49-F238E27FC236}">
                <a16:creationId xmlns:a16="http://schemas.microsoft.com/office/drawing/2014/main" id="{DF32F5C1-0027-4CFF-BD1E-020080CF5B7F}"/>
              </a:ext>
            </a:extLst>
          </p:cNvPr>
          <p:cNvGrpSpPr/>
          <p:nvPr/>
        </p:nvGrpSpPr>
        <p:grpSpPr>
          <a:xfrm>
            <a:off x="1325851" y="2062484"/>
            <a:ext cx="276040" cy="273980"/>
            <a:chOff x="3244771" y="3550733"/>
            <a:chExt cx="369259" cy="366504"/>
          </a:xfrm>
          <a:solidFill>
            <a:schemeClr val="accent1"/>
          </a:solidFill>
        </p:grpSpPr>
        <p:sp>
          <p:nvSpPr>
            <p:cNvPr id="11" name="任意多边形: 形状 10">
              <a:extLst>
                <a:ext uri="{FF2B5EF4-FFF2-40B4-BE49-F238E27FC236}">
                  <a16:creationId xmlns:a16="http://schemas.microsoft.com/office/drawing/2014/main" id="{A94646D6-444D-4A48-837B-DB2E85721E6E}"/>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F7F5680B-6F9C-44DE-852E-CFD91B618601}"/>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27CC5841-DB3A-4483-B9AD-20B607F1D68B}"/>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14" name="组合 13">
            <a:extLst>
              <a:ext uri="{FF2B5EF4-FFF2-40B4-BE49-F238E27FC236}">
                <a16:creationId xmlns:a16="http://schemas.microsoft.com/office/drawing/2014/main" id="{E4F0C8BB-2CD1-4FCF-9CB4-678C2852FA9E}"/>
              </a:ext>
            </a:extLst>
          </p:cNvPr>
          <p:cNvGrpSpPr/>
          <p:nvPr/>
        </p:nvGrpSpPr>
        <p:grpSpPr>
          <a:xfrm>
            <a:off x="1335683" y="2920400"/>
            <a:ext cx="256376" cy="260575"/>
            <a:chOff x="4695446" y="3127193"/>
            <a:chExt cx="392941" cy="399377"/>
          </a:xfrm>
          <a:solidFill>
            <a:schemeClr val="accent1"/>
          </a:solidFill>
        </p:grpSpPr>
        <p:sp>
          <p:nvSpPr>
            <p:cNvPr id="15" name="任意多边形: 形状 14">
              <a:extLst>
                <a:ext uri="{FF2B5EF4-FFF2-40B4-BE49-F238E27FC236}">
                  <a16:creationId xmlns:a16="http://schemas.microsoft.com/office/drawing/2014/main" id="{B2F69FB4-CD23-4EAB-A8AC-32DCC74A21F2}"/>
                </a:ext>
              </a:extLst>
            </p:cNvPr>
            <p:cNvSpPr/>
            <p:nvPr/>
          </p:nvSpPr>
          <p:spPr>
            <a:xfrm>
              <a:off x="4911664" y="3425310"/>
              <a:ext cx="92456" cy="88750"/>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solidFill>
                  <a:schemeClr val="bg1"/>
                </a:solidFill>
              </a:endParaRPr>
            </a:p>
          </p:txBody>
        </p:sp>
        <p:grpSp>
          <p:nvGrpSpPr>
            <p:cNvPr id="16" name="组合 15">
              <a:extLst>
                <a:ext uri="{FF2B5EF4-FFF2-40B4-BE49-F238E27FC236}">
                  <a16:creationId xmlns:a16="http://schemas.microsoft.com/office/drawing/2014/main" id="{78979D8A-BD82-4DF9-AEE0-0F2E94E10599}"/>
                </a:ext>
              </a:extLst>
            </p:cNvPr>
            <p:cNvGrpSpPr/>
            <p:nvPr/>
          </p:nvGrpSpPr>
          <p:grpSpPr>
            <a:xfrm>
              <a:off x="4821466" y="3273127"/>
              <a:ext cx="266921" cy="253443"/>
              <a:chOff x="7388937" y="2058250"/>
              <a:chExt cx="250011" cy="237386"/>
            </a:xfrm>
            <a:grpFill/>
          </p:grpSpPr>
          <p:sp>
            <p:nvSpPr>
              <p:cNvPr id="19" name="任意多边形: 形状 18">
                <a:extLst>
                  <a:ext uri="{FF2B5EF4-FFF2-40B4-BE49-F238E27FC236}">
                    <a16:creationId xmlns:a16="http://schemas.microsoft.com/office/drawing/2014/main" id="{DFA52E21-8007-4EBA-8C52-91AA1295CAC7}"/>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solidFill>
                    <a:schemeClr val="bg1"/>
                  </a:solidFill>
                </a:endParaRPr>
              </a:p>
            </p:txBody>
          </p:sp>
          <p:sp>
            <p:nvSpPr>
              <p:cNvPr id="20" name="任意多边形: 形状 19">
                <a:extLst>
                  <a:ext uri="{FF2B5EF4-FFF2-40B4-BE49-F238E27FC236}">
                    <a16:creationId xmlns:a16="http://schemas.microsoft.com/office/drawing/2014/main" id="{5C9FB6D6-24AD-4DCB-97C7-916E783452AE}"/>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solidFill>
                    <a:schemeClr val="bg1"/>
                  </a:solidFill>
                </a:endParaRPr>
              </a:p>
            </p:txBody>
          </p:sp>
          <p:sp>
            <p:nvSpPr>
              <p:cNvPr id="21" name="任意多边形: 形状 20">
                <a:extLst>
                  <a:ext uri="{FF2B5EF4-FFF2-40B4-BE49-F238E27FC236}">
                    <a16:creationId xmlns:a16="http://schemas.microsoft.com/office/drawing/2014/main" id="{232F892E-C2A7-40D6-81CB-8A9A3A916B89}"/>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solidFill>
                    <a:schemeClr val="bg1"/>
                  </a:solidFill>
                </a:endParaRPr>
              </a:p>
            </p:txBody>
          </p:sp>
        </p:grpSp>
        <p:sp>
          <p:nvSpPr>
            <p:cNvPr id="17" name="任意多边形: 形状 16">
              <a:extLst>
                <a:ext uri="{FF2B5EF4-FFF2-40B4-BE49-F238E27FC236}">
                  <a16:creationId xmlns:a16="http://schemas.microsoft.com/office/drawing/2014/main" id="{B75DC080-CE38-4972-9C4F-90731FED0FDF}"/>
                </a:ext>
              </a:extLst>
            </p:cNvPr>
            <p:cNvSpPr/>
            <p:nvPr/>
          </p:nvSpPr>
          <p:spPr>
            <a:xfrm>
              <a:off x="4695446" y="3127193"/>
              <a:ext cx="302902" cy="387996"/>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solidFill>
                  <a:schemeClr val="bg1"/>
                </a:solidFill>
              </a:endParaRPr>
            </a:p>
          </p:txBody>
        </p:sp>
        <p:sp>
          <p:nvSpPr>
            <p:cNvPr id="18" name="任意多边形: 形状 17">
              <a:extLst>
                <a:ext uri="{FF2B5EF4-FFF2-40B4-BE49-F238E27FC236}">
                  <a16:creationId xmlns:a16="http://schemas.microsoft.com/office/drawing/2014/main" id="{1DB6FFF7-48FE-407B-B410-18E6421C6EE5}"/>
                </a:ext>
              </a:extLst>
            </p:cNvPr>
            <p:cNvSpPr/>
            <p:nvPr/>
          </p:nvSpPr>
          <p:spPr>
            <a:xfrm>
              <a:off x="4850363" y="3127193"/>
              <a:ext cx="154919" cy="133160"/>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solidFill>
                  <a:schemeClr val="bg1"/>
                </a:solidFill>
              </a:endParaRPr>
            </a:p>
          </p:txBody>
        </p:sp>
      </p:grpSp>
      <p:grpSp>
        <p:nvGrpSpPr>
          <p:cNvPr id="23" name="组合 22">
            <a:extLst>
              <a:ext uri="{FF2B5EF4-FFF2-40B4-BE49-F238E27FC236}">
                <a16:creationId xmlns:a16="http://schemas.microsoft.com/office/drawing/2014/main" id="{7B21E28D-AFC6-42C8-B0A3-512BB596130B}"/>
              </a:ext>
            </a:extLst>
          </p:cNvPr>
          <p:cNvGrpSpPr/>
          <p:nvPr/>
        </p:nvGrpSpPr>
        <p:grpSpPr>
          <a:xfrm>
            <a:off x="1182963" y="3910844"/>
            <a:ext cx="3084512" cy="2286353"/>
            <a:chOff x="1306513" y="3665714"/>
            <a:chExt cx="3084512" cy="2286353"/>
          </a:xfrm>
        </p:grpSpPr>
        <p:sp>
          <p:nvSpPr>
            <p:cNvPr id="24" name="矩形: 圆顶角 23">
              <a:extLst>
                <a:ext uri="{FF2B5EF4-FFF2-40B4-BE49-F238E27FC236}">
                  <a16:creationId xmlns:a16="http://schemas.microsoft.com/office/drawing/2014/main" id="{DDFC7284-2029-4967-930D-E2DC29218605}"/>
                </a:ext>
              </a:extLst>
            </p:cNvPr>
            <p:cNvSpPr/>
            <p:nvPr/>
          </p:nvSpPr>
          <p:spPr>
            <a:xfrm flipV="1">
              <a:off x="1306513"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A8D8CD3-1AD3-4031-BB95-7CB60C61C51F}"/>
                </a:ext>
              </a:extLst>
            </p:cNvPr>
            <p:cNvSpPr/>
            <p:nvPr/>
          </p:nvSpPr>
          <p:spPr>
            <a:xfrm>
              <a:off x="1311275"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14953A65-0DD9-4E2E-B6CB-59DC595C9339}"/>
                </a:ext>
              </a:extLst>
            </p:cNvPr>
            <p:cNvGrpSpPr/>
            <p:nvPr/>
          </p:nvGrpSpPr>
          <p:grpSpPr>
            <a:xfrm>
              <a:off x="2662816" y="3916616"/>
              <a:ext cx="369259" cy="366504"/>
              <a:chOff x="3244771" y="3550733"/>
              <a:chExt cx="369259" cy="366504"/>
            </a:xfrm>
            <a:solidFill>
              <a:schemeClr val="accent1"/>
            </a:solidFill>
          </p:grpSpPr>
          <p:sp>
            <p:nvSpPr>
              <p:cNvPr id="35" name="任意多边形: 形状 34">
                <a:extLst>
                  <a:ext uri="{FF2B5EF4-FFF2-40B4-BE49-F238E27FC236}">
                    <a16:creationId xmlns:a16="http://schemas.microsoft.com/office/drawing/2014/main" id="{6EEE1EB4-3B64-418B-BF47-FDCB3E9590FF}"/>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4A083877-329C-454B-9FB8-9B847F7E6E9A}"/>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787C7A52-591F-467E-A93D-7366A8B533B7}"/>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27" name="组合 26">
              <a:extLst>
                <a:ext uri="{FF2B5EF4-FFF2-40B4-BE49-F238E27FC236}">
                  <a16:creationId xmlns:a16="http://schemas.microsoft.com/office/drawing/2014/main" id="{7FECBC86-A223-4220-B0CA-665F3642DE3A}"/>
                </a:ext>
              </a:extLst>
            </p:cNvPr>
            <p:cNvGrpSpPr/>
            <p:nvPr/>
          </p:nvGrpSpPr>
          <p:grpSpPr>
            <a:xfrm>
              <a:off x="1507676" y="4373726"/>
              <a:ext cx="2679540" cy="1433353"/>
              <a:chOff x="859976" y="2113126"/>
              <a:chExt cx="2679540" cy="1433353"/>
            </a:xfrm>
          </p:grpSpPr>
          <p:sp>
            <p:nvSpPr>
              <p:cNvPr id="28" name="文本框 27">
                <a:extLst>
                  <a:ext uri="{FF2B5EF4-FFF2-40B4-BE49-F238E27FC236}">
                    <a16:creationId xmlns:a16="http://schemas.microsoft.com/office/drawing/2014/main" id="{2674A28A-0A21-4F82-B145-B03507757C0E}"/>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9" name="文本框 28">
                <a:extLst>
                  <a:ext uri="{FF2B5EF4-FFF2-40B4-BE49-F238E27FC236}">
                    <a16:creationId xmlns:a16="http://schemas.microsoft.com/office/drawing/2014/main" id="{FD5CC147-DDD6-4C8B-99DF-54C9B8982758}"/>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30" name="组合 29">
                <a:extLst>
                  <a:ext uri="{FF2B5EF4-FFF2-40B4-BE49-F238E27FC236}">
                    <a16:creationId xmlns:a16="http://schemas.microsoft.com/office/drawing/2014/main" id="{434C7F95-4CA9-48BA-8FFA-67DC44488754}"/>
                  </a:ext>
                </a:extLst>
              </p:cNvPr>
              <p:cNvGrpSpPr/>
              <p:nvPr/>
            </p:nvGrpSpPr>
            <p:grpSpPr>
              <a:xfrm rot="16200000">
                <a:off x="3200026" y="3360685"/>
                <a:ext cx="121554" cy="250033"/>
                <a:chOff x="-952500" y="928685"/>
                <a:chExt cx="473109" cy="973174"/>
              </a:xfrm>
            </p:grpSpPr>
            <p:sp>
              <p:nvSpPr>
                <p:cNvPr id="32" name="L 形 31">
                  <a:extLst>
                    <a:ext uri="{FF2B5EF4-FFF2-40B4-BE49-F238E27FC236}">
                      <a16:creationId xmlns:a16="http://schemas.microsoft.com/office/drawing/2014/main" id="{DB82331F-CE79-4DC6-9A58-6E650CBB5FB5}"/>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L 形 32">
                  <a:extLst>
                    <a:ext uri="{FF2B5EF4-FFF2-40B4-BE49-F238E27FC236}">
                      <a16:creationId xmlns:a16="http://schemas.microsoft.com/office/drawing/2014/main" id="{ACDBBB0B-9AAF-4084-95D5-143BE502FEE8}"/>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L 形 33">
                  <a:extLst>
                    <a:ext uri="{FF2B5EF4-FFF2-40B4-BE49-F238E27FC236}">
                      <a16:creationId xmlns:a16="http://schemas.microsoft.com/office/drawing/2014/main" id="{280E4634-F36B-4A77-9D1D-6AC71E241C3B}"/>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1" name="直接连接符 30">
                <a:extLst>
                  <a:ext uri="{FF2B5EF4-FFF2-40B4-BE49-F238E27FC236}">
                    <a16:creationId xmlns:a16="http://schemas.microsoft.com/office/drawing/2014/main" id="{EB13F01F-8C92-4CDE-878E-BF9C3CA46668}"/>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38" name="组合 37">
            <a:extLst>
              <a:ext uri="{FF2B5EF4-FFF2-40B4-BE49-F238E27FC236}">
                <a16:creationId xmlns:a16="http://schemas.microsoft.com/office/drawing/2014/main" id="{DCF4C367-6D1F-4BDE-9186-C2C67E4B3E20}"/>
              </a:ext>
            </a:extLst>
          </p:cNvPr>
          <p:cNvGrpSpPr/>
          <p:nvPr/>
        </p:nvGrpSpPr>
        <p:grpSpPr>
          <a:xfrm>
            <a:off x="4555067" y="3910844"/>
            <a:ext cx="3084512" cy="2286353"/>
            <a:chOff x="4731885" y="3665714"/>
            <a:chExt cx="3084512" cy="2286353"/>
          </a:xfrm>
        </p:grpSpPr>
        <p:sp>
          <p:nvSpPr>
            <p:cNvPr id="39" name="矩形: 圆顶角 38">
              <a:extLst>
                <a:ext uri="{FF2B5EF4-FFF2-40B4-BE49-F238E27FC236}">
                  <a16:creationId xmlns:a16="http://schemas.microsoft.com/office/drawing/2014/main" id="{798BF4D0-D0A6-4C5E-A70B-292D7A9B2541}"/>
                </a:ext>
              </a:extLst>
            </p:cNvPr>
            <p:cNvSpPr/>
            <p:nvPr/>
          </p:nvSpPr>
          <p:spPr>
            <a:xfrm flipV="1">
              <a:off x="4731885"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E801C819-C9C0-4DCD-AD6D-34F4BC4C285D}"/>
                </a:ext>
              </a:extLst>
            </p:cNvPr>
            <p:cNvSpPr/>
            <p:nvPr/>
          </p:nvSpPr>
          <p:spPr>
            <a:xfrm>
              <a:off x="4736647"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a:extLst>
                <a:ext uri="{FF2B5EF4-FFF2-40B4-BE49-F238E27FC236}">
                  <a16:creationId xmlns:a16="http://schemas.microsoft.com/office/drawing/2014/main" id="{07997C77-0A10-4168-80DE-8FFDD353EBFE}"/>
                </a:ext>
              </a:extLst>
            </p:cNvPr>
            <p:cNvGrpSpPr/>
            <p:nvPr/>
          </p:nvGrpSpPr>
          <p:grpSpPr>
            <a:xfrm>
              <a:off x="6088633" y="3943486"/>
              <a:ext cx="368012" cy="344447"/>
              <a:chOff x="7271448" y="-1003591"/>
              <a:chExt cx="368012" cy="344447"/>
            </a:xfrm>
            <a:solidFill>
              <a:schemeClr val="accent1"/>
            </a:solidFill>
          </p:grpSpPr>
          <p:sp>
            <p:nvSpPr>
              <p:cNvPr id="49" name="任意多边形: 形状 48">
                <a:extLst>
                  <a:ext uri="{FF2B5EF4-FFF2-40B4-BE49-F238E27FC236}">
                    <a16:creationId xmlns:a16="http://schemas.microsoft.com/office/drawing/2014/main" id="{BEC3467F-E35C-4E99-863D-68B65EB0727F}"/>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C641EA08-EFD7-460E-9ABA-BB7045D2957C}"/>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sp>
          <p:nvSpPr>
            <p:cNvPr id="42" name="文本框 41">
              <a:extLst>
                <a:ext uri="{FF2B5EF4-FFF2-40B4-BE49-F238E27FC236}">
                  <a16:creationId xmlns:a16="http://schemas.microsoft.com/office/drawing/2014/main" id="{9D8237C4-BA35-445A-85F7-73324DD23D16}"/>
                </a:ext>
              </a:extLst>
            </p:cNvPr>
            <p:cNvSpPr txBox="1"/>
            <p:nvPr/>
          </p:nvSpPr>
          <p:spPr>
            <a:xfrm>
              <a:off x="4934371" y="47312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3" name="文本框 42">
              <a:extLst>
                <a:ext uri="{FF2B5EF4-FFF2-40B4-BE49-F238E27FC236}">
                  <a16:creationId xmlns:a16="http://schemas.microsoft.com/office/drawing/2014/main" id="{4EDC1770-7457-414E-9B70-810D614B8E9D}"/>
                </a:ext>
              </a:extLst>
            </p:cNvPr>
            <p:cNvSpPr txBox="1"/>
            <p:nvPr/>
          </p:nvSpPr>
          <p:spPr>
            <a:xfrm>
              <a:off x="5541930" y="43737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44" name="组合 43">
              <a:extLst>
                <a:ext uri="{FF2B5EF4-FFF2-40B4-BE49-F238E27FC236}">
                  <a16:creationId xmlns:a16="http://schemas.microsoft.com/office/drawing/2014/main" id="{F5572E14-12B9-4E13-9BE8-6534CFBD279D}"/>
                </a:ext>
              </a:extLst>
            </p:cNvPr>
            <p:cNvGrpSpPr/>
            <p:nvPr/>
          </p:nvGrpSpPr>
          <p:grpSpPr>
            <a:xfrm rot="16200000">
              <a:off x="7274421" y="5621285"/>
              <a:ext cx="121554" cy="250033"/>
              <a:chOff x="-952500" y="928685"/>
              <a:chExt cx="473109" cy="973174"/>
            </a:xfrm>
          </p:grpSpPr>
          <p:sp>
            <p:nvSpPr>
              <p:cNvPr id="46" name="L 形 45">
                <a:extLst>
                  <a:ext uri="{FF2B5EF4-FFF2-40B4-BE49-F238E27FC236}">
                    <a16:creationId xmlns:a16="http://schemas.microsoft.com/office/drawing/2014/main" id="{3982F6E9-E6EE-4EB7-902F-A5542A40DDFC}"/>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L 形 46">
                <a:extLst>
                  <a:ext uri="{FF2B5EF4-FFF2-40B4-BE49-F238E27FC236}">
                    <a16:creationId xmlns:a16="http://schemas.microsoft.com/office/drawing/2014/main" id="{2A097E09-1960-4664-9E46-8C393E25CC54}"/>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L 形 47">
                <a:extLst>
                  <a:ext uri="{FF2B5EF4-FFF2-40B4-BE49-F238E27FC236}">
                    <a16:creationId xmlns:a16="http://schemas.microsoft.com/office/drawing/2014/main" id="{6B87F4A0-E2C8-41EA-8B1A-31CDABF57645}"/>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5" name="直接连接符 44">
              <a:extLst>
                <a:ext uri="{FF2B5EF4-FFF2-40B4-BE49-F238E27FC236}">
                  <a16:creationId xmlns:a16="http://schemas.microsoft.com/office/drawing/2014/main" id="{CD5277BB-4081-4959-9F57-8F96BE8E551A}"/>
                </a:ext>
              </a:extLst>
            </p:cNvPr>
            <p:cNvCxnSpPr>
              <a:cxnSpLocks/>
            </p:cNvCxnSpPr>
            <p:nvPr/>
          </p:nvCxnSpPr>
          <p:spPr>
            <a:xfrm>
              <a:off x="5026895" y="57463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51" name="组合 50">
            <a:extLst>
              <a:ext uri="{FF2B5EF4-FFF2-40B4-BE49-F238E27FC236}">
                <a16:creationId xmlns:a16="http://schemas.microsoft.com/office/drawing/2014/main" id="{E4D4984D-5C8B-42EA-A908-FACF39F13117}"/>
              </a:ext>
            </a:extLst>
          </p:cNvPr>
          <p:cNvGrpSpPr/>
          <p:nvPr/>
        </p:nvGrpSpPr>
        <p:grpSpPr>
          <a:xfrm>
            <a:off x="7927171" y="3910844"/>
            <a:ext cx="3081867" cy="2286353"/>
            <a:chOff x="8050721" y="3665714"/>
            <a:chExt cx="3081867" cy="2286353"/>
          </a:xfrm>
        </p:grpSpPr>
        <p:sp>
          <p:nvSpPr>
            <p:cNvPr id="52" name="矩形: 圆顶角 51">
              <a:extLst>
                <a:ext uri="{FF2B5EF4-FFF2-40B4-BE49-F238E27FC236}">
                  <a16:creationId xmlns:a16="http://schemas.microsoft.com/office/drawing/2014/main" id="{53AA2FF3-62DA-45CD-9F3E-2BBA05169B16}"/>
                </a:ext>
              </a:extLst>
            </p:cNvPr>
            <p:cNvSpPr/>
            <p:nvPr/>
          </p:nvSpPr>
          <p:spPr>
            <a:xfrm flipV="1">
              <a:off x="8050721"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1205E760-2135-4B7E-B458-F4B2D6AB1C97}"/>
                </a:ext>
              </a:extLst>
            </p:cNvPr>
            <p:cNvSpPr/>
            <p:nvPr/>
          </p:nvSpPr>
          <p:spPr>
            <a:xfrm>
              <a:off x="8051814"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a:extLst>
                <a:ext uri="{FF2B5EF4-FFF2-40B4-BE49-F238E27FC236}">
                  <a16:creationId xmlns:a16="http://schemas.microsoft.com/office/drawing/2014/main" id="{5E86EECA-68B2-4AD5-98AB-A84D4F15D7A9}"/>
                </a:ext>
              </a:extLst>
            </p:cNvPr>
            <p:cNvGrpSpPr/>
            <p:nvPr/>
          </p:nvGrpSpPr>
          <p:grpSpPr>
            <a:xfrm>
              <a:off x="9420757" y="3901597"/>
              <a:ext cx="344440" cy="350081"/>
              <a:chOff x="7270901" y="1921561"/>
              <a:chExt cx="368047" cy="374075"/>
            </a:xfrm>
            <a:solidFill>
              <a:schemeClr val="accent1"/>
            </a:solidFill>
          </p:grpSpPr>
          <p:sp>
            <p:nvSpPr>
              <p:cNvPr id="63" name="任意多边形: 形状 62">
                <a:extLst>
                  <a:ext uri="{FF2B5EF4-FFF2-40B4-BE49-F238E27FC236}">
                    <a16:creationId xmlns:a16="http://schemas.microsoft.com/office/drawing/2014/main" id="{0C1BE912-32E8-46F5-BF9D-5EA1D5F19634}"/>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64" name="组合 63">
                <a:extLst>
                  <a:ext uri="{FF2B5EF4-FFF2-40B4-BE49-F238E27FC236}">
                    <a16:creationId xmlns:a16="http://schemas.microsoft.com/office/drawing/2014/main" id="{235F7F68-9487-4BD8-834C-BBD09A46BCFC}"/>
                  </a:ext>
                </a:extLst>
              </p:cNvPr>
              <p:cNvGrpSpPr/>
              <p:nvPr/>
            </p:nvGrpSpPr>
            <p:grpSpPr>
              <a:xfrm>
                <a:off x="7388937" y="2058250"/>
                <a:ext cx="250011" cy="237386"/>
                <a:chOff x="7388937" y="2058250"/>
                <a:chExt cx="250011" cy="237386"/>
              </a:xfrm>
              <a:grpFill/>
            </p:grpSpPr>
            <p:sp>
              <p:nvSpPr>
                <p:cNvPr id="67" name="任意多边形: 形状 66">
                  <a:extLst>
                    <a:ext uri="{FF2B5EF4-FFF2-40B4-BE49-F238E27FC236}">
                      <a16:creationId xmlns:a16="http://schemas.microsoft.com/office/drawing/2014/main" id="{FA4D15F5-F8B9-42C1-BA36-F766D4D3227F}"/>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68" name="任意多边形: 形状 67">
                  <a:extLst>
                    <a:ext uri="{FF2B5EF4-FFF2-40B4-BE49-F238E27FC236}">
                      <a16:creationId xmlns:a16="http://schemas.microsoft.com/office/drawing/2014/main" id="{B2494E79-2FF6-440B-8CC8-A3A0A2921F0E}"/>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69" name="任意多边形: 形状 68">
                  <a:extLst>
                    <a:ext uri="{FF2B5EF4-FFF2-40B4-BE49-F238E27FC236}">
                      <a16:creationId xmlns:a16="http://schemas.microsoft.com/office/drawing/2014/main" id="{9CFDEA75-1AE4-413B-81CC-90BDBB0DB696}"/>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65" name="任意多边形: 形状 64">
                <a:extLst>
                  <a:ext uri="{FF2B5EF4-FFF2-40B4-BE49-F238E27FC236}">
                    <a16:creationId xmlns:a16="http://schemas.microsoft.com/office/drawing/2014/main" id="{6745902C-1D26-4D88-B29C-6D94A5F0BA4E}"/>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66" name="任意多边形: 形状 65">
                <a:extLst>
                  <a:ext uri="{FF2B5EF4-FFF2-40B4-BE49-F238E27FC236}">
                    <a16:creationId xmlns:a16="http://schemas.microsoft.com/office/drawing/2014/main" id="{E8D28D4A-A999-421D-8982-488EB98FABC3}"/>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55" name="组合 54">
              <a:extLst>
                <a:ext uri="{FF2B5EF4-FFF2-40B4-BE49-F238E27FC236}">
                  <a16:creationId xmlns:a16="http://schemas.microsoft.com/office/drawing/2014/main" id="{4DE9D0E7-9F54-4331-AB64-C70E21F0D19D}"/>
                </a:ext>
              </a:extLst>
            </p:cNvPr>
            <p:cNvGrpSpPr/>
            <p:nvPr/>
          </p:nvGrpSpPr>
          <p:grpSpPr>
            <a:xfrm>
              <a:off x="8251884" y="4355029"/>
              <a:ext cx="2679540" cy="1433353"/>
              <a:chOff x="859976" y="2113126"/>
              <a:chExt cx="2679540" cy="1433353"/>
            </a:xfrm>
          </p:grpSpPr>
          <p:sp>
            <p:nvSpPr>
              <p:cNvPr id="56" name="文本框 55">
                <a:extLst>
                  <a:ext uri="{FF2B5EF4-FFF2-40B4-BE49-F238E27FC236}">
                    <a16:creationId xmlns:a16="http://schemas.microsoft.com/office/drawing/2014/main" id="{83E5D290-9EED-4655-866D-CDD30981FF24}"/>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7" name="文本框 56">
                <a:extLst>
                  <a:ext uri="{FF2B5EF4-FFF2-40B4-BE49-F238E27FC236}">
                    <a16:creationId xmlns:a16="http://schemas.microsoft.com/office/drawing/2014/main" id="{DA8A4E8B-AE6C-4FAF-AC05-2332A6EBFDD1}"/>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58" name="组合 57">
                <a:extLst>
                  <a:ext uri="{FF2B5EF4-FFF2-40B4-BE49-F238E27FC236}">
                    <a16:creationId xmlns:a16="http://schemas.microsoft.com/office/drawing/2014/main" id="{4A60988B-CA7E-482E-ADC4-B47BDB21918B}"/>
                  </a:ext>
                </a:extLst>
              </p:cNvPr>
              <p:cNvGrpSpPr/>
              <p:nvPr/>
            </p:nvGrpSpPr>
            <p:grpSpPr>
              <a:xfrm rot="16200000">
                <a:off x="3200026" y="3360685"/>
                <a:ext cx="121554" cy="250033"/>
                <a:chOff x="-952500" y="928685"/>
                <a:chExt cx="473109" cy="973174"/>
              </a:xfrm>
            </p:grpSpPr>
            <p:sp>
              <p:nvSpPr>
                <p:cNvPr id="60" name="L 形 59">
                  <a:extLst>
                    <a:ext uri="{FF2B5EF4-FFF2-40B4-BE49-F238E27FC236}">
                      <a16:creationId xmlns:a16="http://schemas.microsoft.com/office/drawing/2014/main" id="{0A932299-C843-46DD-B2FB-4A6448B6EA23}"/>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L 形 60">
                  <a:extLst>
                    <a:ext uri="{FF2B5EF4-FFF2-40B4-BE49-F238E27FC236}">
                      <a16:creationId xmlns:a16="http://schemas.microsoft.com/office/drawing/2014/main" id="{A6B88ACB-1B23-409A-AF07-936A12C0F647}"/>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L 形 61">
                  <a:extLst>
                    <a:ext uri="{FF2B5EF4-FFF2-40B4-BE49-F238E27FC236}">
                      <a16:creationId xmlns:a16="http://schemas.microsoft.com/office/drawing/2014/main" id="{637F7536-619B-442A-ABBF-CBE18DB4E903}"/>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9" name="直接连接符 58">
                <a:extLst>
                  <a:ext uri="{FF2B5EF4-FFF2-40B4-BE49-F238E27FC236}">
                    <a16:creationId xmlns:a16="http://schemas.microsoft.com/office/drawing/2014/main" id="{AFE8D89A-5EA2-4DF2-9D83-1ED2E5FD95B0}"/>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33675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65219014-AD27-443F-82F6-00FFF0893D9B}"/>
              </a:ext>
            </a:extLst>
          </p:cNvPr>
          <p:cNvSpPr txBox="1"/>
          <p:nvPr/>
        </p:nvSpPr>
        <p:spPr>
          <a:xfrm>
            <a:off x="4174746" y="2698516"/>
            <a:ext cx="6596678" cy="1631216"/>
          </a:xfrm>
          <a:prstGeom prst="rect">
            <a:avLst/>
          </a:prstGeom>
          <a:noFill/>
        </p:spPr>
        <p:txBody>
          <a:bodyPr wrap="none" rtlCol="0">
            <a:spAutoFit/>
          </a:bodyPr>
          <a:lstStyle/>
          <a:p>
            <a:r>
              <a:rPr lang="zh-CN" altLang="en-US" sz="10000" dirty="0">
                <a:gradFill>
                  <a:gsLst>
                    <a:gs pos="0">
                      <a:srgbClr val="E7BE7A"/>
                    </a:gs>
                    <a:gs pos="97000">
                      <a:srgbClr val="B6845A"/>
                    </a:gs>
                  </a:gsLst>
                  <a:lin ang="2700000" scaled="1"/>
                </a:gradFill>
                <a:latin typeface="+mj-ea"/>
                <a:ea typeface="+mj-ea"/>
              </a:rPr>
              <a:t>结果与讨论</a:t>
            </a:r>
          </a:p>
        </p:txBody>
      </p:sp>
      <p:grpSp>
        <p:nvGrpSpPr>
          <p:cNvPr id="6" name="组合 5">
            <a:extLst>
              <a:ext uri="{FF2B5EF4-FFF2-40B4-BE49-F238E27FC236}">
                <a16:creationId xmlns:a16="http://schemas.microsoft.com/office/drawing/2014/main" id="{414D76B6-0D09-4EF3-9E0D-2C40CA89CAC3}"/>
              </a:ext>
            </a:extLst>
          </p:cNvPr>
          <p:cNvGrpSpPr/>
          <p:nvPr/>
        </p:nvGrpSpPr>
        <p:grpSpPr>
          <a:xfrm>
            <a:off x="1548622" y="2131893"/>
            <a:ext cx="2061917" cy="2764463"/>
            <a:chOff x="5243471" y="864880"/>
            <a:chExt cx="1399649" cy="1876544"/>
          </a:xfrm>
          <a:effectLst>
            <a:outerShdw blurRad="596900" dist="330200" dir="5400000" algn="t" rotWithShape="0">
              <a:srgbClr val="B6845A">
                <a:alpha val="24000"/>
              </a:srgbClr>
            </a:outerShdw>
          </a:effectLst>
        </p:grpSpPr>
        <p:sp>
          <p:nvSpPr>
            <p:cNvPr id="7" name="任意多边形: 形状 6">
              <a:extLst>
                <a:ext uri="{FF2B5EF4-FFF2-40B4-BE49-F238E27FC236}">
                  <a16:creationId xmlns:a16="http://schemas.microsoft.com/office/drawing/2014/main" id="{E619E865-80F3-4572-94BC-292B6050B1EE}"/>
                </a:ext>
              </a:extLst>
            </p:cNvPr>
            <p:cNvSpPr/>
            <p:nvPr/>
          </p:nvSpPr>
          <p:spPr>
            <a:xfrm>
              <a:off x="5243471" y="864880"/>
              <a:ext cx="1399649" cy="1873369"/>
            </a:xfrm>
            <a:custGeom>
              <a:avLst/>
              <a:gdLst>
                <a:gd name="connsiteX0" fmla="*/ 0 w 1399649"/>
                <a:gd name="connsiteY0" fmla="*/ 1659328 h 1873369"/>
                <a:gd name="connsiteX1" fmla="*/ 0 w 1399649"/>
                <a:gd name="connsiteY1" fmla="*/ 1659328 h 1873369"/>
                <a:gd name="connsiteX2" fmla="*/ 377269 w 1399649"/>
                <a:gd name="connsiteY2" fmla="*/ 1513974 h 1873369"/>
                <a:gd name="connsiteX3" fmla="*/ 601017 w 1399649"/>
                <a:gd name="connsiteY3" fmla="*/ 1545004 h 1873369"/>
                <a:gd name="connsiteX4" fmla="*/ 1002783 w 1399649"/>
                <a:gd name="connsiteY4" fmla="*/ 1236330 h 1873369"/>
                <a:gd name="connsiteX5" fmla="*/ 638580 w 1399649"/>
                <a:gd name="connsiteY5" fmla="*/ 971752 h 1873369"/>
                <a:gd name="connsiteX6" fmla="*/ 375635 w 1399649"/>
                <a:gd name="connsiteY6" fmla="*/ 1037080 h 1873369"/>
                <a:gd name="connsiteX7" fmla="*/ 375635 w 1399649"/>
                <a:gd name="connsiteY7" fmla="*/ 1037080 h 1873369"/>
                <a:gd name="connsiteX8" fmla="*/ 445863 w 1399649"/>
                <a:gd name="connsiteY8" fmla="*/ 645113 h 1873369"/>
                <a:gd name="connsiteX9" fmla="*/ 806800 w 1399649"/>
                <a:gd name="connsiteY9" fmla="*/ 339705 h 1873369"/>
                <a:gd name="connsiteX10" fmla="*/ 432797 w 1399649"/>
                <a:gd name="connsiteY10" fmla="*/ 339705 h 1873369"/>
                <a:gd name="connsiteX11" fmla="*/ 93092 w 1399649"/>
                <a:gd name="connsiteY11" fmla="*/ 0 h 1873369"/>
                <a:gd name="connsiteX12" fmla="*/ 93092 w 1399649"/>
                <a:gd name="connsiteY12" fmla="*/ 0 h 1873369"/>
                <a:gd name="connsiteX13" fmla="*/ 1296759 w 1399649"/>
                <a:gd name="connsiteY13" fmla="*/ 0 h 1873369"/>
                <a:gd name="connsiteX14" fmla="*/ 1296759 w 1399649"/>
                <a:gd name="connsiteY14" fmla="*/ 0 h 1873369"/>
                <a:gd name="connsiteX15" fmla="*/ 1050146 w 1399649"/>
                <a:gd name="connsiteY15" fmla="*/ 543855 h 1873369"/>
                <a:gd name="connsiteX16" fmla="*/ 857428 w 1399649"/>
                <a:gd name="connsiteY16" fmla="*/ 712074 h 1873369"/>
                <a:gd name="connsiteX17" fmla="*/ 1006049 w 1399649"/>
                <a:gd name="connsiteY17" fmla="*/ 739838 h 1873369"/>
                <a:gd name="connsiteX18" fmla="*/ 1399650 w 1399649"/>
                <a:gd name="connsiteY18" fmla="*/ 1249396 h 1873369"/>
                <a:gd name="connsiteX19" fmla="*/ 635314 w 1399649"/>
                <a:gd name="connsiteY19" fmla="*/ 1873277 h 1873369"/>
                <a:gd name="connsiteX20" fmla="*/ 0 w 1399649"/>
                <a:gd name="connsiteY20" fmla="*/ 1659328 h 187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9649" h="1873369">
                  <a:moveTo>
                    <a:pt x="0" y="1659328"/>
                  </a:moveTo>
                  <a:lnTo>
                    <a:pt x="0" y="1659328"/>
                  </a:lnTo>
                  <a:cubicBezTo>
                    <a:pt x="78394" y="1531939"/>
                    <a:pt x="233547" y="1471510"/>
                    <a:pt x="377269" y="1513974"/>
                  </a:cubicBezTo>
                  <a:cubicBezTo>
                    <a:pt x="450762" y="1535205"/>
                    <a:pt x="527523" y="1545004"/>
                    <a:pt x="601017" y="1545004"/>
                  </a:cubicBezTo>
                  <a:cubicBezTo>
                    <a:pt x="841096" y="1545004"/>
                    <a:pt x="1002783" y="1425781"/>
                    <a:pt x="1002783" y="1236330"/>
                  </a:cubicBezTo>
                  <a:cubicBezTo>
                    <a:pt x="1002783" y="1090976"/>
                    <a:pt x="868861" y="971752"/>
                    <a:pt x="638580" y="971752"/>
                  </a:cubicBezTo>
                  <a:cubicBezTo>
                    <a:pt x="543855" y="971752"/>
                    <a:pt x="467094" y="986451"/>
                    <a:pt x="375635" y="1037080"/>
                  </a:cubicBezTo>
                  <a:lnTo>
                    <a:pt x="375635" y="1037080"/>
                  </a:lnTo>
                  <a:cubicBezTo>
                    <a:pt x="300509" y="906424"/>
                    <a:pt x="329906" y="741471"/>
                    <a:pt x="445863" y="645113"/>
                  </a:cubicBezTo>
                  <a:lnTo>
                    <a:pt x="806800" y="339705"/>
                  </a:lnTo>
                  <a:lnTo>
                    <a:pt x="432797" y="339705"/>
                  </a:lnTo>
                  <a:cubicBezTo>
                    <a:pt x="244980" y="339705"/>
                    <a:pt x="93092" y="187818"/>
                    <a:pt x="93092" y="0"/>
                  </a:cubicBezTo>
                  <a:lnTo>
                    <a:pt x="93092" y="0"/>
                  </a:lnTo>
                  <a:lnTo>
                    <a:pt x="1296759" y="0"/>
                  </a:lnTo>
                  <a:lnTo>
                    <a:pt x="1296759" y="0"/>
                  </a:lnTo>
                  <a:cubicBezTo>
                    <a:pt x="1296759" y="209049"/>
                    <a:pt x="1206933" y="406666"/>
                    <a:pt x="1050146" y="543855"/>
                  </a:cubicBezTo>
                  <a:lnTo>
                    <a:pt x="857428" y="712074"/>
                  </a:lnTo>
                  <a:cubicBezTo>
                    <a:pt x="908057" y="715340"/>
                    <a:pt x="957053" y="726773"/>
                    <a:pt x="1006049" y="739838"/>
                  </a:cubicBezTo>
                  <a:cubicBezTo>
                    <a:pt x="1234697" y="805166"/>
                    <a:pt x="1399650" y="988084"/>
                    <a:pt x="1399650" y="1249396"/>
                  </a:cubicBezTo>
                  <a:cubicBezTo>
                    <a:pt x="1399650" y="1669127"/>
                    <a:pt x="1051779" y="1873277"/>
                    <a:pt x="635314" y="1873277"/>
                  </a:cubicBezTo>
                  <a:cubicBezTo>
                    <a:pt x="367469" y="1876543"/>
                    <a:pt x="145355" y="1793250"/>
                    <a:pt x="0" y="1659328"/>
                  </a:cubicBezTo>
                  <a:close/>
                </a:path>
              </a:pathLst>
            </a:custGeom>
            <a:gradFill flip="none" rotWithShape="1">
              <a:gsLst>
                <a:gs pos="98000">
                  <a:srgbClr val="B9875C"/>
                </a:gs>
                <a:gs pos="0">
                  <a:srgbClr val="E7BE7A"/>
                </a:gs>
              </a:gsLst>
              <a:lin ang="540000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 name="任意多边形: 形状 7">
              <a:extLst>
                <a:ext uri="{FF2B5EF4-FFF2-40B4-BE49-F238E27FC236}">
                  <a16:creationId xmlns:a16="http://schemas.microsoft.com/office/drawing/2014/main" id="{BCC43C4F-501F-402C-A28E-64C48A013EC0}"/>
                </a:ext>
              </a:extLst>
            </p:cNvPr>
            <p:cNvSpPr/>
            <p:nvPr/>
          </p:nvSpPr>
          <p:spPr>
            <a:xfrm>
              <a:off x="5338196" y="864880"/>
              <a:ext cx="780894" cy="339704"/>
            </a:xfrm>
            <a:custGeom>
              <a:avLst/>
              <a:gdLst>
                <a:gd name="connsiteX0" fmla="*/ 0 w 780894"/>
                <a:gd name="connsiteY0" fmla="*/ 0 h 339704"/>
                <a:gd name="connsiteX1" fmla="*/ 339705 w 780894"/>
                <a:gd name="connsiteY1" fmla="*/ 339705 h 339704"/>
                <a:gd name="connsiteX2" fmla="*/ 713707 w 780894"/>
                <a:gd name="connsiteY2" fmla="*/ 339705 h 339704"/>
                <a:gd name="connsiteX3" fmla="*/ 713707 w 780894"/>
                <a:gd name="connsiteY3" fmla="*/ 339705 h 339704"/>
                <a:gd name="connsiteX4" fmla="*/ 586318 w 780894"/>
                <a:gd name="connsiteY4" fmla="*/ 0 h 339704"/>
                <a:gd name="connsiteX5" fmla="*/ 0 w 780894"/>
                <a:gd name="connsiteY5" fmla="*/ 0 h 339704"/>
                <a:gd name="connsiteX6" fmla="*/ 0 w 780894"/>
                <a:gd name="connsiteY6" fmla="*/ 0 h 33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894" h="339704">
                  <a:moveTo>
                    <a:pt x="0" y="0"/>
                  </a:moveTo>
                  <a:cubicBezTo>
                    <a:pt x="0" y="187818"/>
                    <a:pt x="151887" y="339705"/>
                    <a:pt x="339705" y="339705"/>
                  </a:cubicBezTo>
                  <a:lnTo>
                    <a:pt x="713707" y="339705"/>
                  </a:lnTo>
                  <a:lnTo>
                    <a:pt x="713707" y="339705"/>
                  </a:lnTo>
                  <a:cubicBezTo>
                    <a:pt x="849262" y="222115"/>
                    <a:pt x="765969" y="0"/>
                    <a:pt x="586318" y="0"/>
                  </a:cubicBezTo>
                  <a:lnTo>
                    <a:pt x="0" y="0"/>
                  </a:lnTo>
                  <a:lnTo>
                    <a:pt x="0" y="0"/>
                  </a:lnTo>
                  <a:close/>
                </a:path>
              </a:pathLst>
            </a:custGeom>
            <a:gradFill flip="none" rotWithShape="1">
              <a:gsLst>
                <a:gs pos="98000">
                  <a:srgbClr val="B6845A"/>
                </a:gs>
                <a:gs pos="0">
                  <a:srgbClr val="E7BE7A"/>
                </a:gs>
              </a:gsLst>
              <a:lin ang="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 name="任意多边形: 形状 8">
              <a:extLst>
                <a:ext uri="{FF2B5EF4-FFF2-40B4-BE49-F238E27FC236}">
                  <a16:creationId xmlns:a16="http://schemas.microsoft.com/office/drawing/2014/main" id="{1FFFB9B9-38C7-4CE3-B70B-ABBCFAC234BA}"/>
                </a:ext>
              </a:extLst>
            </p:cNvPr>
            <p:cNvSpPr/>
            <p:nvPr/>
          </p:nvSpPr>
          <p:spPr>
            <a:xfrm>
              <a:off x="5243471" y="1819493"/>
              <a:ext cx="1399649" cy="921931"/>
            </a:xfrm>
            <a:custGeom>
              <a:avLst/>
              <a:gdLst>
                <a:gd name="connsiteX0" fmla="*/ 1399650 w 1399649"/>
                <a:gd name="connsiteY0" fmla="*/ 296417 h 921931"/>
                <a:gd name="connsiteX1" fmla="*/ 638580 w 1399649"/>
                <a:gd name="connsiteY1" fmla="*/ 17140 h 921931"/>
                <a:gd name="connsiteX2" fmla="*/ 1002783 w 1399649"/>
                <a:gd name="connsiteY2" fmla="*/ 281718 h 921931"/>
                <a:gd name="connsiteX3" fmla="*/ 601017 w 1399649"/>
                <a:gd name="connsiteY3" fmla="*/ 590392 h 921931"/>
                <a:gd name="connsiteX4" fmla="*/ 377269 w 1399649"/>
                <a:gd name="connsiteY4" fmla="*/ 559361 h 921931"/>
                <a:gd name="connsiteX5" fmla="*/ 0 w 1399649"/>
                <a:gd name="connsiteY5" fmla="*/ 704716 h 921931"/>
                <a:gd name="connsiteX6" fmla="*/ 635314 w 1399649"/>
                <a:gd name="connsiteY6" fmla="*/ 921931 h 921931"/>
                <a:gd name="connsiteX7" fmla="*/ 1399650 w 1399649"/>
                <a:gd name="connsiteY7" fmla="*/ 296417 h 921931"/>
                <a:gd name="connsiteX8" fmla="*/ 1399650 w 1399649"/>
                <a:gd name="connsiteY8" fmla="*/ 296417 h 92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649" h="921931">
                  <a:moveTo>
                    <a:pt x="1399650" y="296417"/>
                  </a:moveTo>
                  <a:cubicBezTo>
                    <a:pt x="1128539" y="-103717"/>
                    <a:pt x="638580" y="17140"/>
                    <a:pt x="638580" y="17140"/>
                  </a:cubicBezTo>
                  <a:cubicBezTo>
                    <a:pt x="868861" y="17140"/>
                    <a:pt x="1002783" y="136363"/>
                    <a:pt x="1002783" y="281718"/>
                  </a:cubicBezTo>
                  <a:cubicBezTo>
                    <a:pt x="1002783" y="469535"/>
                    <a:pt x="841096" y="590392"/>
                    <a:pt x="601017" y="590392"/>
                  </a:cubicBezTo>
                  <a:cubicBezTo>
                    <a:pt x="527523" y="590392"/>
                    <a:pt x="450762" y="580593"/>
                    <a:pt x="377269" y="559361"/>
                  </a:cubicBezTo>
                  <a:cubicBezTo>
                    <a:pt x="233547" y="516898"/>
                    <a:pt x="78394" y="577327"/>
                    <a:pt x="0" y="704716"/>
                  </a:cubicBezTo>
                  <a:cubicBezTo>
                    <a:pt x="145355" y="838638"/>
                    <a:pt x="367469" y="921931"/>
                    <a:pt x="635314" y="921931"/>
                  </a:cubicBezTo>
                  <a:cubicBezTo>
                    <a:pt x="1051779" y="921931"/>
                    <a:pt x="1399650" y="716148"/>
                    <a:pt x="1399650" y="296417"/>
                  </a:cubicBezTo>
                  <a:cubicBezTo>
                    <a:pt x="1399650" y="296417"/>
                    <a:pt x="1399650" y="296417"/>
                    <a:pt x="1399650" y="296417"/>
                  </a:cubicBezTo>
                  <a:close/>
                </a:path>
              </a:pathLst>
            </a:custGeom>
            <a:gradFill flip="none" rotWithShape="1">
              <a:gsLst>
                <a:gs pos="98000">
                  <a:srgbClr val="956741"/>
                </a:gs>
                <a:gs pos="0">
                  <a:srgbClr val="E7BE7A"/>
                </a:gs>
              </a:gsLst>
              <a:lin ang="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10" name="文本框 9">
            <a:extLst>
              <a:ext uri="{FF2B5EF4-FFF2-40B4-BE49-F238E27FC236}">
                <a16:creationId xmlns:a16="http://schemas.microsoft.com/office/drawing/2014/main" id="{72B8E9E0-8853-4E2E-802C-28FC276D1930}"/>
              </a:ext>
            </a:extLst>
          </p:cNvPr>
          <p:cNvSpPr txBox="1"/>
          <p:nvPr/>
        </p:nvSpPr>
        <p:spPr>
          <a:xfrm>
            <a:off x="4268856" y="4171265"/>
            <a:ext cx="6385891" cy="369332"/>
          </a:xfrm>
          <a:prstGeom prst="rect">
            <a:avLst/>
          </a:prstGeom>
          <a:noFill/>
        </p:spPr>
        <p:txBody>
          <a:bodyPr wrap="square">
            <a:spAutoFit/>
          </a:bodyPr>
          <a:lstStyle/>
          <a:p>
            <a:pPr algn="dist"/>
            <a:r>
              <a:rPr lang="en-US" altLang="zh-CN" dirty="0">
                <a:solidFill>
                  <a:schemeClr val="tx1">
                    <a:lumMod val="75000"/>
                    <a:lumOff val="25000"/>
                  </a:schemeClr>
                </a:solidFill>
                <a:latin typeface="+mn-ea"/>
              </a:rPr>
              <a:t>Results and discussion</a:t>
            </a:r>
          </a:p>
        </p:txBody>
      </p:sp>
    </p:spTree>
    <p:extLst>
      <p:ext uri="{BB962C8B-B14F-4D97-AF65-F5344CB8AC3E}">
        <p14:creationId xmlns:p14="http://schemas.microsoft.com/office/powerpoint/2010/main" val="1788688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a:xfrm>
            <a:off x="838200" y="365126"/>
            <a:ext cx="2311399" cy="607332"/>
          </a:xfrm>
        </p:spPr>
        <p:txBody>
          <a:bodyPr>
            <a:normAutofit fontScale="90000"/>
          </a:bodyPr>
          <a:lstStyle/>
          <a:p>
            <a:pPr algn="dist"/>
            <a:r>
              <a:rPr lang="zh-CN" altLang="en-US" dirty="0">
                <a:latin typeface="+mj-ea"/>
                <a:ea typeface="+mj-ea"/>
              </a:rPr>
              <a:t>结果与讨论</a:t>
            </a:r>
          </a:p>
        </p:txBody>
      </p:sp>
      <p:grpSp>
        <p:nvGrpSpPr>
          <p:cNvPr id="3" name="组合 2">
            <a:extLst>
              <a:ext uri="{FF2B5EF4-FFF2-40B4-BE49-F238E27FC236}">
                <a16:creationId xmlns:a16="http://schemas.microsoft.com/office/drawing/2014/main" id="{0D2528CA-135A-4FFB-BF31-9E71006D7785}"/>
              </a:ext>
            </a:extLst>
          </p:cNvPr>
          <p:cNvGrpSpPr/>
          <p:nvPr/>
        </p:nvGrpSpPr>
        <p:grpSpPr>
          <a:xfrm>
            <a:off x="322185" y="1472996"/>
            <a:ext cx="4904811" cy="4703349"/>
            <a:chOff x="6400539" y="1257096"/>
            <a:chExt cx="4904811" cy="4703349"/>
          </a:xfrm>
        </p:grpSpPr>
        <p:pic>
          <p:nvPicPr>
            <p:cNvPr id="4" name="图片 3">
              <a:extLst>
                <a:ext uri="{FF2B5EF4-FFF2-40B4-BE49-F238E27FC236}">
                  <a16:creationId xmlns:a16="http://schemas.microsoft.com/office/drawing/2014/main" id="{3D356F76-A3A5-4FE7-85E3-C7D1CD97D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539" y="2456400"/>
              <a:ext cx="4904811" cy="149340"/>
            </a:xfrm>
            <a:prstGeom prst="rect">
              <a:avLst/>
            </a:prstGeom>
            <a:effectLst>
              <a:outerShdw blurRad="558800" dist="38100" dir="5400000" algn="t" rotWithShape="0">
                <a:schemeClr val="accent2">
                  <a:lumMod val="10000"/>
                  <a:alpha val="24000"/>
                </a:schemeClr>
              </a:outerShdw>
            </a:effectLst>
          </p:spPr>
        </p:pic>
        <p:pic>
          <p:nvPicPr>
            <p:cNvPr id="5" name="图片 4">
              <a:extLst>
                <a:ext uri="{FF2B5EF4-FFF2-40B4-BE49-F238E27FC236}">
                  <a16:creationId xmlns:a16="http://schemas.microsoft.com/office/drawing/2014/main" id="{E5796784-028E-4C21-863D-785BB9C98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539" y="4037120"/>
              <a:ext cx="4904811" cy="213762"/>
            </a:xfrm>
            <a:prstGeom prst="rect">
              <a:avLst/>
            </a:prstGeom>
            <a:effectLst>
              <a:outerShdw blurRad="558800" dist="38100" dir="5400000" algn="t" rotWithShape="0">
                <a:schemeClr val="accent2">
                  <a:lumMod val="10000"/>
                  <a:alpha val="24000"/>
                </a:schemeClr>
              </a:outerShdw>
            </a:effectLst>
          </p:spPr>
        </p:pic>
        <p:pic>
          <p:nvPicPr>
            <p:cNvPr id="6" name="图片 5">
              <a:extLst>
                <a:ext uri="{FF2B5EF4-FFF2-40B4-BE49-F238E27FC236}">
                  <a16:creationId xmlns:a16="http://schemas.microsoft.com/office/drawing/2014/main" id="{358CAB5E-8DA6-4BE7-BC8D-2AA21AE26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539" y="5682261"/>
              <a:ext cx="4904811" cy="278184"/>
            </a:xfrm>
            <a:prstGeom prst="rect">
              <a:avLst/>
            </a:prstGeom>
            <a:effectLst>
              <a:outerShdw blurRad="558800" dist="38100" dir="5400000" algn="t" rotWithShape="0">
                <a:schemeClr val="accent2">
                  <a:lumMod val="10000"/>
                  <a:alpha val="24000"/>
                </a:schemeClr>
              </a:outerShdw>
            </a:effectLst>
          </p:spPr>
        </p:pic>
        <p:pic>
          <p:nvPicPr>
            <p:cNvPr id="7" name="图片 6" descr="杯子里有饮料&#10;&#10;描述已自动生成">
              <a:extLst>
                <a:ext uri="{FF2B5EF4-FFF2-40B4-BE49-F238E27FC236}">
                  <a16:creationId xmlns:a16="http://schemas.microsoft.com/office/drawing/2014/main" id="{99DEB5F6-A66E-4026-A454-17E2E7E241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628" y="4719637"/>
              <a:ext cx="824551" cy="1089810"/>
            </a:xfrm>
            <a:prstGeom prst="rect">
              <a:avLst/>
            </a:prstGeom>
            <a:effectLst>
              <a:outerShdw blurRad="50800" dist="38100" dir="2700000" algn="tl" rotWithShape="0">
                <a:prstClr val="black">
                  <a:alpha val="16000"/>
                </a:prstClr>
              </a:outerShdw>
            </a:effectLst>
          </p:spPr>
        </p:pic>
        <p:pic>
          <p:nvPicPr>
            <p:cNvPr id="8" name="图片 7" descr="杯子里有饮料&#10;&#10;中度可信度描述已自动生成">
              <a:extLst>
                <a:ext uri="{FF2B5EF4-FFF2-40B4-BE49-F238E27FC236}">
                  <a16:creationId xmlns:a16="http://schemas.microsoft.com/office/drawing/2014/main" id="{8A3425BB-1987-4873-92C9-01EB901471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2001" y="4653011"/>
              <a:ext cx="701885" cy="1153657"/>
            </a:xfrm>
            <a:prstGeom prst="rect">
              <a:avLst/>
            </a:prstGeom>
            <a:effectLst>
              <a:outerShdw blurRad="50800" dist="38100" dir="2700000" algn="tl" rotWithShape="0">
                <a:prstClr val="black">
                  <a:alpha val="16000"/>
                </a:prstClr>
              </a:outerShdw>
            </a:effectLst>
          </p:spPr>
        </p:pic>
        <p:pic>
          <p:nvPicPr>
            <p:cNvPr id="10" name="图片 9" descr="杯子里有咖啡&#10;&#10;描述已自动生成">
              <a:extLst>
                <a:ext uri="{FF2B5EF4-FFF2-40B4-BE49-F238E27FC236}">
                  <a16:creationId xmlns:a16="http://schemas.microsoft.com/office/drawing/2014/main" id="{DCF54B80-5032-4E43-888E-52310C19DB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3328" y="3039655"/>
              <a:ext cx="906842" cy="1057418"/>
            </a:xfrm>
            <a:prstGeom prst="rect">
              <a:avLst/>
            </a:prstGeom>
            <a:effectLst>
              <a:outerShdw blurRad="50800" dist="38100" dir="2700000" algn="tl" rotWithShape="0">
                <a:prstClr val="black">
                  <a:alpha val="16000"/>
                </a:prstClr>
              </a:outerShdw>
            </a:effectLst>
          </p:spPr>
        </p:pic>
        <p:pic>
          <p:nvPicPr>
            <p:cNvPr id="11" name="图片 10" descr="桌子上放着杯子&#10;&#10;低可信度描述已自动生成">
              <a:extLst>
                <a:ext uri="{FF2B5EF4-FFF2-40B4-BE49-F238E27FC236}">
                  <a16:creationId xmlns:a16="http://schemas.microsoft.com/office/drawing/2014/main" id="{8244C6EA-9F9F-4AFA-87D6-CF362B4AD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2776" y="3000570"/>
              <a:ext cx="878080" cy="1096503"/>
            </a:xfrm>
            <a:prstGeom prst="rect">
              <a:avLst/>
            </a:prstGeom>
            <a:effectLst>
              <a:outerShdw blurRad="50800" dist="38100" dir="2700000" algn="tl" rotWithShape="0">
                <a:prstClr val="black">
                  <a:alpha val="16000"/>
                </a:prstClr>
              </a:outerShdw>
            </a:effectLst>
          </p:spPr>
        </p:pic>
        <p:pic>
          <p:nvPicPr>
            <p:cNvPr id="12" name="图片 11" descr="卡通人物&#10;&#10;低可信度描述已自动生成">
              <a:extLst>
                <a:ext uri="{FF2B5EF4-FFF2-40B4-BE49-F238E27FC236}">
                  <a16:creationId xmlns:a16="http://schemas.microsoft.com/office/drawing/2014/main" id="{8D3D138A-BD27-429B-8DAB-CD45335199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9080" y="4865215"/>
              <a:ext cx="365472" cy="941453"/>
            </a:xfrm>
            <a:prstGeom prst="rect">
              <a:avLst/>
            </a:prstGeom>
            <a:effectLst>
              <a:outerShdw blurRad="50800" dist="38100" dir="2700000" algn="tl" rotWithShape="0">
                <a:prstClr val="black">
                  <a:alpha val="16000"/>
                </a:prstClr>
              </a:outerShdw>
            </a:effectLst>
          </p:spPr>
        </p:pic>
        <p:pic>
          <p:nvPicPr>
            <p:cNvPr id="13" name="图片 12" descr="桌子上的玻璃花瓶&#10;&#10;描述已自动生成">
              <a:extLst>
                <a:ext uri="{FF2B5EF4-FFF2-40B4-BE49-F238E27FC236}">
                  <a16:creationId xmlns:a16="http://schemas.microsoft.com/office/drawing/2014/main" id="{071ABB25-EB71-4F61-8D5E-3E1C388CA7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8237" y="2971041"/>
              <a:ext cx="676011" cy="1126032"/>
            </a:xfrm>
            <a:prstGeom prst="rect">
              <a:avLst/>
            </a:prstGeom>
            <a:effectLst>
              <a:outerShdw blurRad="50800" dist="38100" dir="2700000" algn="tl" rotWithShape="0">
                <a:prstClr val="black">
                  <a:alpha val="16000"/>
                </a:prstClr>
              </a:outerShdw>
            </a:effectLst>
          </p:spPr>
        </p:pic>
        <p:pic>
          <p:nvPicPr>
            <p:cNvPr id="14" name="图片 13" descr="文本, 信件&#10;&#10;描述已自动生成">
              <a:extLst>
                <a:ext uri="{FF2B5EF4-FFF2-40B4-BE49-F238E27FC236}">
                  <a16:creationId xmlns:a16="http://schemas.microsoft.com/office/drawing/2014/main" id="{A403B8A7-A814-4C4D-AFC3-D39167CE16E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7016956" y="1257096"/>
              <a:ext cx="877894" cy="1214742"/>
            </a:xfrm>
            <a:prstGeom prst="rect">
              <a:avLst/>
            </a:prstGeom>
            <a:ln w="9525">
              <a:noFill/>
            </a:ln>
            <a:effectLst>
              <a:outerShdw blurRad="152400" dist="38100" dir="2700000" algn="tl" rotWithShape="0">
                <a:prstClr val="black">
                  <a:alpha val="16000"/>
                </a:prstClr>
              </a:outerShdw>
            </a:effectLst>
          </p:spPr>
        </p:pic>
        <p:pic>
          <p:nvPicPr>
            <p:cNvPr id="15" name="图片 14" descr="文本, 信件&#10;&#10;描述已自动生成">
              <a:extLst>
                <a:ext uri="{FF2B5EF4-FFF2-40B4-BE49-F238E27FC236}">
                  <a16:creationId xmlns:a16="http://schemas.microsoft.com/office/drawing/2014/main" id="{1383A0E6-E2DA-4EDD-9054-90BEB95DD9A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8372346" y="1257096"/>
              <a:ext cx="877894" cy="1214742"/>
            </a:xfrm>
            <a:prstGeom prst="rect">
              <a:avLst/>
            </a:prstGeom>
            <a:ln w="9525">
              <a:noFill/>
            </a:ln>
            <a:effectLst>
              <a:outerShdw blurRad="152400" dist="38100" dir="2700000" algn="tl" rotWithShape="0">
                <a:prstClr val="black">
                  <a:alpha val="16000"/>
                </a:prstClr>
              </a:outerShdw>
            </a:effectLst>
          </p:spPr>
        </p:pic>
        <p:pic>
          <p:nvPicPr>
            <p:cNvPr id="16" name="图片 15" descr="文本, 信件&#10;&#10;描述已自动生成">
              <a:extLst>
                <a:ext uri="{FF2B5EF4-FFF2-40B4-BE49-F238E27FC236}">
                  <a16:creationId xmlns:a16="http://schemas.microsoft.com/office/drawing/2014/main" id="{49D643B1-3B19-41BF-9A60-31A5D495D21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9757018" y="1257096"/>
              <a:ext cx="877894" cy="1214742"/>
            </a:xfrm>
            <a:prstGeom prst="rect">
              <a:avLst/>
            </a:prstGeom>
            <a:ln w="9525">
              <a:noFill/>
            </a:ln>
            <a:effectLst>
              <a:outerShdw blurRad="152400" dist="38100" dir="2700000" algn="tl" rotWithShape="0">
                <a:prstClr val="black">
                  <a:alpha val="16000"/>
                </a:prstClr>
              </a:outerShdw>
            </a:effectLst>
          </p:spPr>
        </p:pic>
      </p:grpSp>
      <p:grpSp>
        <p:nvGrpSpPr>
          <p:cNvPr id="53" name="组合 52">
            <a:extLst>
              <a:ext uri="{FF2B5EF4-FFF2-40B4-BE49-F238E27FC236}">
                <a16:creationId xmlns:a16="http://schemas.microsoft.com/office/drawing/2014/main" id="{F1514F39-F9F2-40A2-8952-074130E62760}"/>
              </a:ext>
            </a:extLst>
          </p:cNvPr>
          <p:cNvGrpSpPr/>
          <p:nvPr/>
        </p:nvGrpSpPr>
        <p:grpSpPr>
          <a:xfrm>
            <a:off x="5555369" y="1538111"/>
            <a:ext cx="3084512" cy="2280356"/>
            <a:chOff x="658813" y="2404533"/>
            <a:chExt cx="3084512" cy="2280356"/>
          </a:xfrm>
        </p:grpSpPr>
        <p:sp>
          <p:nvSpPr>
            <p:cNvPr id="54" name="矩形: 圆顶角 53">
              <a:extLst>
                <a:ext uri="{FF2B5EF4-FFF2-40B4-BE49-F238E27FC236}">
                  <a16:creationId xmlns:a16="http://schemas.microsoft.com/office/drawing/2014/main" id="{46E1075F-8FAC-4533-8D2E-909FDA7F1863}"/>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E4159F67-BF33-4289-995D-66E3E854C298}"/>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a:extLst>
              <a:ext uri="{FF2B5EF4-FFF2-40B4-BE49-F238E27FC236}">
                <a16:creationId xmlns:a16="http://schemas.microsoft.com/office/drawing/2014/main" id="{135AC16E-A398-4686-9EA2-2CFC530F4B51}"/>
              </a:ext>
            </a:extLst>
          </p:cNvPr>
          <p:cNvGrpSpPr/>
          <p:nvPr/>
        </p:nvGrpSpPr>
        <p:grpSpPr>
          <a:xfrm>
            <a:off x="8815641" y="1538111"/>
            <a:ext cx="3084512" cy="2280356"/>
            <a:chOff x="658813" y="2404533"/>
            <a:chExt cx="3084512" cy="2280356"/>
          </a:xfrm>
        </p:grpSpPr>
        <p:sp>
          <p:nvSpPr>
            <p:cNvPr id="57" name="矩形: 圆顶角 56">
              <a:extLst>
                <a:ext uri="{FF2B5EF4-FFF2-40B4-BE49-F238E27FC236}">
                  <a16:creationId xmlns:a16="http://schemas.microsoft.com/office/drawing/2014/main" id="{F94D97B8-96E3-4387-A0B5-CC0EA4FCC42B}"/>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F0D7DC33-5717-490E-A1CC-86129049D4D1}"/>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a:extLst>
              <a:ext uri="{FF2B5EF4-FFF2-40B4-BE49-F238E27FC236}">
                <a16:creationId xmlns:a16="http://schemas.microsoft.com/office/drawing/2014/main" id="{E2859600-7827-4CB9-B418-98F676414679}"/>
              </a:ext>
            </a:extLst>
          </p:cNvPr>
          <p:cNvGrpSpPr/>
          <p:nvPr/>
        </p:nvGrpSpPr>
        <p:grpSpPr>
          <a:xfrm>
            <a:off x="5555369" y="3941233"/>
            <a:ext cx="3084512" cy="2280356"/>
            <a:chOff x="658813" y="2404533"/>
            <a:chExt cx="3084512" cy="2280356"/>
          </a:xfrm>
        </p:grpSpPr>
        <p:sp>
          <p:nvSpPr>
            <p:cNvPr id="60" name="矩形: 圆顶角 59">
              <a:extLst>
                <a:ext uri="{FF2B5EF4-FFF2-40B4-BE49-F238E27FC236}">
                  <a16:creationId xmlns:a16="http://schemas.microsoft.com/office/drawing/2014/main" id="{3F9070A5-2762-4A53-9765-38F7B1BCD2E9}"/>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B4F4768B-D035-4D21-A6BC-758F41F7ED09}"/>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组合 61">
            <a:extLst>
              <a:ext uri="{FF2B5EF4-FFF2-40B4-BE49-F238E27FC236}">
                <a16:creationId xmlns:a16="http://schemas.microsoft.com/office/drawing/2014/main" id="{E6EE476A-8F96-41F3-96D4-FB1356D3050B}"/>
              </a:ext>
            </a:extLst>
          </p:cNvPr>
          <p:cNvGrpSpPr/>
          <p:nvPr/>
        </p:nvGrpSpPr>
        <p:grpSpPr>
          <a:xfrm>
            <a:off x="8815641" y="3941233"/>
            <a:ext cx="3084512" cy="2280356"/>
            <a:chOff x="658813" y="2404533"/>
            <a:chExt cx="3084512" cy="2280356"/>
          </a:xfrm>
        </p:grpSpPr>
        <p:sp>
          <p:nvSpPr>
            <p:cNvPr id="63" name="矩形: 圆顶角 62">
              <a:extLst>
                <a:ext uri="{FF2B5EF4-FFF2-40B4-BE49-F238E27FC236}">
                  <a16:creationId xmlns:a16="http://schemas.microsoft.com/office/drawing/2014/main" id="{ED6B0A3A-B12B-4CBB-90EF-F6AC786A47AF}"/>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CB252A97-C28F-458D-897C-947FB9AE1FA2}"/>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a:extLst>
              <a:ext uri="{FF2B5EF4-FFF2-40B4-BE49-F238E27FC236}">
                <a16:creationId xmlns:a16="http://schemas.microsoft.com/office/drawing/2014/main" id="{3791701F-5DD5-48F9-8852-CCDC1A35E417}"/>
              </a:ext>
            </a:extLst>
          </p:cNvPr>
          <p:cNvGrpSpPr/>
          <p:nvPr/>
        </p:nvGrpSpPr>
        <p:grpSpPr>
          <a:xfrm>
            <a:off x="6911672" y="1783016"/>
            <a:ext cx="369259" cy="366504"/>
            <a:chOff x="3244771" y="3550733"/>
            <a:chExt cx="369259" cy="366504"/>
          </a:xfrm>
          <a:solidFill>
            <a:schemeClr val="accent1"/>
          </a:solidFill>
        </p:grpSpPr>
        <p:sp>
          <p:nvSpPr>
            <p:cNvPr id="66" name="任意多边形: 形状 65">
              <a:extLst>
                <a:ext uri="{FF2B5EF4-FFF2-40B4-BE49-F238E27FC236}">
                  <a16:creationId xmlns:a16="http://schemas.microsoft.com/office/drawing/2014/main" id="{5F4519ED-7968-42E3-92BD-A82582BEB4AD}"/>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7105C1F2-1D64-4E1E-B1C9-3E23C65D04D1}"/>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3DB8D061-5D9A-4CF1-946E-602F38E3172E}"/>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69" name="组合 68">
            <a:extLst>
              <a:ext uri="{FF2B5EF4-FFF2-40B4-BE49-F238E27FC236}">
                <a16:creationId xmlns:a16="http://schemas.microsoft.com/office/drawing/2014/main" id="{A09F54EA-BEC0-476B-9CD3-4DC86CDC3755}"/>
              </a:ext>
            </a:extLst>
          </p:cNvPr>
          <p:cNvGrpSpPr/>
          <p:nvPr/>
        </p:nvGrpSpPr>
        <p:grpSpPr>
          <a:xfrm>
            <a:off x="6925405" y="4171119"/>
            <a:ext cx="344440" cy="350081"/>
            <a:chOff x="7270901" y="1921561"/>
            <a:chExt cx="368047" cy="374075"/>
          </a:xfrm>
          <a:solidFill>
            <a:schemeClr val="accent1"/>
          </a:solidFill>
        </p:grpSpPr>
        <p:sp>
          <p:nvSpPr>
            <p:cNvPr id="70" name="任意多边形: 形状 69">
              <a:extLst>
                <a:ext uri="{FF2B5EF4-FFF2-40B4-BE49-F238E27FC236}">
                  <a16:creationId xmlns:a16="http://schemas.microsoft.com/office/drawing/2014/main" id="{0381383A-FFED-4BF9-B327-71A53FD5DC7F}"/>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71" name="组合 70">
              <a:extLst>
                <a:ext uri="{FF2B5EF4-FFF2-40B4-BE49-F238E27FC236}">
                  <a16:creationId xmlns:a16="http://schemas.microsoft.com/office/drawing/2014/main" id="{B5F88D6A-21C2-4559-A72A-C29445E2F45C}"/>
                </a:ext>
              </a:extLst>
            </p:cNvPr>
            <p:cNvGrpSpPr/>
            <p:nvPr/>
          </p:nvGrpSpPr>
          <p:grpSpPr>
            <a:xfrm>
              <a:off x="7388937" y="2058250"/>
              <a:ext cx="250011" cy="237386"/>
              <a:chOff x="7388937" y="2058250"/>
              <a:chExt cx="250011" cy="237386"/>
            </a:xfrm>
            <a:grpFill/>
          </p:grpSpPr>
          <p:sp>
            <p:nvSpPr>
              <p:cNvPr id="74" name="任意多边形: 形状 73">
                <a:extLst>
                  <a:ext uri="{FF2B5EF4-FFF2-40B4-BE49-F238E27FC236}">
                    <a16:creationId xmlns:a16="http://schemas.microsoft.com/office/drawing/2014/main" id="{589055BF-3D7E-4923-8DC4-4037140B9DFE}"/>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75" name="任意多边形: 形状 74">
                <a:extLst>
                  <a:ext uri="{FF2B5EF4-FFF2-40B4-BE49-F238E27FC236}">
                    <a16:creationId xmlns:a16="http://schemas.microsoft.com/office/drawing/2014/main" id="{576A1212-43EC-4710-986C-D44D86B118C4}"/>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76" name="任意多边形: 形状 75">
                <a:extLst>
                  <a:ext uri="{FF2B5EF4-FFF2-40B4-BE49-F238E27FC236}">
                    <a16:creationId xmlns:a16="http://schemas.microsoft.com/office/drawing/2014/main" id="{BF325B40-98F3-4837-8FD9-EDB856733AC2}"/>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72" name="任意多边形: 形状 71">
              <a:extLst>
                <a:ext uri="{FF2B5EF4-FFF2-40B4-BE49-F238E27FC236}">
                  <a16:creationId xmlns:a16="http://schemas.microsoft.com/office/drawing/2014/main" id="{FB20E365-44D5-4562-ACD8-EB14D65E4CD8}"/>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73" name="任意多边形: 形状 72">
              <a:extLst>
                <a:ext uri="{FF2B5EF4-FFF2-40B4-BE49-F238E27FC236}">
                  <a16:creationId xmlns:a16="http://schemas.microsoft.com/office/drawing/2014/main" id="{9E18E63E-A4BA-4BC8-B91F-0D6D5F95BFFA}"/>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77" name="组合 76">
            <a:extLst>
              <a:ext uri="{FF2B5EF4-FFF2-40B4-BE49-F238E27FC236}">
                <a16:creationId xmlns:a16="http://schemas.microsoft.com/office/drawing/2014/main" id="{4B3B58A8-1B48-41FA-B8F3-6D1182E436DF}"/>
              </a:ext>
            </a:extLst>
          </p:cNvPr>
          <p:cNvGrpSpPr/>
          <p:nvPr/>
        </p:nvGrpSpPr>
        <p:grpSpPr>
          <a:xfrm>
            <a:off x="10172389" y="4201660"/>
            <a:ext cx="368370" cy="349040"/>
            <a:chOff x="8197756" y="1934326"/>
            <a:chExt cx="368370" cy="349040"/>
          </a:xfrm>
          <a:solidFill>
            <a:schemeClr val="accent1"/>
          </a:solidFill>
        </p:grpSpPr>
        <p:sp>
          <p:nvSpPr>
            <p:cNvPr id="78" name="任意多边形: 形状 77">
              <a:extLst>
                <a:ext uri="{FF2B5EF4-FFF2-40B4-BE49-F238E27FC236}">
                  <a16:creationId xmlns:a16="http://schemas.microsoft.com/office/drawing/2014/main" id="{96EBA9AE-B076-4FCB-B8E1-F22FA400EE00}"/>
                </a:ext>
              </a:extLst>
            </p:cNvPr>
            <p:cNvSpPr/>
            <p:nvPr/>
          </p:nvSpPr>
          <p:spPr>
            <a:xfrm>
              <a:off x="8385622" y="1996149"/>
              <a:ext cx="130257" cy="23093"/>
            </a:xfrm>
            <a:custGeom>
              <a:avLst/>
              <a:gdLst>
                <a:gd name="connsiteX0" fmla="*/ 147373 w 160705"/>
                <a:gd name="connsiteY0" fmla="*/ -282 h 28491"/>
                <a:gd name="connsiteX1" fmla="*/ 11882 w 160705"/>
                <a:gd name="connsiteY1" fmla="*/ -282 h 28491"/>
                <a:gd name="connsiteX2" fmla="*/ -725 w 160705"/>
                <a:gd name="connsiteY2" fmla="*/ 13964 h 28491"/>
                <a:gd name="connsiteX3" fmla="*/ 11882 w 160705"/>
                <a:gd name="connsiteY3" fmla="*/ 28210 h 28491"/>
                <a:gd name="connsiteX4" fmla="*/ 147373 w 160705"/>
                <a:gd name="connsiteY4" fmla="*/ 28210 h 28491"/>
                <a:gd name="connsiteX5" fmla="*/ 159980 w 160705"/>
                <a:gd name="connsiteY5" fmla="*/ 13964 h 28491"/>
                <a:gd name="connsiteX6" fmla="*/ 147373 w 160705"/>
                <a:gd name="connsiteY6"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05" h="28491">
                  <a:moveTo>
                    <a:pt x="147373" y="-282"/>
                  </a:moveTo>
                  <a:lnTo>
                    <a:pt x="11882" y="-282"/>
                  </a:lnTo>
                  <a:cubicBezTo>
                    <a:pt x="4926" y="-282"/>
                    <a:pt x="-725" y="6105"/>
                    <a:pt x="-725" y="13964"/>
                  </a:cubicBezTo>
                  <a:cubicBezTo>
                    <a:pt x="-725" y="21823"/>
                    <a:pt x="4926" y="28210"/>
                    <a:pt x="11882" y="28210"/>
                  </a:cubicBezTo>
                  <a:lnTo>
                    <a:pt x="147373" y="28210"/>
                  </a:lnTo>
                  <a:cubicBezTo>
                    <a:pt x="154341" y="28210"/>
                    <a:pt x="159980" y="21835"/>
                    <a:pt x="159980" y="13964"/>
                  </a:cubicBezTo>
                  <a:cubicBezTo>
                    <a:pt x="159980" y="6093"/>
                    <a:pt x="154341" y="-282"/>
                    <a:pt x="147373" y="-282"/>
                  </a:cubicBezTo>
                  <a:close/>
                </a:path>
              </a:pathLst>
            </a:custGeom>
            <a:grpFill/>
            <a:ln w="1185"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EECB4555-D7FA-4B2D-BBA3-F76AEB5D8446}"/>
                </a:ext>
              </a:extLst>
            </p:cNvPr>
            <p:cNvSpPr/>
            <p:nvPr/>
          </p:nvSpPr>
          <p:spPr>
            <a:xfrm>
              <a:off x="8440440" y="2051554"/>
              <a:ext cx="75438" cy="23093"/>
            </a:xfrm>
            <a:custGeom>
              <a:avLst/>
              <a:gdLst>
                <a:gd name="connsiteX0" fmla="*/ 11871 w 93072"/>
                <a:gd name="connsiteY0" fmla="*/ -282 h 28491"/>
                <a:gd name="connsiteX1" fmla="*/ -725 w 93072"/>
                <a:gd name="connsiteY1" fmla="*/ 13964 h 28491"/>
                <a:gd name="connsiteX2" fmla="*/ 11871 w 93072"/>
                <a:gd name="connsiteY2" fmla="*/ 28210 h 28491"/>
                <a:gd name="connsiteX3" fmla="*/ 79740 w 93072"/>
                <a:gd name="connsiteY3" fmla="*/ 28210 h 28491"/>
                <a:gd name="connsiteX4" fmla="*/ 92348 w 93072"/>
                <a:gd name="connsiteY4" fmla="*/ 13964 h 28491"/>
                <a:gd name="connsiteX5" fmla="*/ 79740 w 93072"/>
                <a:gd name="connsiteY5"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72" h="28491">
                  <a:moveTo>
                    <a:pt x="11871" y="-282"/>
                  </a:moveTo>
                  <a:cubicBezTo>
                    <a:pt x="4914" y="-282"/>
                    <a:pt x="-725" y="6105"/>
                    <a:pt x="-725" y="13964"/>
                  </a:cubicBezTo>
                  <a:cubicBezTo>
                    <a:pt x="-725" y="21823"/>
                    <a:pt x="4914" y="28210"/>
                    <a:pt x="11871" y="28210"/>
                  </a:cubicBezTo>
                  <a:lnTo>
                    <a:pt x="79740" y="28210"/>
                  </a:lnTo>
                  <a:cubicBezTo>
                    <a:pt x="86709" y="28210"/>
                    <a:pt x="92348" y="21823"/>
                    <a:pt x="92348" y="13964"/>
                  </a:cubicBezTo>
                  <a:cubicBezTo>
                    <a:pt x="92348" y="6105"/>
                    <a:pt x="86709" y="-282"/>
                    <a:pt x="79740" y="-282"/>
                  </a:cubicBezTo>
                  <a:close/>
                </a:path>
              </a:pathLst>
            </a:custGeom>
            <a:grpFill/>
            <a:ln w="1185"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4CBAC871-6C1A-49CF-93B5-4EC214D30D47}"/>
                </a:ext>
              </a:extLst>
            </p:cNvPr>
            <p:cNvSpPr/>
            <p:nvPr/>
          </p:nvSpPr>
          <p:spPr>
            <a:xfrm>
              <a:off x="8197756" y="2008790"/>
              <a:ext cx="262611" cy="250268"/>
            </a:xfrm>
            <a:custGeom>
              <a:avLst/>
              <a:gdLst>
                <a:gd name="connsiteX0" fmla="*/ 245752 w 323998"/>
                <a:gd name="connsiteY0" fmla="*/ 292284 h 308770"/>
                <a:gd name="connsiteX1" fmla="*/ 255914 w 323998"/>
                <a:gd name="connsiteY1" fmla="*/ 306755 h 308770"/>
                <a:gd name="connsiteX2" fmla="*/ 260758 w 323998"/>
                <a:gd name="connsiteY2" fmla="*/ 308488 h 308770"/>
                <a:gd name="connsiteX3" fmla="*/ 263785 w 323998"/>
                <a:gd name="connsiteY3" fmla="*/ 308488 h 308770"/>
                <a:gd name="connsiteX4" fmla="*/ 274873 w 323998"/>
                <a:gd name="connsiteY4" fmla="*/ 300368 h 308770"/>
                <a:gd name="connsiteX5" fmla="*/ 275752 w 323998"/>
                <a:gd name="connsiteY5" fmla="*/ 297210 h 308770"/>
                <a:gd name="connsiteX6" fmla="*/ 276203 w 323998"/>
                <a:gd name="connsiteY6" fmla="*/ 295620 h 308770"/>
                <a:gd name="connsiteX7" fmla="*/ 323274 w 323998"/>
                <a:gd name="connsiteY7" fmla="*/ 127566 h 308770"/>
                <a:gd name="connsiteX8" fmla="*/ 313183 w 323998"/>
                <a:gd name="connsiteY8" fmla="*/ 116205 h 308770"/>
                <a:gd name="connsiteX9" fmla="*/ 313183 w 323998"/>
                <a:gd name="connsiteY9" fmla="*/ 116205 h 308770"/>
                <a:gd name="connsiteX10" fmla="*/ 299067 w 323998"/>
                <a:gd name="connsiteY10" fmla="*/ 124325 h 308770"/>
                <a:gd name="connsiteX11" fmla="*/ 265424 w 323998"/>
                <a:gd name="connsiteY11" fmla="*/ 244441 h 308770"/>
                <a:gd name="connsiteX12" fmla="*/ 191938 w 323998"/>
                <a:gd name="connsiteY12" fmla="*/ 167193 h 308770"/>
                <a:gd name="connsiteX13" fmla="*/ 212939 w 323998"/>
                <a:gd name="connsiteY13" fmla="*/ 38161 h 308770"/>
                <a:gd name="connsiteX14" fmla="*/ 83907 w 323998"/>
                <a:gd name="connsiteY14" fmla="*/ 17149 h 308770"/>
                <a:gd name="connsiteX15" fmla="*/ 62907 w 323998"/>
                <a:gd name="connsiteY15" fmla="*/ 146192 h 308770"/>
                <a:gd name="connsiteX16" fmla="*/ 83907 w 323998"/>
                <a:gd name="connsiteY16" fmla="*/ 167193 h 308770"/>
                <a:gd name="connsiteX17" fmla="*/ -725 w 323998"/>
                <a:gd name="connsiteY17" fmla="*/ 292284 h 308770"/>
                <a:gd name="connsiteX18" fmla="*/ 14708 w 323998"/>
                <a:gd name="connsiteY18" fmla="*/ 307717 h 308770"/>
                <a:gd name="connsiteX19" fmla="*/ 30141 w 323998"/>
                <a:gd name="connsiteY19" fmla="*/ 292284 h 3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98" h="308770">
                  <a:moveTo>
                    <a:pt x="245752" y="292284"/>
                  </a:moveTo>
                  <a:cubicBezTo>
                    <a:pt x="245764" y="298766"/>
                    <a:pt x="249824" y="304547"/>
                    <a:pt x="255914" y="306755"/>
                  </a:cubicBezTo>
                  <a:cubicBezTo>
                    <a:pt x="257375" y="307705"/>
                    <a:pt x="259025" y="308299"/>
                    <a:pt x="260758" y="308488"/>
                  </a:cubicBezTo>
                  <a:lnTo>
                    <a:pt x="263785" y="308488"/>
                  </a:lnTo>
                  <a:cubicBezTo>
                    <a:pt x="268819" y="308488"/>
                    <a:pt x="273864" y="303609"/>
                    <a:pt x="274873" y="300368"/>
                  </a:cubicBezTo>
                  <a:lnTo>
                    <a:pt x="275752" y="297210"/>
                  </a:lnTo>
                  <a:cubicBezTo>
                    <a:pt x="275930" y="296688"/>
                    <a:pt x="276084" y="296154"/>
                    <a:pt x="276203" y="295620"/>
                  </a:cubicBezTo>
                  <a:lnTo>
                    <a:pt x="323274" y="127566"/>
                  </a:lnTo>
                  <a:cubicBezTo>
                    <a:pt x="323274" y="123506"/>
                    <a:pt x="320246" y="117012"/>
                    <a:pt x="313183" y="116205"/>
                  </a:cubicBezTo>
                  <a:lnTo>
                    <a:pt x="313183" y="116205"/>
                  </a:lnTo>
                  <a:cubicBezTo>
                    <a:pt x="308149" y="116205"/>
                    <a:pt x="300124" y="118639"/>
                    <a:pt x="299067" y="124325"/>
                  </a:cubicBezTo>
                  <a:lnTo>
                    <a:pt x="265424" y="244441"/>
                  </a:lnTo>
                  <a:cubicBezTo>
                    <a:pt x="251178" y="212911"/>
                    <a:pt x="224561" y="183505"/>
                    <a:pt x="191938" y="167193"/>
                  </a:cubicBezTo>
                  <a:cubicBezTo>
                    <a:pt x="233370" y="137360"/>
                    <a:pt x="242773" y="79593"/>
                    <a:pt x="212939" y="38161"/>
                  </a:cubicBezTo>
                  <a:cubicBezTo>
                    <a:pt x="183118" y="-3282"/>
                    <a:pt x="125339" y="-12685"/>
                    <a:pt x="83907" y="17149"/>
                  </a:cubicBezTo>
                  <a:cubicBezTo>
                    <a:pt x="42476" y="46982"/>
                    <a:pt x="33074" y="104749"/>
                    <a:pt x="62907" y="146192"/>
                  </a:cubicBezTo>
                  <a:cubicBezTo>
                    <a:pt x="68724" y="154277"/>
                    <a:pt x="75823" y="161364"/>
                    <a:pt x="83907" y="167193"/>
                  </a:cubicBezTo>
                  <a:cubicBezTo>
                    <a:pt x="34842" y="191720"/>
                    <a:pt x="-725" y="245842"/>
                    <a:pt x="-725" y="292284"/>
                  </a:cubicBezTo>
                  <a:cubicBezTo>
                    <a:pt x="-725" y="300808"/>
                    <a:pt x="6184" y="307717"/>
                    <a:pt x="14708" y="307717"/>
                  </a:cubicBezTo>
                  <a:cubicBezTo>
                    <a:pt x="23232" y="307717"/>
                    <a:pt x="30141" y="300808"/>
                    <a:pt x="30141" y="292284"/>
                  </a:cubicBezTo>
                </a:path>
              </a:pathLst>
            </a:custGeom>
            <a:grpFill/>
            <a:ln w="1185"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90AA379C-FD17-434B-8904-B97F202A804B}"/>
                </a:ext>
              </a:extLst>
            </p:cNvPr>
            <p:cNvSpPr/>
            <p:nvPr/>
          </p:nvSpPr>
          <p:spPr>
            <a:xfrm>
              <a:off x="8216482" y="1934326"/>
              <a:ext cx="349644" cy="349040"/>
            </a:xfrm>
            <a:custGeom>
              <a:avLst/>
              <a:gdLst>
                <a:gd name="connsiteX0" fmla="*/ 353617 w 431376"/>
                <a:gd name="connsiteY0" fmla="*/ -282 h 430631"/>
                <a:gd name="connsiteX1" fmla="*/ 76309 w 431376"/>
                <a:gd name="connsiteY1" fmla="*/ -282 h 430631"/>
                <a:gd name="connsiteX2" fmla="*/ -725 w 431376"/>
                <a:gd name="connsiteY2" fmla="*/ 81703 h 430631"/>
                <a:gd name="connsiteX3" fmla="*/ -725 w 431376"/>
                <a:gd name="connsiteY3" fmla="*/ 107369 h 430631"/>
                <a:gd name="connsiteX4" fmla="*/ 15634 w 431376"/>
                <a:gd name="connsiteY4" fmla="*/ 121817 h 430631"/>
                <a:gd name="connsiteX5" fmla="*/ 30082 w 431376"/>
                <a:gd name="connsiteY5" fmla="*/ 107369 h 430631"/>
                <a:gd name="connsiteX6" fmla="*/ 30082 w 431376"/>
                <a:gd name="connsiteY6" fmla="*/ 81703 h 430631"/>
                <a:gd name="connsiteX7" fmla="*/ 76309 w 431376"/>
                <a:gd name="connsiteY7" fmla="*/ 30477 h 430631"/>
                <a:gd name="connsiteX8" fmla="*/ 353617 w 431376"/>
                <a:gd name="connsiteY8" fmla="*/ 30477 h 430631"/>
                <a:gd name="connsiteX9" fmla="*/ 399845 w 431376"/>
                <a:gd name="connsiteY9" fmla="*/ 81703 h 430631"/>
                <a:gd name="connsiteX10" fmla="*/ 399845 w 431376"/>
                <a:gd name="connsiteY10" fmla="*/ 348303 h 430631"/>
                <a:gd name="connsiteX11" fmla="*/ 353617 w 431376"/>
                <a:gd name="connsiteY11" fmla="*/ 399540 h 430631"/>
                <a:gd name="connsiteX12" fmla="*/ 291992 w 431376"/>
                <a:gd name="connsiteY12" fmla="*/ 399540 h 430631"/>
                <a:gd name="connsiteX13" fmla="*/ 275265 w 431376"/>
                <a:gd name="connsiteY13" fmla="*/ 413561 h 430631"/>
                <a:gd name="connsiteX14" fmla="*/ 289285 w 431376"/>
                <a:gd name="connsiteY14" fmla="*/ 430287 h 430631"/>
                <a:gd name="connsiteX15" fmla="*/ 291992 w 431376"/>
                <a:gd name="connsiteY15" fmla="*/ 430287 h 430631"/>
                <a:gd name="connsiteX16" fmla="*/ 353617 w 431376"/>
                <a:gd name="connsiteY16" fmla="*/ 430287 h 430631"/>
                <a:gd name="connsiteX17" fmla="*/ 430651 w 431376"/>
                <a:gd name="connsiteY17" fmla="*/ 348303 h 430631"/>
                <a:gd name="connsiteX18" fmla="*/ 430651 w 431376"/>
                <a:gd name="connsiteY18" fmla="*/ 81703 h 430631"/>
                <a:gd name="connsiteX19" fmla="*/ 353617 w 431376"/>
                <a:gd name="connsiteY19" fmla="*/ -282 h 4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76" h="430631">
                  <a:moveTo>
                    <a:pt x="353617" y="-282"/>
                  </a:moveTo>
                  <a:lnTo>
                    <a:pt x="76309" y="-282"/>
                  </a:lnTo>
                  <a:cubicBezTo>
                    <a:pt x="33809" y="-282"/>
                    <a:pt x="-725" y="36520"/>
                    <a:pt x="-725" y="81703"/>
                  </a:cubicBezTo>
                  <a:lnTo>
                    <a:pt x="-725" y="107369"/>
                  </a:lnTo>
                  <a:cubicBezTo>
                    <a:pt x="-191" y="115881"/>
                    <a:pt x="7134" y="122339"/>
                    <a:pt x="15634" y="121817"/>
                  </a:cubicBezTo>
                  <a:cubicBezTo>
                    <a:pt x="23410" y="121330"/>
                    <a:pt x="29595" y="115145"/>
                    <a:pt x="30082" y="107369"/>
                  </a:cubicBezTo>
                  <a:lnTo>
                    <a:pt x="30082" y="81703"/>
                  </a:lnTo>
                  <a:cubicBezTo>
                    <a:pt x="30082" y="53484"/>
                    <a:pt x="50821" y="30477"/>
                    <a:pt x="76309" y="30477"/>
                  </a:cubicBezTo>
                  <a:lnTo>
                    <a:pt x="353617" y="30477"/>
                  </a:lnTo>
                  <a:cubicBezTo>
                    <a:pt x="379105" y="30477"/>
                    <a:pt x="399845" y="53484"/>
                    <a:pt x="399845" y="81703"/>
                  </a:cubicBezTo>
                  <a:lnTo>
                    <a:pt x="399845" y="348303"/>
                  </a:lnTo>
                  <a:cubicBezTo>
                    <a:pt x="399845" y="376533"/>
                    <a:pt x="379105" y="399540"/>
                    <a:pt x="353617" y="399540"/>
                  </a:cubicBezTo>
                  <a:lnTo>
                    <a:pt x="291992" y="399540"/>
                  </a:lnTo>
                  <a:cubicBezTo>
                    <a:pt x="283504" y="398792"/>
                    <a:pt x="276013" y="405072"/>
                    <a:pt x="275265" y="413561"/>
                  </a:cubicBezTo>
                  <a:cubicBezTo>
                    <a:pt x="274517" y="422049"/>
                    <a:pt x="280797" y="429540"/>
                    <a:pt x="289285" y="430287"/>
                  </a:cubicBezTo>
                  <a:cubicBezTo>
                    <a:pt x="290187" y="430371"/>
                    <a:pt x="291089" y="430371"/>
                    <a:pt x="291992" y="430287"/>
                  </a:cubicBezTo>
                  <a:lnTo>
                    <a:pt x="353617" y="430287"/>
                  </a:lnTo>
                  <a:cubicBezTo>
                    <a:pt x="396082" y="430287"/>
                    <a:pt x="430651" y="393486"/>
                    <a:pt x="430651" y="348303"/>
                  </a:cubicBezTo>
                  <a:lnTo>
                    <a:pt x="430651" y="81703"/>
                  </a:lnTo>
                  <a:cubicBezTo>
                    <a:pt x="430651" y="36508"/>
                    <a:pt x="396082" y="-282"/>
                    <a:pt x="353617" y="-282"/>
                  </a:cubicBezTo>
                  <a:close/>
                </a:path>
              </a:pathLst>
            </a:custGeom>
            <a:grpFill/>
            <a:ln w="1185" cap="flat">
              <a:noFill/>
              <a:prstDash val="solid"/>
              <a:miter/>
            </a:ln>
          </p:spPr>
          <p:txBody>
            <a:bodyPr rtlCol="0" anchor="ctr"/>
            <a:lstStyle/>
            <a:p>
              <a:endParaRPr lang="zh-CN" altLang="en-US"/>
            </a:p>
          </p:txBody>
        </p:sp>
      </p:grpSp>
      <p:grpSp>
        <p:nvGrpSpPr>
          <p:cNvPr id="82" name="组合 81">
            <a:extLst>
              <a:ext uri="{FF2B5EF4-FFF2-40B4-BE49-F238E27FC236}">
                <a16:creationId xmlns:a16="http://schemas.microsoft.com/office/drawing/2014/main" id="{CA748A63-4316-431D-BCF7-DD04DC35CF59}"/>
              </a:ext>
            </a:extLst>
          </p:cNvPr>
          <p:cNvGrpSpPr/>
          <p:nvPr/>
        </p:nvGrpSpPr>
        <p:grpSpPr>
          <a:xfrm>
            <a:off x="10172389" y="1809886"/>
            <a:ext cx="368012" cy="344447"/>
            <a:chOff x="7271448" y="-1003591"/>
            <a:chExt cx="368012" cy="344447"/>
          </a:xfrm>
          <a:solidFill>
            <a:schemeClr val="accent1"/>
          </a:solidFill>
        </p:grpSpPr>
        <p:sp>
          <p:nvSpPr>
            <p:cNvPr id="83" name="任意多边形: 形状 82">
              <a:extLst>
                <a:ext uri="{FF2B5EF4-FFF2-40B4-BE49-F238E27FC236}">
                  <a16:creationId xmlns:a16="http://schemas.microsoft.com/office/drawing/2014/main" id="{2F5EE757-99D4-4724-8B36-713C68AC5BA5}"/>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3EE80296-9F61-4BCB-8E2D-7D736EB4CB60}"/>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grpSp>
        <p:nvGrpSpPr>
          <p:cNvPr id="85" name="组合 84">
            <a:extLst>
              <a:ext uri="{FF2B5EF4-FFF2-40B4-BE49-F238E27FC236}">
                <a16:creationId xmlns:a16="http://schemas.microsoft.com/office/drawing/2014/main" id="{AB1382A1-145C-4EAB-BD87-84DEA0B58F9E}"/>
              </a:ext>
            </a:extLst>
          </p:cNvPr>
          <p:cNvGrpSpPr/>
          <p:nvPr/>
        </p:nvGrpSpPr>
        <p:grpSpPr>
          <a:xfrm>
            <a:off x="5756532" y="2240126"/>
            <a:ext cx="2679540" cy="1433353"/>
            <a:chOff x="859976" y="2113126"/>
            <a:chExt cx="2679540" cy="1433353"/>
          </a:xfrm>
        </p:grpSpPr>
        <p:sp>
          <p:nvSpPr>
            <p:cNvPr id="86" name="文本框 85">
              <a:extLst>
                <a:ext uri="{FF2B5EF4-FFF2-40B4-BE49-F238E27FC236}">
                  <a16:creationId xmlns:a16="http://schemas.microsoft.com/office/drawing/2014/main" id="{EAD9E3E9-8CBA-4327-BC84-5FD87CD7C948}"/>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7" name="文本框 86">
              <a:extLst>
                <a:ext uri="{FF2B5EF4-FFF2-40B4-BE49-F238E27FC236}">
                  <a16:creationId xmlns:a16="http://schemas.microsoft.com/office/drawing/2014/main" id="{AD0AA615-34EE-4DDB-98C8-362E059C7B83}"/>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88" name="组合 87">
              <a:extLst>
                <a:ext uri="{FF2B5EF4-FFF2-40B4-BE49-F238E27FC236}">
                  <a16:creationId xmlns:a16="http://schemas.microsoft.com/office/drawing/2014/main" id="{7D595F28-4701-405A-927A-A12F53467DCD}"/>
                </a:ext>
              </a:extLst>
            </p:cNvPr>
            <p:cNvGrpSpPr/>
            <p:nvPr/>
          </p:nvGrpSpPr>
          <p:grpSpPr>
            <a:xfrm rot="16200000">
              <a:off x="3200026" y="3360685"/>
              <a:ext cx="121554" cy="250033"/>
              <a:chOff x="-952500" y="928685"/>
              <a:chExt cx="473109" cy="973174"/>
            </a:xfrm>
          </p:grpSpPr>
          <p:sp>
            <p:nvSpPr>
              <p:cNvPr id="90" name="L 形 89">
                <a:extLst>
                  <a:ext uri="{FF2B5EF4-FFF2-40B4-BE49-F238E27FC236}">
                    <a16:creationId xmlns:a16="http://schemas.microsoft.com/office/drawing/2014/main" id="{96B61176-3A01-4DE0-895B-707D7940513A}"/>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L 形 90">
                <a:extLst>
                  <a:ext uri="{FF2B5EF4-FFF2-40B4-BE49-F238E27FC236}">
                    <a16:creationId xmlns:a16="http://schemas.microsoft.com/office/drawing/2014/main" id="{A5F79A63-A94D-4F1C-9640-35F1EA46EF7F}"/>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L 形 91">
                <a:extLst>
                  <a:ext uri="{FF2B5EF4-FFF2-40B4-BE49-F238E27FC236}">
                    <a16:creationId xmlns:a16="http://schemas.microsoft.com/office/drawing/2014/main" id="{991BEB0D-BD2D-4523-8465-E11BF2767F0E}"/>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9" name="直接连接符 88">
              <a:extLst>
                <a:ext uri="{FF2B5EF4-FFF2-40B4-BE49-F238E27FC236}">
                  <a16:creationId xmlns:a16="http://schemas.microsoft.com/office/drawing/2014/main" id="{3F7E3826-A63A-436B-8F1C-2E71C0308E35}"/>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93" name="文本框 92">
            <a:extLst>
              <a:ext uri="{FF2B5EF4-FFF2-40B4-BE49-F238E27FC236}">
                <a16:creationId xmlns:a16="http://schemas.microsoft.com/office/drawing/2014/main" id="{645B7A97-722D-4E66-A45A-58CF9AF389B2}"/>
              </a:ext>
            </a:extLst>
          </p:cNvPr>
          <p:cNvSpPr txBox="1"/>
          <p:nvPr/>
        </p:nvSpPr>
        <p:spPr>
          <a:xfrm>
            <a:off x="9018127" y="2597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94" name="文本框 93">
            <a:extLst>
              <a:ext uri="{FF2B5EF4-FFF2-40B4-BE49-F238E27FC236}">
                <a16:creationId xmlns:a16="http://schemas.microsoft.com/office/drawing/2014/main" id="{BF5CCEFE-8D3F-4AD8-AE50-BEC9ED964965}"/>
              </a:ext>
            </a:extLst>
          </p:cNvPr>
          <p:cNvSpPr txBox="1"/>
          <p:nvPr/>
        </p:nvSpPr>
        <p:spPr>
          <a:xfrm>
            <a:off x="9625686" y="2240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95" name="组合 94">
            <a:extLst>
              <a:ext uri="{FF2B5EF4-FFF2-40B4-BE49-F238E27FC236}">
                <a16:creationId xmlns:a16="http://schemas.microsoft.com/office/drawing/2014/main" id="{DF3FB705-E5F1-48CD-8C60-8EBB4EB0980A}"/>
              </a:ext>
            </a:extLst>
          </p:cNvPr>
          <p:cNvGrpSpPr/>
          <p:nvPr/>
        </p:nvGrpSpPr>
        <p:grpSpPr>
          <a:xfrm rot="16200000">
            <a:off x="11358177" y="3487685"/>
            <a:ext cx="121554" cy="250033"/>
            <a:chOff x="-952500" y="928685"/>
            <a:chExt cx="473109" cy="973174"/>
          </a:xfrm>
        </p:grpSpPr>
        <p:sp>
          <p:nvSpPr>
            <p:cNvPr id="96" name="L 形 95">
              <a:extLst>
                <a:ext uri="{FF2B5EF4-FFF2-40B4-BE49-F238E27FC236}">
                  <a16:creationId xmlns:a16="http://schemas.microsoft.com/office/drawing/2014/main" id="{820F0AA2-2AC5-4DE4-8B21-FC0FD77349B2}"/>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L 形 96">
              <a:extLst>
                <a:ext uri="{FF2B5EF4-FFF2-40B4-BE49-F238E27FC236}">
                  <a16:creationId xmlns:a16="http://schemas.microsoft.com/office/drawing/2014/main" id="{D61EC975-1AEE-4743-BD91-33EBE3D1859C}"/>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L 形 97">
              <a:extLst>
                <a:ext uri="{FF2B5EF4-FFF2-40B4-BE49-F238E27FC236}">
                  <a16:creationId xmlns:a16="http://schemas.microsoft.com/office/drawing/2014/main" id="{0A61D535-93A3-4B5D-B984-1CD0408970B7}"/>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9" name="直接连接符 98">
            <a:extLst>
              <a:ext uri="{FF2B5EF4-FFF2-40B4-BE49-F238E27FC236}">
                <a16:creationId xmlns:a16="http://schemas.microsoft.com/office/drawing/2014/main" id="{6A284B1F-8190-4E6B-BD6B-47C227962333}"/>
              </a:ext>
            </a:extLst>
          </p:cNvPr>
          <p:cNvCxnSpPr>
            <a:cxnSpLocks/>
          </p:cNvCxnSpPr>
          <p:nvPr/>
        </p:nvCxnSpPr>
        <p:spPr>
          <a:xfrm>
            <a:off x="9110651" y="3612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00" name="组合 99">
            <a:extLst>
              <a:ext uri="{FF2B5EF4-FFF2-40B4-BE49-F238E27FC236}">
                <a16:creationId xmlns:a16="http://schemas.microsoft.com/office/drawing/2014/main" id="{6D89229C-2F75-49C0-9BBB-3CA60AC4CD1B}"/>
              </a:ext>
            </a:extLst>
          </p:cNvPr>
          <p:cNvGrpSpPr/>
          <p:nvPr/>
        </p:nvGrpSpPr>
        <p:grpSpPr>
          <a:xfrm>
            <a:off x="5756532" y="4624551"/>
            <a:ext cx="2679540" cy="1433353"/>
            <a:chOff x="859976" y="2113126"/>
            <a:chExt cx="2679540" cy="1433353"/>
          </a:xfrm>
        </p:grpSpPr>
        <p:sp>
          <p:nvSpPr>
            <p:cNvPr id="101" name="文本框 100">
              <a:extLst>
                <a:ext uri="{FF2B5EF4-FFF2-40B4-BE49-F238E27FC236}">
                  <a16:creationId xmlns:a16="http://schemas.microsoft.com/office/drawing/2014/main" id="{8D58C77C-A7C1-47BB-BAE9-789F7E2A49F2}"/>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02" name="文本框 101">
              <a:extLst>
                <a:ext uri="{FF2B5EF4-FFF2-40B4-BE49-F238E27FC236}">
                  <a16:creationId xmlns:a16="http://schemas.microsoft.com/office/drawing/2014/main" id="{F0771DDF-4191-491A-A8BC-8B9E30F6BACA}"/>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103" name="组合 102">
              <a:extLst>
                <a:ext uri="{FF2B5EF4-FFF2-40B4-BE49-F238E27FC236}">
                  <a16:creationId xmlns:a16="http://schemas.microsoft.com/office/drawing/2014/main" id="{00711D26-F9C6-4CD2-80FA-A6DD30DBAF6C}"/>
                </a:ext>
              </a:extLst>
            </p:cNvPr>
            <p:cNvGrpSpPr/>
            <p:nvPr/>
          </p:nvGrpSpPr>
          <p:grpSpPr>
            <a:xfrm rot="16200000">
              <a:off x="3200026" y="3360685"/>
              <a:ext cx="121554" cy="250033"/>
              <a:chOff x="-952500" y="928685"/>
              <a:chExt cx="473109" cy="973174"/>
            </a:xfrm>
          </p:grpSpPr>
          <p:sp>
            <p:nvSpPr>
              <p:cNvPr id="105" name="L 形 104">
                <a:extLst>
                  <a:ext uri="{FF2B5EF4-FFF2-40B4-BE49-F238E27FC236}">
                    <a16:creationId xmlns:a16="http://schemas.microsoft.com/office/drawing/2014/main" id="{FC7D4ED2-48D8-48BF-84E0-68E98B73118D}"/>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L 形 105">
                <a:extLst>
                  <a:ext uri="{FF2B5EF4-FFF2-40B4-BE49-F238E27FC236}">
                    <a16:creationId xmlns:a16="http://schemas.microsoft.com/office/drawing/2014/main" id="{E65A27D7-5F84-4E97-B017-FAACC597B1A3}"/>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L 形 106">
                <a:extLst>
                  <a:ext uri="{FF2B5EF4-FFF2-40B4-BE49-F238E27FC236}">
                    <a16:creationId xmlns:a16="http://schemas.microsoft.com/office/drawing/2014/main" id="{A7996319-A015-47DC-A251-DC19EFC9E887}"/>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04" name="直接连接符 103">
              <a:extLst>
                <a:ext uri="{FF2B5EF4-FFF2-40B4-BE49-F238E27FC236}">
                  <a16:creationId xmlns:a16="http://schemas.microsoft.com/office/drawing/2014/main" id="{630FA064-090A-46F9-BFDD-94A05085C657}"/>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108" name="组合 107">
            <a:extLst>
              <a:ext uri="{FF2B5EF4-FFF2-40B4-BE49-F238E27FC236}">
                <a16:creationId xmlns:a16="http://schemas.microsoft.com/office/drawing/2014/main" id="{018CFEC8-C28E-492D-ABC4-BFBD5F2B0CF7}"/>
              </a:ext>
            </a:extLst>
          </p:cNvPr>
          <p:cNvGrpSpPr/>
          <p:nvPr/>
        </p:nvGrpSpPr>
        <p:grpSpPr>
          <a:xfrm>
            <a:off x="9018127" y="4624551"/>
            <a:ext cx="2679540" cy="1433353"/>
            <a:chOff x="859976" y="2113126"/>
            <a:chExt cx="2679540" cy="1433353"/>
          </a:xfrm>
        </p:grpSpPr>
        <p:sp>
          <p:nvSpPr>
            <p:cNvPr id="109" name="文本框 108">
              <a:extLst>
                <a:ext uri="{FF2B5EF4-FFF2-40B4-BE49-F238E27FC236}">
                  <a16:creationId xmlns:a16="http://schemas.microsoft.com/office/drawing/2014/main" id="{33906E45-8384-48C3-97BB-FEBA4F0F979A}"/>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10" name="文本框 109">
              <a:extLst>
                <a:ext uri="{FF2B5EF4-FFF2-40B4-BE49-F238E27FC236}">
                  <a16:creationId xmlns:a16="http://schemas.microsoft.com/office/drawing/2014/main" id="{2819A98A-F10D-4F65-B2A2-057CA0143821}"/>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111" name="组合 110">
              <a:extLst>
                <a:ext uri="{FF2B5EF4-FFF2-40B4-BE49-F238E27FC236}">
                  <a16:creationId xmlns:a16="http://schemas.microsoft.com/office/drawing/2014/main" id="{143EB688-EE8A-4326-BAA2-14EC48B0220F}"/>
                </a:ext>
              </a:extLst>
            </p:cNvPr>
            <p:cNvGrpSpPr/>
            <p:nvPr/>
          </p:nvGrpSpPr>
          <p:grpSpPr>
            <a:xfrm rot="16200000">
              <a:off x="3200026" y="3360685"/>
              <a:ext cx="121554" cy="250033"/>
              <a:chOff x="-952500" y="928685"/>
              <a:chExt cx="473109" cy="973174"/>
            </a:xfrm>
          </p:grpSpPr>
          <p:sp>
            <p:nvSpPr>
              <p:cNvPr id="113" name="L 形 112">
                <a:extLst>
                  <a:ext uri="{FF2B5EF4-FFF2-40B4-BE49-F238E27FC236}">
                    <a16:creationId xmlns:a16="http://schemas.microsoft.com/office/drawing/2014/main" id="{63B394F0-7E71-443B-AF95-4B3EBAD90D64}"/>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L 形 113">
                <a:extLst>
                  <a:ext uri="{FF2B5EF4-FFF2-40B4-BE49-F238E27FC236}">
                    <a16:creationId xmlns:a16="http://schemas.microsoft.com/office/drawing/2014/main" id="{F63535B7-B15D-4A44-A797-DEDA01417C75}"/>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L 形 114">
                <a:extLst>
                  <a:ext uri="{FF2B5EF4-FFF2-40B4-BE49-F238E27FC236}">
                    <a16:creationId xmlns:a16="http://schemas.microsoft.com/office/drawing/2014/main" id="{B37A46C3-FD07-40DA-9067-4AB6FC06F214}"/>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2" name="直接连接符 111">
              <a:extLst>
                <a:ext uri="{FF2B5EF4-FFF2-40B4-BE49-F238E27FC236}">
                  <a16:creationId xmlns:a16="http://schemas.microsoft.com/office/drawing/2014/main" id="{330874F7-B9E6-4EC7-AAEB-1F58AB92CA87}"/>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1345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图片 77" descr="桌子上放着笔记本电脑&#10;&#10;描述已自动生成">
            <a:extLst>
              <a:ext uri="{FF2B5EF4-FFF2-40B4-BE49-F238E27FC236}">
                <a16:creationId xmlns:a16="http://schemas.microsoft.com/office/drawing/2014/main" id="{3A7CD929-CD1B-4998-B242-ABFC2B80795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7579" t="1299" r="29052" b="27543"/>
          <a:stretch/>
        </p:blipFill>
        <p:spPr>
          <a:xfrm>
            <a:off x="4891576" y="2554776"/>
            <a:ext cx="2408850" cy="2408850"/>
          </a:xfrm>
          <a:custGeom>
            <a:avLst/>
            <a:gdLst>
              <a:gd name="connsiteX0" fmla="*/ 1204425 w 2408850"/>
              <a:gd name="connsiteY0" fmla="*/ 0 h 2408850"/>
              <a:gd name="connsiteX1" fmla="*/ 2408850 w 2408850"/>
              <a:gd name="connsiteY1" fmla="*/ 1204425 h 2408850"/>
              <a:gd name="connsiteX2" fmla="*/ 1204425 w 2408850"/>
              <a:gd name="connsiteY2" fmla="*/ 2408850 h 2408850"/>
              <a:gd name="connsiteX3" fmla="*/ 0 w 2408850"/>
              <a:gd name="connsiteY3" fmla="*/ 1204425 h 2408850"/>
              <a:gd name="connsiteX4" fmla="*/ 1204425 w 2408850"/>
              <a:gd name="connsiteY4" fmla="*/ 0 h 240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50" h="2408850">
                <a:moveTo>
                  <a:pt x="1204425" y="0"/>
                </a:moveTo>
                <a:cubicBezTo>
                  <a:pt x="1869611" y="0"/>
                  <a:pt x="2408850" y="539239"/>
                  <a:pt x="2408850" y="1204425"/>
                </a:cubicBezTo>
                <a:cubicBezTo>
                  <a:pt x="2408850" y="1869611"/>
                  <a:pt x="1869611" y="2408850"/>
                  <a:pt x="1204425" y="2408850"/>
                </a:cubicBezTo>
                <a:cubicBezTo>
                  <a:pt x="539239" y="2408850"/>
                  <a:pt x="0" y="1869611"/>
                  <a:pt x="0" y="1204425"/>
                </a:cubicBezTo>
                <a:cubicBezTo>
                  <a:pt x="0" y="539239"/>
                  <a:pt x="539239" y="0"/>
                  <a:pt x="1204425" y="0"/>
                </a:cubicBezTo>
                <a:close/>
              </a:path>
            </a:pathLst>
          </a:custGeom>
          <a:ln w="38100">
            <a:noFill/>
          </a:ln>
        </p:spPr>
      </p:pic>
      <p:sp>
        <p:nvSpPr>
          <p:cNvPr id="75" name="任意多边形: 形状 74">
            <a:extLst>
              <a:ext uri="{FF2B5EF4-FFF2-40B4-BE49-F238E27FC236}">
                <a16:creationId xmlns:a16="http://schemas.microsoft.com/office/drawing/2014/main" id="{41CA38F2-E63C-475D-8FE9-74F84646B51A}"/>
              </a:ext>
            </a:extLst>
          </p:cNvPr>
          <p:cNvSpPr/>
          <p:nvPr/>
        </p:nvSpPr>
        <p:spPr>
          <a:xfrm>
            <a:off x="800100" y="0"/>
            <a:ext cx="10591800" cy="6858000"/>
          </a:xfrm>
          <a:custGeom>
            <a:avLst/>
            <a:gdLst>
              <a:gd name="connsiteX0" fmla="*/ 1566272 w 10591800"/>
              <a:gd name="connsiteY0" fmla="*/ 0 h 6858000"/>
              <a:gd name="connsiteX1" fmla="*/ 9025529 w 10591800"/>
              <a:gd name="connsiteY1" fmla="*/ 0 h 6858000"/>
              <a:gd name="connsiteX2" fmla="*/ 9040667 w 10591800"/>
              <a:gd name="connsiteY2" fmla="*/ 14433 h 6858000"/>
              <a:gd name="connsiteX3" fmla="*/ 10591800 w 10591800"/>
              <a:gd name="connsiteY3" fmla="*/ 3759200 h 6858000"/>
              <a:gd name="connsiteX4" fmla="*/ 9687344 w 10591800"/>
              <a:gd name="connsiteY4" fmla="*/ 6720188 h 6858000"/>
              <a:gd name="connsiteX5" fmla="*/ 9589344 w 10591800"/>
              <a:gd name="connsiteY5" fmla="*/ 6858000 h 6858000"/>
              <a:gd name="connsiteX6" fmla="*/ 1002457 w 10591800"/>
              <a:gd name="connsiteY6" fmla="*/ 6858000 h 6858000"/>
              <a:gd name="connsiteX7" fmla="*/ 904457 w 10591800"/>
              <a:gd name="connsiteY7" fmla="*/ 6720188 h 6858000"/>
              <a:gd name="connsiteX8" fmla="*/ 0 w 10591800"/>
              <a:gd name="connsiteY8" fmla="*/ 3759200 h 6858000"/>
              <a:gd name="connsiteX9" fmla="*/ 1551133 w 10591800"/>
              <a:gd name="connsiteY9" fmla="*/ 144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1800" h="6858000">
                <a:moveTo>
                  <a:pt x="1566272" y="0"/>
                </a:moveTo>
                <a:lnTo>
                  <a:pt x="9025529" y="0"/>
                </a:lnTo>
                <a:lnTo>
                  <a:pt x="9040667" y="14433"/>
                </a:lnTo>
                <a:cubicBezTo>
                  <a:pt x="9999036" y="972803"/>
                  <a:pt x="10591800" y="2296778"/>
                  <a:pt x="10591800" y="3759200"/>
                </a:cubicBezTo>
                <a:cubicBezTo>
                  <a:pt x="10591800" y="4856017"/>
                  <a:pt x="10258370" y="5874957"/>
                  <a:pt x="9687344" y="6720188"/>
                </a:cubicBezTo>
                <a:lnTo>
                  <a:pt x="9589344" y="6858000"/>
                </a:lnTo>
                <a:lnTo>
                  <a:pt x="1002457" y="6858000"/>
                </a:lnTo>
                <a:lnTo>
                  <a:pt x="904457" y="6720188"/>
                </a:lnTo>
                <a:cubicBezTo>
                  <a:pt x="333430" y="5874957"/>
                  <a:pt x="0" y="4856017"/>
                  <a:pt x="0" y="3759200"/>
                </a:cubicBezTo>
                <a:cubicBezTo>
                  <a:pt x="0" y="2296778"/>
                  <a:pt x="592764" y="972803"/>
                  <a:pt x="1551133" y="14433"/>
                </a:cubicBezTo>
                <a:close/>
              </a:path>
            </a:pathLst>
          </a:custGeom>
          <a:noFill/>
          <a:ln>
            <a:gradFill flip="none" rotWithShape="1">
              <a:gsLst>
                <a:gs pos="0">
                  <a:schemeClr val="accent1"/>
                </a:gs>
                <a:gs pos="5000">
                  <a:schemeClr val="accent1">
                    <a:alpha val="0"/>
                  </a:schemeClr>
                </a:gs>
                <a:gs pos="95000">
                  <a:schemeClr val="accent1">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a:xfrm>
            <a:off x="838200" y="365126"/>
            <a:ext cx="2311399" cy="607332"/>
          </a:xfrm>
        </p:spPr>
        <p:txBody>
          <a:bodyPr>
            <a:normAutofit fontScale="90000"/>
          </a:bodyPr>
          <a:lstStyle/>
          <a:p>
            <a:pPr algn="dist"/>
            <a:r>
              <a:rPr lang="zh-CN" altLang="en-US" dirty="0">
                <a:latin typeface="+mj-ea"/>
                <a:ea typeface="+mj-ea"/>
              </a:rPr>
              <a:t>结果与讨论</a:t>
            </a:r>
          </a:p>
        </p:txBody>
      </p:sp>
      <p:sp>
        <p:nvSpPr>
          <p:cNvPr id="15" name="椭圆 14">
            <a:extLst>
              <a:ext uri="{FF2B5EF4-FFF2-40B4-BE49-F238E27FC236}">
                <a16:creationId xmlns:a16="http://schemas.microsoft.com/office/drawing/2014/main" id="{52F56774-00B4-41EA-94B4-D2C5DCF4443C}"/>
              </a:ext>
            </a:extLst>
          </p:cNvPr>
          <p:cNvSpPr/>
          <p:nvPr/>
        </p:nvSpPr>
        <p:spPr>
          <a:xfrm>
            <a:off x="4891576" y="2554776"/>
            <a:ext cx="2408849" cy="2408849"/>
          </a:xfrm>
          <a:prstGeom prst="ellipse">
            <a:avLst/>
          </a:prstGeom>
          <a:solidFill>
            <a:schemeClr val="accent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8D67B9C6-59FA-4986-A6DD-B91C919D4D50}"/>
              </a:ext>
            </a:extLst>
          </p:cNvPr>
          <p:cNvSpPr/>
          <p:nvPr/>
        </p:nvSpPr>
        <p:spPr>
          <a:xfrm>
            <a:off x="683113" y="1904388"/>
            <a:ext cx="650388" cy="6503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DA3FB484-EAAC-47CA-9962-EB17380C4E0E}"/>
              </a:ext>
            </a:extLst>
          </p:cNvPr>
          <p:cNvSpPr/>
          <p:nvPr/>
        </p:nvSpPr>
        <p:spPr>
          <a:xfrm>
            <a:off x="474906" y="3412803"/>
            <a:ext cx="650388" cy="6503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70BCD4D6-A719-4060-9467-BC5AD1EC4F3A}"/>
              </a:ext>
            </a:extLst>
          </p:cNvPr>
          <p:cNvSpPr/>
          <p:nvPr/>
        </p:nvSpPr>
        <p:spPr>
          <a:xfrm>
            <a:off x="683113" y="4921219"/>
            <a:ext cx="650388" cy="6503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4D76638F-3D36-40B9-8237-8BA727237956}"/>
              </a:ext>
            </a:extLst>
          </p:cNvPr>
          <p:cNvSpPr/>
          <p:nvPr/>
        </p:nvSpPr>
        <p:spPr>
          <a:xfrm flipH="1">
            <a:off x="10858499" y="1904388"/>
            <a:ext cx="650388" cy="6503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4087B6EF-9E38-4071-ACE9-745DF5302522}"/>
              </a:ext>
            </a:extLst>
          </p:cNvPr>
          <p:cNvSpPr/>
          <p:nvPr/>
        </p:nvSpPr>
        <p:spPr>
          <a:xfrm flipH="1">
            <a:off x="11066706" y="3412803"/>
            <a:ext cx="650388" cy="6503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46A06E41-FC7C-4FA9-903B-5DDC6770C4E0}"/>
              </a:ext>
            </a:extLst>
          </p:cNvPr>
          <p:cNvSpPr/>
          <p:nvPr/>
        </p:nvSpPr>
        <p:spPr>
          <a:xfrm flipH="1">
            <a:off x="10858499" y="4921219"/>
            <a:ext cx="650388" cy="6503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CAAF12B1-6886-454F-A010-3F8241AE6C54}"/>
              </a:ext>
            </a:extLst>
          </p:cNvPr>
          <p:cNvSpPr txBox="1"/>
          <p:nvPr/>
        </p:nvSpPr>
        <p:spPr>
          <a:xfrm flipH="1">
            <a:off x="1406699" y="2007845"/>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24" name="文本框 23">
            <a:extLst>
              <a:ext uri="{FF2B5EF4-FFF2-40B4-BE49-F238E27FC236}">
                <a16:creationId xmlns:a16="http://schemas.microsoft.com/office/drawing/2014/main" id="{76FE73E2-8915-49D6-B673-0C9EAC9A395F}"/>
              </a:ext>
            </a:extLst>
          </p:cNvPr>
          <p:cNvSpPr txBox="1"/>
          <p:nvPr/>
        </p:nvSpPr>
        <p:spPr>
          <a:xfrm flipH="1">
            <a:off x="1406699" y="1908466"/>
            <a:ext cx="1601721"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25" name="文本框 24">
            <a:extLst>
              <a:ext uri="{FF2B5EF4-FFF2-40B4-BE49-F238E27FC236}">
                <a16:creationId xmlns:a16="http://schemas.microsoft.com/office/drawing/2014/main" id="{94E0A95E-10A9-4C7A-AD00-F8089C6D91C3}"/>
              </a:ext>
            </a:extLst>
          </p:cNvPr>
          <p:cNvSpPr txBox="1"/>
          <p:nvPr/>
        </p:nvSpPr>
        <p:spPr>
          <a:xfrm flipH="1">
            <a:off x="1406699" y="2328024"/>
            <a:ext cx="3823217" cy="557140"/>
          </a:xfrm>
          <a:prstGeom prst="rect">
            <a:avLst/>
          </a:prstGeom>
          <a:noFill/>
          <a:effectLst/>
        </p:spPr>
        <p:txBody>
          <a:bodyPr wrap="square" lIns="91440" tIns="45720" rIns="91440" bIns="45720" rtlCol="0">
            <a:spAutoFit/>
          </a:bodyPr>
          <a:lstStyle/>
          <a:p>
            <a:pPr marR="0" lvl="0"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7" name="文本框 26">
            <a:extLst>
              <a:ext uri="{FF2B5EF4-FFF2-40B4-BE49-F238E27FC236}">
                <a16:creationId xmlns:a16="http://schemas.microsoft.com/office/drawing/2014/main" id="{CF44597F-C7D3-4D80-9BEA-DEF8AAA66B2B}"/>
              </a:ext>
            </a:extLst>
          </p:cNvPr>
          <p:cNvSpPr txBox="1"/>
          <p:nvPr/>
        </p:nvSpPr>
        <p:spPr>
          <a:xfrm flipH="1">
            <a:off x="1190799" y="3528379"/>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28" name="文本框 27">
            <a:extLst>
              <a:ext uri="{FF2B5EF4-FFF2-40B4-BE49-F238E27FC236}">
                <a16:creationId xmlns:a16="http://schemas.microsoft.com/office/drawing/2014/main" id="{5016D27B-3399-4390-B84C-665455633B87}"/>
              </a:ext>
            </a:extLst>
          </p:cNvPr>
          <p:cNvSpPr txBox="1"/>
          <p:nvPr/>
        </p:nvSpPr>
        <p:spPr>
          <a:xfrm flipH="1">
            <a:off x="1190799" y="3429000"/>
            <a:ext cx="1601721"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29" name="文本框 28">
            <a:extLst>
              <a:ext uri="{FF2B5EF4-FFF2-40B4-BE49-F238E27FC236}">
                <a16:creationId xmlns:a16="http://schemas.microsoft.com/office/drawing/2014/main" id="{A781BE4E-0066-49BB-9AD9-A98F0A0ACABE}"/>
              </a:ext>
            </a:extLst>
          </p:cNvPr>
          <p:cNvSpPr txBox="1"/>
          <p:nvPr/>
        </p:nvSpPr>
        <p:spPr>
          <a:xfrm flipH="1">
            <a:off x="1190799" y="3848558"/>
            <a:ext cx="3823217" cy="557140"/>
          </a:xfrm>
          <a:prstGeom prst="rect">
            <a:avLst/>
          </a:prstGeom>
          <a:noFill/>
          <a:effectLst/>
        </p:spPr>
        <p:txBody>
          <a:bodyPr wrap="square" lIns="91440" tIns="45720" rIns="91440" bIns="45720" rtlCol="0">
            <a:spAutoFit/>
          </a:bodyPr>
          <a:lstStyle/>
          <a:p>
            <a:pPr marR="0" lvl="0"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1" name="文本框 30">
            <a:extLst>
              <a:ext uri="{FF2B5EF4-FFF2-40B4-BE49-F238E27FC236}">
                <a16:creationId xmlns:a16="http://schemas.microsoft.com/office/drawing/2014/main" id="{1E8DE42F-C90D-4046-8C2C-D6EB07C29FEA}"/>
              </a:ext>
            </a:extLst>
          </p:cNvPr>
          <p:cNvSpPr txBox="1"/>
          <p:nvPr/>
        </p:nvSpPr>
        <p:spPr>
          <a:xfrm flipH="1">
            <a:off x="1406699" y="5020598"/>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2" name="文本框 31">
            <a:extLst>
              <a:ext uri="{FF2B5EF4-FFF2-40B4-BE49-F238E27FC236}">
                <a16:creationId xmlns:a16="http://schemas.microsoft.com/office/drawing/2014/main" id="{BAA38918-8D65-40EF-AAB9-00FEC87BF024}"/>
              </a:ext>
            </a:extLst>
          </p:cNvPr>
          <p:cNvSpPr txBox="1"/>
          <p:nvPr/>
        </p:nvSpPr>
        <p:spPr>
          <a:xfrm flipH="1">
            <a:off x="1406699" y="4921219"/>
            <a:ext cx="1601721"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33" name="文本框 32">
            <a:extLst>
              <a:ext uri="{FF2B5EF4-FFF2-40B4-BE49-F238E27FC236}">
                <a16:creationId xmlns:a16="http://schemas.microsoft.com/office/drawing/2014/main" id="{3AEC16A9-23A5-48E2-BDF3-4380E7497E6B}"/>
              </a:ext>
            </a:extLst>
          </p:cNvPr>
          <p:cNvSpPr txBox="1"/>
          <p:nvPr/>
        </p:nvSpPr>
        <p:spPr>
          <a:xfrm flipH="1">
            <a:off x="1406699" y="5340777"/>
            <a:ext cx="3823217" cy="557140"/>
          </a:xfrm>
          <a:prstGeom prst="rect">
            <a:avLst/>
          </a:prstGeom>
          <a:noFill/>
          <a:effectLst/>
        </p:spPr>
        <p:txBody>
          <a:bodyPr wrap="square" lIns="91440" tIns="45720" rIns="91440" bIns="45720" rtlCol="0">
            <a:spAutoFit/>
          </a:bodyPr>
          <a:lstStyle/>
          <a:p>
            <a:pPr marR="0" lvl="0"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4" name="文本框 43">
            <a:extLst>
              <a:ext uri="{FF2B5EF4-FFF2-40B4-BE49-F238E27FC236}">
                <a16:creationId xmlns:a16="http://schemas.microsoft.com/office/drawing/2014/main" id="{F3184337-3AEB-4134-A931-7B0E68AB7054}"/>
              </a:ext>
            </a:extLst>
          </p:cNvPr>
          <p:cNvSpPr txBox="1"/>
          <p:nvPr/>
        </p:nvSpPr>
        <p:spPr>
          <a:xfrm>
            <a:off x="9342972" y="2007845"/>
            <a:ext cx="146706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45" name="文本框 44">
            <a:extLst>
              <a:ext uri="{FF2B5EF4-FFF2-40B4-BE49-F238E27FC236}">
                <a16:creationId xmlns:a16="http://schemas.microsoft.com/office/drawing/2014/main" id="{068EA224-17D7-4640-A0EE-19C6597B4F83}"/>
              </a:ext>
            </a:extLst>
          </p:cNvPr>
          <p:cNvSpPr txBox="1"/>
          <p:nvPr/>
        </p:nvSpPr>
        <p:spPr>
          <a:xfrm>
            <a:off x="9208319" y="1908466"/>
            <a:ext cx="1601721"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46" name="文本框 45">
            <a:extLst>
              <a:ext uri="{FF2B5EF4-FFF2-40B4-BE49-F238E27FC236}">
                <a16:creationId xmlns:a16="http://schemas.microsoft.com/office/drawing/2014/main" id="{1DF5DF81-A327-4ED0-BCFF-BCA2949CAFC4}"/>
              </a:ext>
            </a:extLst>
          </p:cNvPr>
          <p:cNvSpPr txBox="1"/>
          <p:nvPr/>
        </p:nvSpPr>
        <p:spPr>
          <a:xfrm>
            <a:off x="6986823" y="2328024"/>
            <a:ext cx="3823217" cy="557140"/>
          </a:xfrm>
          <a:prstGeom prst="rect">
            <a:avLst/>
          </a:prstGeom>
          <a:noFill/>
          <a:effectLst/>
        </p:spPr>
        <p:txBody>
          <a:bodyPr wrap="square" lIns="91440" tIns="45720" rIns="91440" bIns="45720" rtlCol="0">
            <a:spAutoFit/>
          </a:bodyPr>
          <a:lstStyle/>
          <a:p>
            <a:pPr marR="0" lvl="0" algn="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1" name="文本框 40">
            <a:extLst>
              <a:ext uri="{FF2B5EF4-FFF2-40B4-BE49-F238E27FC236}">
                <a16:creationId xmlns:a16="http://schemas.microsoft.com/office/drawing/2014/main" id="{6354FC28-6573-411A-B23D-23831AEF925D}"/>
              </a:ext>
            </a:extLst>
          </p:cNvPr>
          <p:cNvSpPr txBox="1"/>
          <p:nvPr/>
        </p:nvSpPr>
        <p:spPr>
          <a:xfrm>
            <a:off x="9558872" y="3528379"/>
            <a:ext cx="146706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42" name="文本框 41">
            <a:extLst>
              <a:ext uri="{FF2B5EF4-FFF2-40B4-BE49-F238E27FC236}">
                <a16:creationId xmlns:a16="http://schemas.microsoft.com/office/drawing/2014/main" id="{18D96945-0AEF-40E4-BA45-B434F19A79D2}"/>
              </a:ext>
            </a:extLst>
          </p:cNvPr>
          <p:cNvSpPr txBox="1"/>
          <p:nvPr/>
        </p:nvSpPr>
        <p:spPr>
          <a:xfrm>
            <a:off x="9424219" y="3429000"/>
            <a:ext cx="1601721"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43" name="文本框 42">
            <a:extLst>
              <a:ext uri="{FF2B5EF4-FFF2-40B4-BE49-F238E27FC236}">
                <a16:creationId xmlns:a16="http://schemas.microsoft.com/office/drawing/2014/main" id="{830FF3D7-B18C-4CAD-9797-0908AAEB5B56}"/>
              </a:ext>
            </a:extLst>
          </p:cNvPr>
          <p:cNvSpPr txBox="1"/>
          <p:nvPr/>
        </p:nvSpPr>
        <p:spPr>
          <a:xfrm>
            <a:off x="7202723" y="3848558"/>
            <a:ext cx="3823217" cy="557140"/>
          </a:xfrm>
          <a:prstGeom prst="rect">
            <a:avLst/>
          </a:prstGeom>
          <a:noFill/>
          <a:effectLst/>
        </p:spPr>
        <p:txBody>
          <a:bodyPr wrap="square" lIns="91440" tIns="45720" rIns="91440" bIns="45720" rtlCol="0">
            <a:spAutoFit/>
          </a:bodyPr>
          <a:lstStyle/>
          <a:p>
            <a:pPr marR="0" lvl="0" algn="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8" name="文本框 37">
            <a:extLst>
              <a:ext uri="{FF2B5EF4-FFF2-40B4-BE49-F238E27FC236}">
                <a16:creationId xmlns:a16="http://schemas.microsoft.com/office/drawing/2014/main" id="{403C42CE-6E00-449A-B49B-0CEB3DC0B0E9}"/>
              </a:ext>
            </a:extLst>
          </p:cNvPr>
          <p:cNvSpPr txBox="1"/>
          <p:nvPr/>
        </p:nvSpPr>
        <p:spPr>
          <a:xfrm>
            <a:off x="9342972" y="5020598"/>
            <a:ext cx="146706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9" name="文本框 38">
            <a:extLst>
              <a:ext uri="{FF2B5EF4-FFF2-40B4-BE49-F238E27FC236}">
                <a16:creationId xmlns:a16="http://schemas.microsoft.com/office/drawing/2014/main" id="{79C42777-3C31-4E31-B0E2-4FA8AD017077}"/>
              </a:ext>
            </a:extLst>
          </p:cNvPr>
          <p:cNvSpPr txBox="1"/>
          <p:nvPr/>
        </p:nvSpPr>
        <p:spPr>
          <a:xfrm>
            <a:off x="9208319" y="4921219"/>
            <a:ext cx="1601721"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40" name="文本框 39">
            <a:extLst>
              <a:ext uri="{FF2B5EF4-FFF2-40B4-BE49-F238E27FC236}">
                <a16:creationId xmlns:a16="http://schemas.microsoft.com/office/drawing/2014/main" id="{3FB323A6-58A5-4401-AE04-E90685512347}"/>
              </a:ext>
            </a:extLst>
          </p:cNvPr>
          <p:cNvSpPr txBox="1"/>
          <p:nvPr/>
        </p:nvSpPr>
        <p:spPr>
          <a:xfrm>
            <a:off x="6986823" y="5340777"/>
            <a:ext cx="3823217" cy="557140"/>
          </a:xfrm>
          <a:prstGeom prst="rect">
            <a:avLst/>
          </a:prstGeom>
          <a:noFill/>
          <a:effectLst/>
        </p:spPr>
        <p:txBody>
          <a:bodyPr wrap="square" lIns="91440" tIns="45720" rIns="91440" bIns="45720" rtlCol="0">
            <a:spAutoFit/>
          </a:bodyPr>
          <a:lstStyle/>
          <a:p>
            <a:pPr marR="0" lvl="0" algn="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7" name="文本框 46">
            <a:extLst>
              <a:ext uri="{FF2B5EF4-FFF2-40B4-BE49-F238E27FC236}">
                <a16:creationId xmlns:a16="http://schemas.microsoft.com/office/drawing/2014/main" id="{5AA4B204-633B-4C2E-9494-147019D6A081}"/>
              </a:ext>
            </a:extLst>
          </p:cNvPr>
          <p:cNvSpPr txBox="1"/>
          <p:nvPr/>
        </p:nvSpPr>
        <p:spPr>
          <a:xfrm>
            <a:off x="4977745" y="3583499"/>
            <a:ext cx="223651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48" name="文本框 47">
            <a:extLst>
              <a:ext uri="{FF2B5EF4-FFF2-40B4-BE49-F238E27FC236}">
                <a16:creationId xmlns:a16="http://schemas.microsoft.com/office/drawing/2014/main" id="{EDB4C336-0DE4-4206-9230-8C321D5440C9}"/>
              </a:ext>
            </a:extLst>
          </p:cNvPr>
          <p:cNvSpPr txBox="1"/>
          <p:nvPr/>
        </p:nvSpPr>
        <p:spPr>
          <a:xfrm>
            <a:off x="4861528" y="3448448"/>
            <a:ext cx="246894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chemeClr val="bg1">
                    <a:alpha val="22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2000" b="0" i="0" u="none" strike="noStrike" kern="1200" cap="none" spc="0" normalizeH="0" baseline="0" noProof="0" dirty="0">
              <a:ln>
                <a:noFill/>
              </a:ln>
              <a:solidFill>
                <a:schemeClr val="bg1">
                  <a:alpha val="22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grpSp>
        <p:nvGrpSpPr>
          <p:cNvPr id="49" name="组合 48">
            <a:extLst>
              <a:ext uri="{FF2B5EF4-FFF2-40B4-BE49-F238E27FC236}">
                <a16:creationId xmlns:a16="http://schemas.microsoft.com/office/drawing/2014/main" id="{12A4A011-3D97-4F22-B666-EBCA5590A73C}"/>
              </a:ext>
            </a:extLst>
          </p:cNvPr>
          <p:cNvGrpSpPr/>
          <p:nvPr/>
        </p:nvGrpSpPr>
        <p:grpSpPr>
          <a:xfrm>
            <a:off x="10999687" y="2057358"/>
            <a:ext cx="368012" cy="344447"/>
            <a:chOff x="6848661" y="-700940"/>
            <a:chExt cx="368012" cy="344447"/>
          </a:xfrm>
          <a:solidFill>
            <a:schemeClr val="bg1"/>
          </a:solidFill>
        </p:grpSpPr>
        <p:sp>
          <p:nvSpPr>
            <p:cNvPr id="50" name="任意多边形: 形状 49">
              <a:extLst>
                <a:ext uri="{FF2B5EF4-FFF2-40B4-BE49-F238E27FC236}">
                  <a16:creationId xmlns:a16="http://schemas.microsoft.com/office/drawing/2014/main" id="{0329AF0A-62D2-467F-87A7-6F8AAF8C7F0F}"/>
                </a:ext>
              </a:extLst>
            </p:cNvPr>
            <p:cNvSpPr/>
            <p:nvPr/>
          </p:nvSpPr>
          <p:spPr>
            <a:xfrm>
              <a:off x="6848661" y="-700940"/>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725A1DC5-9874-459C-91FF-CAEAB7309A1A}"/>
                </a:ext>
              </a:extLst>
            </p:cNvPr>
            <p:cNvSpPr/>
            <p:nvPr/>
          </p:nvSpPr>
          <p:spPr>
            <a:xfrm>
              <a:off x="6909456" y="-539691"/>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grpSp>
        <p:nvGrpSpPr>
          <p:cNvPr id="52" name="组合 51">
            <a:extLst>
              <a:ext uri="{FF2B5EF4-FFF2-40B4-BE49-F238E27FC236}">
                <a16:creationId xmlns:a16="http://schemas.microsoft.com/office/drawing/2014/main" id="{BA8F03A6-4153-4819-9F34-430B409C767E}"/>
              </a:ext>
            </a:extLst>
          </p:cNvPr>
          <p:cNvGrpSpPr/>
          <p:nvPr/>
        </p:nvGrpSpPr>
        <p:grpSpPr>
          <a:xfrm>
            <a:off x="11207358" y="3553909"/>
            <a:ext cx="367522" cy="368177"/>
            <a:chOff x="6848989" y="250490"/>
            <a:chExt cx="367522" cy="368177"/>
          </a:xfrm>
          <a:solidFill>
            <a:schemeClr val="bg1"/>
          </a:solidFill>
        </p:grpSpPr>
        <p:sp>
          <p:nvSpPr>
            <p:cNvPr id="53" name="任意多边形: 形状 52">
              <a:extLst>
                <a:ext uri="{FF2B5EF4-FFF2-40B4-BE49-F238E27FC236}">
                  <a16:creationId xmlns:a16="http://schemas.microsoft.com/office/drawing/2014/main" id="{65B279A4-D365-4324-929A-A36F78B5C03F}"/>
                </a:ext>
              </a:extLst>
            </p:cNvPr>
            <p:cNvSpPr/>
            <p:nvPr/>
          </p:nvSpPr>
          <p:spPr>
            <a:xfrm>
              <a:off x="6861209" y="250490"/>
              <a:ext cx="340070" cy="236602"/>
            </a:xfrm>
            <a:custGeom>
              <a:avLst/>
              <a:gdLst>
                <a:gd name="connsiteX0" fmla="*/ 209223 w 419564"/>
                <a:gd name="connsiteY0" fmla="*/ 291628 h 291909"/>
                <a:gd name="connsiteX1" fmla="*/ 270611 w 419564"/>
                <a:gd name="connsiteY1" fmla="*/ 276729 h 291909"/>
                <a:gd name="connsiteX2" fmla="*/ 327155 w 419564"/>
                <a:gd name="connsiteY2" fmla="*/ 177625 h 291909"/>
                <a:gd name="connsiteX3" fmla="*/ 326847 w 419564"/>
                <a:gd name="connsiteY3" fmla="*/ 172473 h 291909"/>
                <a:gd name="connsiteX4" fmla="*/ 340273 w 419564"/>
                <a:gd name="connsiteY4" fmla="*/ 152173 h 291909"/>
                <a:gd name="connsiteX5" fmla="*/ 340273 w 419564"/>
                <a:gd name="connsiteY5" fmla="*/ 104532 h 291909"/>
                <a:gd name="connsiteX6" fmla="*/ 392722 w 419564"/>
                <a:gd name="connsiteY6" fmla="*/ 85454 h 291909"/>
                <a:gd name="connsiteX7" fmla="*/ 405781 w 419564"/>
                <a:gd name="connsiteY7" fmla="*/ 80706 h 291909"/>
                <a:gd name="connsiteX8" fmla="*/ 418839 w 419564"/>
                <a:gd name="connsiteY8" fmla="*/ 75957 h 291909"/>
                <a:gd name="connsiteX9" fmla="*/ 208998 w 419564"/>
                <a:gd name="connsiteY9" fmla="*/ -282 h 291909"/>
                <a:gd name="connsiteX10" fmla="*/ -725 w 419564"/>
                <a:gd name="connsiteY10" fmla="*/ 75981 h 291909"/>
                <a:gd name="connsiteX11" fmla="*/ 77924 w 419564"/>
                <a:gd name="connsiteY11" fmla="*/ 104473 h 291909"/>
                <a:gd name="connsiteX12" fmla="*/ 77924 w 419564"/>
                <a:gd name="connsiteY12" fmla="*/ 152137 h 291909"/>
                <a:gd name="connsiteX13" fmla="*/ 91375 w 419564"/>
                <a:gd name="connsiteY13" fmla="*/ 172164 h 291909"/>
                <a:gd name="connsiteX14" fmla="*/ 91042 w 419564"/>
                <a:gd name="connsiteY14" fmla="*/ 177554 h 291909"/>
                <a:gd name="connsiteX15" fmla="*/ 146648 w 419564"/>
                <a:gd name="connsiteY15" fmla="*/ 276183 h 291909"/>
                <a:gd name="connsiteX16" fmla="*/ 147586 w 419564"/>
                <a:gd name="connsiteY16" fmla="*/ 276693 h 291909"/>
                <a:gd name="connsiteX17" fmla="*/ 209200 w 419564"/>
                <a:gd name="connsiteY17" fmla="*/ 291604 h 291909"/>
                <a:gd name="connsiteX18" fmla="*/ 311568 w 419564"/>
                <a:gd name="connsiteY18" fmla="*/ 145608 h 291909"/>
                <a:gd name="connsiteX19" fmla="*/ 294247 w 419564"/>
                <a:gd name="connsiteY19" fmla="*/ 157147 h 291909"/>
                <a:gd name="connsiteX20" fmla="*/ 289558 w 419564"/>
                <a:gd name="connsiteY20" fmla="*/ 160032 h 291909"/>
                <a:gd name="connsiteX21" fmla="*/ 209069 w 419564"/>
                <a:gd name="connsiteY21" fmla="*/ 180213 h 291909"/>
                <a:gd name="connsiteX22" fmla="*/ 128639 w 419564"/>
                <a:gd name="connsiteY22" fmla="*/ 159723 h 291909"/>
                <a:gd name="connsiteX23" fmla="*/ 124401 w 419564"/>
                <a:gd name="connsiteY23" fmla="*/ 157135 h 291909"/>
                <a:gd name="connsiteX24" fmla="*/ 108292 w 419564"/>
                <a:gd name="connsiteY24" fmla="*/ 145608 h 291909"/>
                <a:gd name="connsiteX25" fmla="*/ 108292 w 419564"/>
                <a:gd name="connsiteY25" fmla="*/ 118303 h 291909"/>
                <a:gd name="connsiteX26" fmla="*/ 209105 w 419564"/>
                <a:gd name="connsiteY26" fmla="*/ 152909 h 291909"/>
                <a:gd name="connsiteX27" fmla="*/ 311568 w 419564"/>
                <a:gd name="connsiteY27" fmla="*/ 118303 h 291909"/>
                <a:gd name="connsiteX28" fmla="*/ 311568 w 419564"/>
                <a:gd name="connsiteY28" fmla="*/ 145608 h 29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564" h="291909">
                  <a:moveTo>
                    <a:pt x="209223" y="291628"/>
                  </a:moveTo>
                  <a:cubicBezTo>
                    <a:pt x="253397" y="291628"/>
                    <a:pt x="270611" y="276729"/>
                    <a:pt x="270611" y="276729"/>
                  </a:cubicBezTo>
                  <a:cubicBezTo>
                    <a:pt x="307674" y="257010"/>
                    <a:pt x="327155" y="220042"/>
                    <a:pt x="327155" y="177625"/>
                  </a:cubicBezTo>
                  <a:cubicBezTo>
                    <a:pt x="327155" y="175856"/>
                    <a:pt x="326954" y="174206"/>
                    <a:pt x="326847" y="172473"/>
                  </a:cubicBezTo>
                  <a:cubicBezTo>
                    <a:pt x="335252" y="166062"/>
                    <a:pt x="340273" y="159153"/>
                    <a:pt x="340273" y="152173"/>
                  </a:cubicBezTo>
                  <a:lnTo>
                    <a:pt x="340273" y="104532"/>
                  </a:lnTo>
                  <a:lnTo>
                    <a:pt x="392722" y="85454"/>
                  </a:lnTo>
                  <a:lnTo>
                    <a:pt x="405781" y="80706"/>
                  </a:lnTo>
                  <a:lnTo>
                    <a:pt x="418839" y="75957"/>
                  </a:lnTo>
                  <a:lnTo>
                    <a:pt x="208998" y="-282"/>
                  </a:lnTo>
                  <a:lnTo>
                    <a:pt x="-725" y="75981"/>
                  </a:lnTo>
                  <a:lnTo>
                    <a:pt x="77924" y="104473"/>
                  </a:lnTo>
                  <a:lnTo>
                    <a:pt x="77924" y="152137"/>
                  </a:lnTo>
                  <a:cubicBezTo>
                    <a:pt x="77924" y="158951"/>
                    <a:pt x="82946" y="165765"/>
                    <a:pt x="91375" y="172164"/>
                  </a:cubicBezTo>
                  <a:cubicBezTo>
                    <a:pt x="91280" y="173957"/>
                    <a:pt x="91042" y="175726"/>
                    <a:pt x="91042" y="177554"/>
                  </a:cubicBezTo>
                  <a:cubicBezTo>
                    <a:pt x="91042" y="219615"/>
                    <a:pt x="110191" y="256310"/>
                    <a:pt x="146648" y="276183"/>
                  </a:cubicBezTo>
                  <a:lnTo>
                    <a:pt x="147586" y="276693"/>
                  </a:lnTo>
                  <a:cubicBezTo>
                    <a:pt x="147586" y="276693"/>
                    <a:pt x="164076" y="291604"/>
                    <a:pt x="209200" y="291604"/>
                  </a:cubicBezTo>
                  <a:close/>
                  <a:moveTo>
                    <a:pt x="311568" y="145608"/>
                  </a:moveTo>
                  <a:cubicBezTo>
                    <a:pt x="311568" y="148801"/>
                    <a:pt x="300551" y="152897"/>
                    <a:pt x="294247" y="157147"/>
                  </a:cubicBezTo>
                  <a:cubicBezTo>
                    <a:pt x="292740" y="158203"/>
                    <a:pt x="291173" y="159165"/>
                    <a:pt x="289558" y="160032"/>
                  </a:cubicBezTo>
                  <a:cubicBezTo>
                    <a:pt x="271881" y="170182"/>
                    <a:pt x="240659" y="180213"/>
                    <a:pt x="209069" y="180213"/>
                  </a:cubicBezTo>
                  <a:cubicBezTo>
                    <a:pt x="177479" y="180213"/>
                    <a:pt x="146328" y="169849"/>
                    <a:pt x="128639" y="159723"/>
                  </a:cubicBezTo>
                  <a:cubicBezTo>
                    <a:pt x="126336" y="158464"/>
                    <a:pt x="124401" y="157135"/>
                    <a:pt x="124401" y="157135"/>
                  </a:cubicBezTo>
                  <a:cubicBezTo>
                    <a:pt x="117789" y="152802"/>
                    <a:pt x="108292" y="148647"/>
                    <a:pt x="108292" y="145608"/>
                  </a:cubicBezTo>
                  <a:lnTo>
                    <a:pt x="108292" y="118303"/>
                  </a:lnTo>
                  <a:lnTo>
                    <a:pt x="209105" y="152909"/>
                  </a:lnTo>
                  <a:lnTo>
                    <a:pt x="311568" y="118303"/>
                  </a:lnTo>
                  <a:lnTo>
                    <a:pt x="311568" y="145608"/>
                  </a:lnTo>
                  <a:close/>
                </a:path>
              </a:pathLst>
            </a:custGeom>
            <a:grpFill/>
            <a:ln w="1185"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96414545-B8D0-4174-9E0C-85581B31203E}"/>
                </a:ext>
              </a:extLst>
            </p:cNvPr>
            <p:cNvSpPr/>
            <p:nvPr/>
          </p:nvSpPr>
          <p:spPr>
            <a:xfrm>
              <a:off x="6848989" y="480626"/>
              <a:ext cx="367522" cy="138041"/>
            </a:xfrm>
            <a:custGeom>
              <a:avLst/>
              <a:gdLst>
                <a:gd name="connsiteX0" fmla="*/ 426259 w 453433"/>
                <a:gd name="connsiteY0" fmla="*/ 170015 h 170309"/>
                <a:gd name="connsiteX1" fmla="*/ 25570 w 453433"/>
                <a:gd name="connsiteY1" fmla="*/ 170015 h 170309"/>
                <a:gd name="connsiteX2" fmla="*/ -725 w 453433"/>
                <a:gd name="connsiteY2" fmla="*/ 134401 h 170309"/>
                <a:gd name="connsiteX3" fmla="*/ 137650 w 453433"/>
                <a:gd name="connsiteY3" fmla="*/ -282 h 170309"/>
                <a:gd name="connsiteX4" fmla="*/ 197684 w 453433"/>
                <a:gd name="connsiteY4" fmla="*/ 112771 h 170309"/>
                <a:gd name="connsiteX5" fmla="*/ 208594 w 453433"/>
                <a:gd name="connsiteY5" fmla="*/ 85359 h 170309"/>
                <a:gd name="connsiteX6" fmla="*/ 191677 w 453433"/>
                <a:gd name="connsiteY6" fmla="*/ 51549 h 170309"/>
                <a:gd name="connsiteX7" fmla="*/ 225511 w 453433"/>
                <a:gd name="connsiteY7" fmla="*/ 17751 h 170309"/>
                <a:gd name="connsiteX8" fmla="*/ 259345 w 453433"/>
                <a:gd name="connsiteY8" fmla="*/ 51549 h 170309"/>
                <a:gd name="connsiteX9" fmla="*/ 242440 w 453433"/>
                <a:gd name="connsiteY9" fmla="*/ 85359 h 170309"/>
                <a:gd name="connsiteX10" fmla="*/ 251593 w 453433"/>
                <a:gd name="connsiteY10" fmla="*/ 112142 h 170309"/>
                <a:gd name="connsiteX11" fmla="*/ 313325 w 453433"/>
                <a:gd name="connsiteY11" fmla="*/ -270 h 170309"/>
                <a:gd name="connsiteX12" fmla="*/ 452709 w 453433"/>
                <a:gd name="connsiteY12" fmla="*/ 134686 h 170309"/>
                <a:gd name="connsiteX13" fmla="*/ 426318 w 453433"/>
                <a:gd name="connsiteY13" fmla="*/ 170027 h 17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433" h="170309">
                  <a:moveTo>
                    <a:pt x="426259" y="170015"/>
                  </a:moveTo>
                  <a:lnTo>
                    <a:pt x="25570" y="170015"/>
                  </a:lnTo>
                  <a:cubicBezTo>
                    <a:pt x="6896" y="170015"/>
                    <a:pt x="-725" y="152932"/>
                    <a:pt x="-725" y="134401"/>
                  </a:cubicBezTo>
                  <a:cubicBezTo>
                    <a:pt x="-725" y="73749"/>
                    <a:pt x="137650" y="-282"/>
                    <a:pt x="137650" y="-282"/>
                  </a:cubicBezTo>
                  <a:lnTo>
                    <a:pt x="197684" y="112771"/>
                  </a:lnTo>
                  <a:lnTo>
                    <a:pt x="208594" y="85359"/>
                  </a:lnTo>
                  <a:lnTo>
                    <a:pt x="191677" y="51549"/>
                  </a:lnTo>
                  <a:lnTo>
                    <a:pt x="225511" y="17751"/>
                  </a:lnTo>
                  <a:lnTo>
                    <a:pt x="259345" y="51549"/>
                  </a:lnTo>
                  <a:lnTo>
                    <a:pt x="242440" y="85359"/>
                  </a:lnTo>
                  <a:lnTo>
                    <a:pt x="251593" y="112142"/>
                  </a:lnTo>
                  <a:lnTo>
                    <a:pt x="313325" y="-270"/>
                  </a:lnTo>
                  <a:cubicBezTo>
                    <a:pt x="313325" y="-270"/>
                    <a:pt x="452709" y="75874"/>
                    <a:pt x="452709" y="134686"/>
                  </a:cubicBezTo>
                  <a:cubicBezTo>
                    <a:pt x="452709" y="153087"/>
                    <a:pt x="444874" y="170027"/>
                    <a:pt x="426318" y="170027"/>
                  </a:cubicBezTo>
                  <a:close/>
                </a:path>
              </a:pathLst>
            </a:custGeom>
            <a:grpFill/>
            <a:ln w="1185" cap="flat">
              <a:noFill/>
              <a:prstDash val="solid"/>
              <a:miter/>
            </a:ln>
          </p:spPr>
          <p:txBody>
            <a:bodyPr rtlCol="0" anchor="ctr"/>
            <a:lstStyle/>
            <a:p>
              <a:endParaRPr lang="zh-CN" altLang="en-US"/>
            </a:p>
          </p:txBody>
        </p:sp>
      </p:grpSp>
      <p:grpSp>
        <p:nvGrpSpPr>
          <p:cNvPr id="55" name="组合 54">
            <a:extLst>
              <a:ext uri="{FF2B5EF4-FFF2-40B4-BE49-F238E27FC236}">
                <a16:creationId xmlns:a16="http://schemas.microsoft.com/office/drawing/2014/main" id="{C17C020B-5336-47B5-A3A1-7CF0291561BB}"/>
              </a:ext>
            </a:extLst>
          </p:cNvPr>
          <p:cNvGrpSpPr/>
          <p:nvPr/>
        </p:nvGrpSpPr>
        <p:grpSpPr>
          <a:xfrm>
            <a:off x="611613" y="3553909"/>
            <a:ext cx="369259" cy="366504"/>
            <a:chOff x="5932580" y="1242592"/>
            <a:chExt cx="369259" cy="366504"/>
          </a:xfrm>
          <a:solidFill>
            <a:schemeClr val="bg1"/>
          </a:solidFill>
        </p:grpSpPr>
        <p:sp>
          <p:nvSpPr>
            <p:cNvPr id="56" name="任意多边形: 形状 55">
              <a:extLst>
                <a:ext uri="{FF2B5EF4-FFF2-40B4-BE49-F238E27FC236}">
                  <a16:creationId xmlns:a16="http://schemas.microsoft.com/office/drawing/2014/main" id="{2B3DCD61-B2A6-45F2-8CFE-398B1A713A87}"/>
                </a:ext>
              </a:extLst>
            </p:cNvPr>
            <p:cNvSpPr/>
            <p:nvPr/>
          </p:nvSpPr>
          <p:spPr>
            <a:xfrm>
              <a:off x="5932580" y="1242592"/>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2DC24BB9-DB78-480F-95C3-6C4A1521AEF8}"/>
                </a:ext>
              </a:extLst>
            </p:cNvPr>
            <p:cNvSpPr/>
            <p:nvPr/>
          </p:nvSpPr>
          <p:spPr>
            <a:xfrm>
              <a:off x="6048004" y="1387533"/>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787A3812-FD12-4153-BCC5-3AA1584565EF}"/>
                </a:ext>
              </a:extLst>
            </p:cNvPr>
            <p:cNvSpPr/>
            <p:nvPr/>
          </p:nvSpPr>
          <p:spPr>
            <a:xfrm>
              <a:off x="6082615" y="1511112"/>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59" name="组合 58">
            <a:extLst>
              <a:ext uri="{FF2B5EF4-FFF2-40B4-BE49-F238E27FC236}">
                <a16:creationId xmlns:a16="http://schemas.microsoft.com/office/drawing/2014/main" id="{C87B78F9-8176-4161-84AA-7FF99D7C9B24}"/>
              </a:ext>
            </a:extLst>
          </p:cNvPr>
          <p:cNvGrpSpPr/>
          <p:nvPr/>
        </p:nvGrpSpPr>
        <p:grpSpPr>
          <a:xfrm>
            <a:off x="824302" y="2057362"/>
            <a:ext cx="368011" cy="344440"/>
            <a:chOff x="4105275" y="-894228"/>
            <a:chExt cx="368011" cy="344440"/>
          </a:xfrm>
          <a:solidFill>
            <a:schemeClr val="bg1"/>
          </a:solidFill>
        </p:grpSpPr>
        <p:sp>
          <p:nvSpPr>
            <p:cNvPr id="60" name="任意多边形: 形状 59">
              <a:extLst>
                <a:ext uri="{FF2B5EF4-FFF2-40B4-BE49-F238E27FC236}">
                  <a16:creationId xmlns:a16="http://schemas.microsoft.com/office/drawing/2014/main" id="{25B34813-62DE-455C-AF5D-EB0C51C2C0D3}"/>
                </a:ext>
              </a:extLst>
            </p:cNvPr>
            <p:cNvSpPr/>
            <p:nvPr/>
          </p:nvSpPr>
          <p:spPr>
            <a:xfrm>
              <a:off x="4105275" y="-894228"/>
              <a:ext cx="368011" cy="216300"/>
            </a:xfrm>
            <a:custGeom>
              <a:avLst/>
              <a:gdLst>
                <a:gd name="connsiteX0" fmla="*/ 433609 w 454037"/>
                <a:gd name="connsiteY0" fmla="*/ 125344 h 266862"/>
                <a:gd name="connsiteX1" fmla="*/ 431686 w 454037"/>
                <a:gd name="connsiteY1" fmla="*/ 89468 h 266862"/>
                <a:gd name="connsiteX2" fmla="*/ 254266 w 454037"/>
                <a:gd name="connsiteY2" fmla="*/ 6985 h 266862"/>
                <a:gd name="connsiteX3" fmla="*/ 192700 w 454037"/>
                <a:gd name="connsiteY3" fmla="*/ 11912 h 266862"/>
                <a:gd name="connsiteX4" fmla="*/ 26498 w 454037"/>
                <a:gd name="connsiteY4" fmla="*/ 85432 h 266862"/>
                <a:gd name="connsiteX5" fmla="*/ 25738 w 454037"/>
                <a:gd name="connsiteY5" fmla="*/ 132515 h 266862"/>
                <a:gd name="connsiteX6" fmla="*/ 176103 w 454037"/>
                <a:gd name="connsiteY6" fmla="*/ 204124 h 266862"/>
                <a:gd name="connsiteX7" fmla="*/ 176103 w 454037"/>
                <a:gd name="connsiteY7" fmla="*/ 163761 h 266862"/>
                <a:gd name="connsiteX8" fmla="*/ 168874 w 454037"/>
                <a:gd name="connsiteY8" fmla="*/ 156460 h 266862"/>
                <a:gd name="connsiteX9" fmla="*/ 138423 w 454037"/>
                <a:gd name="connsiteY9" fmla="*/ 156080 h 266862"/>
                <a:gd name="connsiteX10" fmla="*/ 131193 w 454037"/>
                <a:gd name="connsiteY10" fmla="*/ 148684 h 266862"/>
                <a:gd name="connsiteX11" fmla="*/ 133330 w 454037"/>
                <a:gd name="connsiteY11" fmla="*/ 143603 h 266862"/>
                <a:gd name="connsiteX12" fmla="*/ 217357 w 454037"/>
                <a:gd name="connsiteY12" fmla="*/ 59588 h 266862"/>
                <a:gd name="connsiteX13" fmla="*/ 227685 w 454037"/>
                <a:gd name="connsiteY13" fmla="*/ 59576 h 266862"/>
                <a:gd name="connsiteX14" fmla="*/ 227697 w 454037"/>
                <a:gd name="connsiteY14" fmla="*/ 59588 h 266862"/>
                <a:gd name="connsiteX15" fmla="*/ 313410 w 454037"/>
                <a:gd name="connsiteY15" fmla="*/ 145395 h 266862"/>
                <a:gd name="connsiteX16" fmla="*/ 313398 w 454037"/>
                <a:gd name="connsiteY16" fmla="*/ 155735 h 266862"/>
                <a:gd name="connsiteX17" fmla="*/ 308163 w 454037"/>
                <a:gd name="connsiteY17" fmla="*/ 157872 h 266862"/>
                <a:gd name="connsiteX18" fmla="*/ 278389 w 454037"/>
                <a:gd name="connsiteY18" fmla="*/ 157564 h 266862"/>
                <a:gd name="connsiteX19" fmla="*/ 271005 w 454037"/>
                <a:gd name="connsiteY19" fmla="*/ 164806 h 266862"/>
                <a:gd name="connsiteX20" fmla="*/ 271005 w 454037"/>
                <a:gd name="connsiteY20" fmla="*/ 164877 h 266862"/>
                <a:gd name="connsiteX21" fmla="*/ 271005 w 454037"/>
                <a:gd name="connsiteY21" fmla="*/ 204872 h 266862"/>
                <a:gd name="connsiteX22" fmla="*/ 405153 w 454037"/>
                <a:gd name="connsiteY22" fmla="*/ 139270 h 266862"/>
                <a:gd name="connsiteX23" fmla="*/ 405153 w 454037"/>
                <a:gd name="connsiteY23" fmla="*/ 209229 h 266862"/>
                <a:gd name="connsiteX24" fmla="*/ 386681 w 454037"/>
                <a:gd name="connsiteY24" fmla="*/ 232972 h 266862"/>
                <a:gd name="connsiteX25" fmla="*/ 417476 w 454037"/>
                <a:gd name="connsiteY25" fmla="*/ 266580 h 266862"/>
                <a:gd name="connsiteX26" fmla="*/ 450942 w 454037"/>
                <a:gd name="connsiteY26" fmla="*/ 232972 h 266862"/>
                <a:gd name="connsiteX27" fmla="*/ 433633 w 454037"/>
                <a:gd name="connsiteY27" fmla="*/ 209644 h 26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037" h="266862">
                  <a:moveTo>
                    <a:pt x="433609" y="125344"/>
                  </a:moveTo>
                  <a:cubicBezTo>
                    <a:pt x="445160" y="116820"/>
                    <a:pt x="472477" y="110089"/>
                    <a:pt x="431686" y="89468"/>
                  </a:cubicBezTo>
                  <a:cubicBezTo>
                    <a:pt x="384734" y="67043"/>
                    <a:pt x="295448" y="26704"/>
                    <a:pt x="254266" y="6985"/>
                  </a:cubicBezTo>
                  <a:cubicBezTo>
                    <a:pt x="231175" y="-6074"/>
                    <a:pt x="217713" y="254"/>
                    <a:pt x="192700" y="11912"/>
                  </a:cubicBezTo>
                  <a:cubicBezTo>
                    <a:pt x="150366" y="30289"/>
                    <a:pt x="74946" y="64360"/>
                    <a:pt x="26498" y="85432"/>
                  </a:cubicBezTo>
                  <a:cubicBezTo>
                    <a:pt x="-10826" y="101566"/>
                    <a:pt x="-8511" y="113675"/>
                    <a:pt x="25738" y="132515"/>
                  </a:cubicBezTo>
                  <a:cubicBezTo>
                    <a:pt x="66826" y="155071"/>
                    <a:pt x="137984" y="187219"/>
                    <a:pt x="176103" y="204124"/>
                  </a:cubicBezTo>
                  <a:lnTo>
                    <a:pt x="176103" y="163761"/>
                  </a:lnTo>
                  <a:cubicBezTo>
                    <a:pt x="176103" y="159760"/>
                    <a:pt x="172874" y="156495"/>
                    <a:pt x="168874" y="156460"/>
                  </a:cubicBezTo>
                  <a:lnTo>
                    <a:pt x="138423" y="156080"/>
                  </a:lnTo>
                  <a:cubicBezTo>
                    <a:pt x="134387" y="156032"/>
                    <a:pt x="131146" y="152720"/>
                    <a:pt x="131193" y="148684"/>
                  </a:cubicBezTo>
                  <a:cubicBezTo>
                    <a:pt x="131217" y="146772"/>
                    <a:pt x="131989" y="144956"/>
                    <a:pt x="133330" y="143603"/>
                  </a:cubicBezTo>
                  <a:lnTo>
                    <a:pt x="217357" y="59588"/>
                  </a:lnTo>
                  <a:cubicBezTo>
                    <a:pt x="220206" y="56727"/>
                    <a:pt x="224824" y="56727"/>
                    <a:pt x="227685" y="59576"/>
                  </a:cubicBezTo>
                  <a:cubicBezTo>
                    <a:pt x="227685" y="59576"/>
                    <a:pt x="227697" y="59588"/>
                    <a:pt x="227697" y="59588"/>
                  </a:cubicBezTo>
                  <a:lnTo>
                    <a:pt x="313410" y="145395"/>
                  </a:lnTo>
                  <a:cubicBezTo>
                    <a:pt x="316259" y="148256"/>
                    <a:pt x="316259" y="152886"/>
                    <a:pt x="313398" y="155735"/>
                  </a:cubicBezTo>
                  <a:cubicBezTo>
                    <a:pt x="312009" y="157124"/>
                    <a:pt x="310121" y="157896"/>
                    <a:pt x="308163" y="157872"/>
                  </a:cubicBezTo>
                  <a:lnTo>
                    <a:pt x="278389" y="157564"/>
                  </a:lnTo>
                  <a:cubicBezTo>
                    <a:pt x="274352" y="157528"/>
                    <a:pt x="271040" y="160769"/>
                    <a:pt x="271005" y="164806"/>
                  </a:cubicBezTo>
                  <a:cubicBezTo>
                    <a:pt x="271005" y="164829"/>
                    <a:pt x="271005" y="164853"/>
                    <a:pt x="271005" y="164877"/>
                  </a:cubicBezTo>
                  <a:lnTo>
                    <a:pt x="271005" y="204872"/>
                  </a:lnTo>
                  <a:cubicBezTo>
                    <a:pt x="292267" y="193855"/>
                    <a:pt x="325186" y="176962"/>
                    <a:pt x="405153" y="139270"/>
                  </a:cubicBezTo>
                  <a:lnTo>
                    <a:pt x="405153" y="209229"/>
                  </a:lnTo>
                  <a:lnTo>
                    <a:pt x="386681" y="232972"/>
                  </a:lnTo>
                  <a:lnTo>
                    <a:pt x="417476" y="266580"/>
                  </a:lnTo>
                  <a:lnTo>
                    <a:pt x="450942" y="232972"/>
                  </a:lnTo>
                  <a:lnTo>
                    <a:pt x="433633" y="209644"/>
                  </a:lnTo>
                  <a:close/>
                </a:path>
              </a:pathLst>
            </a:custGeom>
            <a:grpFill/>
            <a:ln w="1185"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2BF2CAA8-B9A5-4600-B4C0-623A884F53DF}"/>
                </a:ext>
              </a:extLst>
            </p:cNvPr>
            <p:cNvSpPr/>
            <p:nvPr/>
          </p:nvSpPr>
          <p:spPr>
            <a:xfrm>
              <a:off x="4165993" y="-732996"/>
              <a:ext cx="243462" cy="183208"/>
            </a:xfrm>
            <a:custGeom>
              <a:avLst/>
              <a:gdLst>
                <a:gd name="connsiteX0" fmla="*/ 188781 w 300374"/>
                <a:gd name="connsiteY0" fmla="*/ 133783 h 226034"/>
                <a:gd name="connsiteX1" fmla="*/ 108458 w 300374"/>
                <a:gd name="connsiteY1" fmla="*/ 133783 h 226034"/>
                <a:gd name="connsiteX2" fmla="*/ 101145 w 300374"/>
                <a:gd name="connsiteY2" fmla="*/ 126471 h 226034"/>
                <a:gd name="connsiteX3" fmla="*/ 101145 w 300374"/>
                <a:gd name="connsiteY3" fmla="*/ 51288 h 226034"/>
                <a:gd name="connsiteX4" fmla="*/ -725 w 300374"/>
                <a:gd name="connsiteY4" fmla="*/ 10165 h 226034"/>
                <a:gd name="connsiteX5" fmla="*/ -725 w 300374"/>
                <a:gd name="connsiteY5" fmla="*/ 161171 h 226034"/>
                <a:gd name="connsiteX6" fmla="*/ 153487 w 300374"/>
                <a:gd name="connsiteY6" fmla="*/ 225752 h 226034"/>
                <a:gd name="connsiteX7" fmla="*/ 299649 w 300374"/>
                <a:gd name="connsiteY7" fmla="*/ 161171 h 226034"/>
                <a:gd name="connsiteX8" fmla="*/ 299649 w 300374"/>
                <a:gd name="connsiteY8" fmla="*/ -282 h 226034"/>
                <a:gd name="connsiteX9" fmla="*/ 196093 w 300374"/>
                <a:gd name="connsiteY9" fmla="*/ 53555 h 226034"/>
                <a:gd name="connsiteX10" fmla="*/ 196093 w 300374"/>
                <a:gd name="connsiteY10" fmla="*/ 126423 h 226034"/>
                <a:gd name="connsiteX11" fmla="*/ 188828 w 300374"/>
                <a:gd name="connsiteY11" fmla="*/ 133783 h 226034"/>
                <a:gd name="connsiteX12" fmla="*/ 188781 w 300374"/>
                <a:gd name="connsiteY12" fmla="*/ 133783 h 22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374" h="226034">
                  <a:moveTo>
                    <a:pt x="188781" y="133783"/>
                  </a:moveTo>
                  <a:lnTo>
                    <a:pt x="108458" y="133783"/>
                  </a:lnTo>
                  <a:cubicBezTo>
                    <a:pt x="104421" y="133783"/>
                    <a:pt x="101145" y="130507"/>
                    <a:pt x="101145" y="126471"/>
                  </a:cubicBezTo>
                  <a:lnTo>
                    <a:pt x="101145" y="51288"/>
                  </a:lnTo>
                  <a:cubicBezTo>
                    <a:pt x="61862" y="36104"/>
                    <a:pt x="29001" y="23829"/>
                    <a:pt x="-725" y="10165"/>
                  </a:cubicBezTo>
                  <a:lnTo>
                    <a:pt x="-725" y="161171"/>
                  </a:lnTo>
                  <a:cubicBezTo>
                    <a:pt x="-725" y="161171"/>
                    <a:pt x="53374" y="225752"/>
                    <a:pt x="153487" y="225752"/>
                  </a:cubicBezTo>
                  <a:cubicBezTo>
                    <a:pt x="246904" y="225752"/>
                    <a:pt x="299649" y="161171"/>
                    <a:pt x="299649" y="161171"/>
                  </a:cubicBezTo>
                  <a:lnTo>
                    <a:pt x="299649" y="-282"/>
                  </a:lnTo>
                  <a:cubicBezTo>
                    <a:pt x="259891" y="19341"/>
                    <a:pt x="223505" y="40402"/>
                    <a:pt x="196093" y="53555"/>
                  </a:cubicBezTo>
                  <a:lnTo>
                    <a:pt x="196093" y="126423"/>
                  </a:lnTo>
                  <a:cubicBezTo>
                    <a:pt x="196117" y="130459"/>
                    <a:pt x="192864" y="133760"/>
                    <a:pt x="188828" y="133783"/>
                  </a:cubicBezTo>
                  <a:cubicBezTo>
                    <a:pt x="188816" y="133783"/>
                    <a:pt x="188793" y="133783"/>
                    <a:pt x="188781" y="133783"/>
                  </a:cubicBezTo>
                  <a:close/>
                </a:path>
              </a:pathLst>
            </a:custGeom>
            <a:grpFill/>
            <a:ln w="1185" cap="flat">
              <a:noFill/>
              <a:prstDash val="solid"/>
              <a:miter/>
            </a:ln>
          </p:spPr>
          <p:txBody>
            <a:bodyPr rtlCol="0" anchor="ctr"/>
            <a:lstStyle/>
            <a:p>
              <a:endParaRPr lang="zh-CN" altLang="en-US"/>
            </a:p>
          </p:txBody>
        </p:sp>
      </p:grpSp>
      <p:grpSp>
        <p:nvGrpSpPr>
          <p:cNvPr id="62" name="组合 61">
            <a:extLst>
              <a:ext uri="{FF2B5EF4-FFF2-40B4-BE49-F238E27FC236}">
                <a16:creationId xmlns:a16="http://schemas.microsoft.com/office/drawing/2014/main" id="{D005C77B-D9D6-40EE-8325-764AA11E6190}"/>
              </a:ext>
            </a:extLst>
          </p:cNvPr>
          <p:cNvGrpSpPr/>
          <p:nvPr/>
        </p:nvGrpSpPr>
        <p:grpSpPr>
          <a:xfrm>
            <a:off x="865357" y="5093631"/>
            <a:ext cx="322411" cy="327692"/>
            <a:chOff x="7270901" y="1921561"/>
            <a:chExt cx="368047" cy="374075"/>
          </a:xfrm>
          <a:solidFill>
            <a:schemeClr val="bg1"/>
          </a:solidFill>
        </p:grpSpPr>
        <p:sp>
          <p:nvSpPr>
            <p:cNvPr id="63" name="任意多边形: 形状 62">
              <a:extLst>
                <a:ext uri="{FF2B5EF4-FFF2-40B4-BE49-F238E27FC236}">
                  <a16:creationId xmlns:a16="http://schemas.microsoft.com/office/drawing/2014/main" id="{E52362BC-6E77-4391-B699-2DA7EDE7AE7B}"/>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64" name="组合 63">
              <a:extLst>
                <a:ext uri="{FF2B5EF4-FFF2-40B4-BE49-F238E27FC236}">
                  <a16:creationId xmlns:a16="http://schemas.microsoft.com/office/drawing/2014/main" id="{F4346DE0-5443-4F00-BDFF-E5F1BFC8B95C}"/>
                </a:ext>
              </a:extLst>
            </p:cNvPr>
            <p:cNvGrpSpPr/>
            <p:nvPr/>
          </p:nvGrpSpPr>
          <p:grpSpPr>
            <a:xfrm>
              <a:off x="7388937" y="2058250"/>
              <a:ext cx="250011" cy="237386"/>
              <a:chOff x="7388937" y="2058250"/>
              <a:chExt cx="250011" cy="237386"/>
            </a:xfrm>
            <a:grpFill/>
          </p:grpSpPr>
          <p:sp>
            <p:nvSpPr>
              <p:cNvPr id="67" name="任意多边形: 形状 66">
                <a:extLst>
                  <a:ext uri="{FF2B5EF4-FFF2-40B4-BE49-F238E27FC236}">
                    <a16:creationId xmlns:a16="http://schemas.microsoft.com/office/drawing/2014/main" id="{048FFEFB-0AD4-414E-B9D2-C0875E383483}"/>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68" name="任意多边形: 形状 67">
                <a:extLst>
                  <a:ext uri="{FF2B5EF4-FFF2-40B4-BE49-F238E27FC236}">
                    <a16:creationId xmlns:a16="http://schemas.microsoft.com/office/drawing/2014/main" id="{F38CF8F1-8120-4D6B-9A5C-EA1912DF7D65}"/>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69" name="任意多边形: 形状 68">
                <a:extLst>
                  <a:ext uri="{FF2B5EF4-FFF2-40B4-BE49-F238E27FC236}">
                    <a16:creationId xmlns:a16="http://schemas.microsoft.com/office/drawing/2014/main" id="{1988D459-5BAD-4937-833F-3E9669978C19}"/>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65" name="任意多边形: 形状 64">
              <a:extLst>
                <a:ext uri="{FF2B5EF4-FFF2-40B4-BE49-F238E27FC236}">
                  <a16:creationId xmlns:a16="http://schemas.microsoft.com/office/drawing/2014/main" id="{CEAD44B5-7374-42FE-A664-71DC86DE0EE3}"/>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66" name="任意多边形: 形状 65">
              <a:extLst>
                <a:ext uri="{FF2B5EF4-FFF2-40B4-BE49-F238E27FC236}">
                  <a16:creationId xmlns:a16="http://schemas.microsoft.com/office/drawing/2014/main" id="{10CE90BD-BC80-492A-BECA-324BBF4A2743}"/>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70" name="组合 69">
            <a:extLst>
              <a:ext uri="{FF2B5EF4-FFF2-40B4-BE49-F238E27FC236}">
                <a16:creationId xmlns:a16="http://schemas.microsoft.com/office/drawing/2014/main" id="{86327F3B-5A2C-4A25-B13E-2658A0BEBC84}"/>
              </a:ext>
            </a:extLst>
          </p:cNvPr>
          <p:cNvGrpSpPr/>
          <p:nvPr/>
        </p:nvGrpSpPr>
        <p:grpSpPr>
          <a:xfrm>
            <a:off x="11011590" y="5083341"/>
            <a:ext cx="344207" cy="326145"/>
            <a:chOff x="8197756" y="1934326"/>
            <a:chExt cx="368370" cy="349040"/>
          </a:xfrm>
          <a:solidFill>
            <a:schemeClr val="bg1"/>
          </a:solidFill>
        </p:grpSpPr>
        <p:sp>
          <p:nvSpPr>
            <p:cNvPr id="71" name="任意多边形: 形状 70">
              <a:extLst>
                <a:ext uri="{FF2B5EF4-FFF2-40B4-BE49-F238E27FC236}">
                  <a16:creationId xmlns:a16="http://schemas.microsoft.com/office/drawing/2014/main" id="{C45941B6-E04F-49C7-B325-D9DFD8B47E79}"/>
                </a:ext>
              </a:extLst>
            </p:cNvPr>
            <p:cNvSpPr/>
            <p:nvPr/>
          </p:nvSpPr>
          <p:spPr>
            <a:xfrm>
              <a:off x="8385622" y="1996149"/>
              <a:ext cx="130257" cy="23093"/>
            </a:xfrm>
            <a:custGeom>
              <a:avLst/>
              <a:gdLst>
                <a:gd name="connsiteX0" fmla="*/ 147373 w 160705"/>
                <a:gd name="connsiteY0" fmla="*/ -282 h 28491"/>
                <a:gd name="connsiteX1" fmla="*/ 11882 w 160705"/>
                <a:gd name="connsiteY1" fmla="*/ -282 h 28491"/>
                <a:gd name="connsiteX2" fmla="*/ -725 w 160705"/>
                <a:gd name="connsiteY2" fmla="*/ 13964 h 28491"/>
                <a:gd name="connsiteX3" fmla="*/ 11882 w 160705"/>
                <a:gd name="connsiteY3" fmla="*/ 28210 h 28491"/>
                <a:gd name="connsiteX4" fmla="*/ 147373 w 160705"/>
                <a:gd name="connsiteY4" fmla="*/ 28210 h 28491"/>
                <a:gd name="connsiteX5" fmla="*/ 159980 w 160705"/>
                <a:gd name="connsiteY5" fmla="*/ 13964 h 28491"/>
                <a:gd name="connsiteX6" fmla="*/ 147373 w 160705"/>
                <a:gd name="connsiteY6"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05" h="28491">
                  <a:moveTo>
                    <a:pt x="147373" y="-282"/>
                  </a:moveTo>
                  <a:lnTo>
                    <a:pt x="11882" y="-282"/>
                  </a:lnTo>
                  <a:cubicBezTo>
                    <a:pt x="4926" y="-282"/>
                    <a:pt x="-725" y="6105"/>
                    <a:pt x="-725" y="13964"/>
                  </a:cubicBezTo>
                  <a:cubicBezTo>
                    <a:pt x="-725" y="21823"/>
                    <a:pt x="4926" y="28210"/>
                    <a:pt x="11882" y="28210"/>
                  </a:cubicBezTo>
                  <a:lnTo>
                    <a:pt x="147373" y="28210"/>
                  </a:lnTo>
                  <a:cubicBezTo>
                    <a:pt x="154341" y="28210"/>
                    <a:pt x="159980" y="21835"/>
                    <a:pt x="159980" y="13964"/>
                  </a:cubicBezTo>
                  <a:cubicBezTo>
                    <a:pt x="159980" y="6093"/>
                    <a:pt x="154341" y="-282"/>
                    <a:pt x="147373" y="-282"/>
                  </a:cubicBezTo>
                  <a:close/>
                </a:path>
              </a:pathLst>
            </a:custGeom>
            <a:grpFill/>
            <a:ln w="1185"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4641E80A-FDC4-4406-A90F-06BFAFD2CC1D}"/>
                </a:ext>
              </a:extLst>
            </p:cNvPr>
            <p:cNvSpPr/>
            <p:nvPr/>
          </p:nvSpPr>
          <p:spPr>
            <a:xfrm>
              <a:off x="8440440" y="2051554"/>
              <a:ext cx="75438" cy="23093"/>
            </a:xfrm>
            <a:custGeom>
              <a:avLst/>
              <a:gdLst>
                <a:gd name="connsiteX0" fmla="*/ 11871 w 93072"/>
                <a:gd name="connsiteY0" fmla="*/ -282 h 28491"/>
                <a:gd name="connsiteX1" fmla="*/ -725 w 93072"/>
                <a:gd name="connsiteY1" fmla="*/ 13964 h 28491"/>
                <a:gd name="connsiteX2" fmla="*/ 11871 w 93072"/>
                <a:gd name="connsiteY2" fmla="*/ 28210 h 28491"/>
                <a:gd name="connsiteX3" fmla="*/ 79740 w 93072"/>
                <a:gd name="connsiteY3" fmla="*/ 28210 h 28491"/>
                <a:gd name="connsiteX4" fmla="*/ 92348 w 93072"/>
                <a:gd name="connsiteY4" fmla="*/ 13964 h 28491"/>
                <a:gd name="connsiteX5" fmla="*/ 79740 w 93072"/>
                <a:gd name="connsiteY5"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72" h="28491">
                  <a:moveTo>
                    <a:pt x="11871" y="-282"/>
                  </a:moveTo>
                  <a:cubicBezTo>
                    <a:pt x="4914" y="-282"/>
                    <a:pt x="-725" y="6105"/>
                    <a:pt x="-725" y="13964"/>
                  </a:cubicBezTo>
                  <a:cubicBezTo>
                    <a:pt x="-725" y="21823"/>
                    <a:pt x="4914" y="28210"/>
                    <a:pt x="11871" y="28210"/>
                  </a:cubicBezTo>
                  <a:lnTo>
                    <a:pt x="79740" y="28210"/>
                  </a:lnTo>
                  <a:cubicBezTo>
                    <a:pt x="86709" y="28210"/>
                    <a:pt x="92348" y="21823"/>
                    <a:pt x="92348" y="13964"/>
                  </a:cubicBezTo>
                  <a:cubicBezTo>
                    <a:pt x="92348" y="6105"/>
                    <a:pt x="86709" y="-282"/>
                    <a:pt x="79740" y="-282"/>
                  </a:cubicBezTo>
                  <a:close/>
                </a:path>
              </a:pathLst>
            </a:custGeom>
            <a:grpFill/>
            <a:ln w="1185"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6BF456C0-7F03-48A6-A3EC-BF9A37A1125F}"/>
                </a:ext>
              </a:extLst>
            </p:cNvPr>
            <p:cNvSpPr/>
            <p:nvPr/>
          </p:nvSpPr>
          <p:spPr>
            <a:xfrm>
              <a:off x="8197756" y="2008790"/>
              <a:ext cx="262611" cy="250268"/>
            </a:xfrm>
            <a:custGeom>
              <a:avLst/>
              <a:gdLst>
                <a:gd name="connsiteX0" fmla="*/ 245752 w 323998"/>
                <a:gd name="connsiteY0" fmla="*/ 292284 h 308770"/>
                <a:gd name="connsiteX1" fmla="*/ 255914 w 323998"/>
                <a:gd name="connsiteY1" fmla="*/ 306755 h 308770"/>
                <a:gd name="connsiteX2" fmla="*/ 260758 w 323998"/>
                <a:gd name="connsiteY2" fmla="*/ 308488 h 308770"/>
                <a:gd name="connsiteX3" fmla="*/ 263785 w 323998"/>
                <a:gd name="connsiteY3" fmla="*/ 308488 h 308770"/>
                <a:gd name="connsiteX4" fmla="*/ 274873 w 323998"/>
                <a:gd name="connsiteY4" fmla="*/ 300368 h 308770"/>
                <a:gd name="connsiteX5" fmla="*/ 275752 w 323998"/>
                <a:gd name="connsiteY5" fmla="*/ 297210 h 308770"/>
                <a:gd name="connsiteX6" fmla="*/ 276203 w 323998"/>
                <a:gd name="connsiteY6" fmla="*/ 295620 h 308770"/>
                <a:gd name="connsiteX7" fmla="*/ 323274 w 323998"/>
                <a:gd name="connsiteY7" fmla="*/ 127566 h 308770"/>
                <a:gd name="connsiteX8" fmla="*/ 313183 w 323998"/>
                <a:gd name="connsiteY8" fmla="*/ 116205 h 308770"/>
                <a:gd name="connsiteX9" fmla="*/ 313183 w 323998"/>
                <a:gd name="connsiteY9" fmla="*/ 116205 h 308770"/>
                <a:gd name="connsiteX10" fmla="*/ 299067 w 323998"/>
                <a:gd name="connsiteY10" fmla="*/ 124325 h 308770"/>
                <a:gd name="connsiteX11" fmla="*/ 265424 w 323998"/>
                <a:gd name="connsiteY11" fmla="*/ 244441 h 308770"/>
                <a:gd name="connsiteX12" fmla="*/ 191938 w 323998"/>
                <a:gd name="connsiteY12" fmla="*/ 167193 h 308770"/>
                <a:gd name="connsiteX13" fmla="*/ 212939 w 323998"/>
                <a:gd name="connsiteY13" fmla="*/ 38161 h 308770"/>
                <a:gd name="connsiteX14" fmla="*/ 83907 w 323998"/>
                <a:gd name="connsiteY14" fmla="*/ 17149 h 308770"/>
                <a:gd name="connsiteX15" fmla="*/ 62907 w 323998"/>
                <a:gd name="connsiteY15" fmla="*/ 146192 h 308770"/>
                <a:gd name="connsiteX16" fmla="*/ 83907 w 323998"/>
                <a:gd name="connsiteY16" fmla="*/ 167193 h 308770"/>
                <a:gd name="connsiteX17" fmla="*/ -725 w 323998"/>
                <a:gd name="connsiteY17" fmla="*/ 292284 h 308770"/>
                <a:gd name="connsiteX18" fmla="*/ 14708 w 323998"/>
                <a:gd name="connsiteY18" fmla="*/ 307717 h 308770"/>
                <a:gd name="connsiteX19" fmla="*/ 30141 w 323998"/>
                <a:gd name="connsiteY19" fmla="*/ 292284 h 3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98" h="308770">
                  <a:moveTo>
                    <a:pt x="245752" y="292284"/>
                  </a:moveTo>
                  <a:cubicBezTo>
                    <a:pt x="245764" y="298766"/>
                    <a:pt x="249824" y="304547"/>
                    <a:pt x="255914" y="306755"/>
                  </a:cubicBezTo>
                  <a:cubicBezTo>
                    <a:pt x="257375" y="307705"/>
                    <a:pt x="259025" y="308299"/>
                    <a:pt x="260758" y="308488"/>
                  </a:cubicBezTo>
                  <a:lnTo>
                    <a:pt x="263785" y="308488"/>
                  </a:lnTo>
                  <a:cubicBezTo>
                    <a:pt x="268819" y="308488"/>
                    <a:pt x="273864" y="303609"/>
                    <a:pt x="274873" y="300368"/>
                  </a:cubicBezTo>
                  <a:lnTo>
                    <a:pt x="275752" y="297210"/>
                  </a:lnTo>
                  <a:cubicBezTo>
                    <a:pt x="275930" y="296688"/>
                    <a:pt x="276084" y="296154"/>
                    <a:pt x="276203" y="295620"/>
                  </a:cubicBezTo>
                  <a:lnTo>
                    <a:pt x="323274" y="127566"/>
                  </a:lnTo>
                  <a:cubicBezTo>
                    <a:pt x="323274" y="123506"/>
                    <a:pt x="320246" y="117012"/>
                    <a:pt x="313183" y="116205"/>
                  </a:cubicBezTo>
                  <a:lnTo>
                    <a:pt x="313183" y="116205"/>
                  </a:lnTo>
                  <a:cubicBezTo>
                    <a:pt x="308149" y="116205"/>
                    <a:pt x="300124" y="118639"/>
                    <a:pt x="299067" y="124325"/>
                  </a:cubicBezTo>
                  <a:lnTo>
                    <a:pt x="265424" y="244441"/>
                  </a:lnTo>
                  <a:cubicBezTo>
                    <a:pt x="251178" y="212911"/>
                    <a:pt x="224561" y="183505"/>
                    <a:pt x="191938" y="167193"/>
                  </a:cubicBezTo>
                  <a:cubicBezTo>
                    <a:pt x="233370" y="137360"/>
                    <a:pt x="242773" y="79593"/>
                    <a:pt x="212939" y="38161"/>
                  </a:cubicBezTo>
                  <a:cubicBezTo>
                    <a:pt x="183118" y="-3282"/>
                    <a:pt x="125339" y="-12685"/>
                    <a:pt x="83907" y="17149"/>
                  </a:cubicBezTo>
                  <a:cubicBezTo>
                    <a:pt x="42476" y="46982"/>
                    <a:pt x="33074" y="104749"/>
                    <a:pt x="62907" y="146192"/>
                  </a:cubicBezTo>
                  <a:cubicBezTo>
                    <a:pt x="68724" y="154277"/>
                    <a:pt x="75823" y="161364"/>
                    <a:pt x="83907" y="167193"/>
                  </a:cubicBezTo>
                  <a:cubicBezTo>
                    <a:pt x="34842" y="191720"/>
                    <a:pt x="-725" y="245842"/>
                    <a:pt x="-725" y="292284"/>
                  </a:cubicBezTo>
                  <a:cubicBezTo>
                    <a:pt x="-725" y="300808"/>
                    <a:pt x="6184" y="307717"/>
                    <a:pt x="14708" y="307717"/>
                  </a:cubicBezTo>
                  <a:cubicBezTo>
                    <a:pt x="23232" y="307717"/>
                    <a:pt x="30141" y="300808"/>
                    <a:pt x="30141" y="292284"/>
                  </a:cubicBezTo>
                </a:path>
              </a:pathLst>
            </a:custGeom>
            <a:grpFill/>
            <a:ln w="1185"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6F2BB8DA-FA5F-496D-89E5-117A488E77EA}"/>
                </a:ext>
              </a:extLst>
            </p:cNvPr>
            <p:cNvSpPr/>
            <p:nvPr/>
          </p:nvSpPr>
          <p:spPr>
            <a:xfrm>
              <a:off x="8216482" y="1934326"/>
              <a:ext cx="349644" cy="349040"/>
            </a:xfrm>
            <a:custGeom>
              <a:avLst/>
              <a:gdLst>
                <a:gd name="connsiteX0" fmla="*/ 353617 w 431376"/>
                <a:gd name="connsiteY0" fmla="*/ -282 h 430631"/>
                <a:gd name="connsiteX1" fmla="*/ 76309 w 431376"/>
                <a:gd name="connsiteY1" fmla="*/ -282 h 430631"/>
                <a:gd name="connsiteX2" fmla="*/ -725 w 431376"/>
                <a:gd name="connsiteY2" fmla="*/ 81703 h 430631"/>
                <a:gd name="connsiteX3" fmla="*/ -725 w 431376"/>
                <a:gd name="connsiteY3" fmla="*/ 107369 h 430631"/>
                <a:gd name="connsiteX4" fmla="*/ 15634 w 431376"/>
                <a:gd name="connsiteY4" fmla="*/ 121817 h 430631"/>
                <a:gd name="connsiteX5" fmla="*/ 30082 w 431376"/>
                <a:gd name="connsiteY5" fmla="*/ 107369 h 430631"/>
                <a:gd name="connsiteX6" fmla="*/ 30082 w 431376"/>
                <a:gd name="connsiteY6" fmla="*/ 81703 h 430631"/>
                <a:gd name="connsiteX7" fmla="*/ 76309 w 431376"/>
                <a:gd name="connsiteY7" fmla="*/ 30477 h 430631"/>
                <a:gd name="connsiteX8" fmla="*/ 353617 w 431376"/>
                <a:gd name="connsiteY8" fmla="*/ 30477 h 430631"/>
                <a:gd name="connsiteX9" fmla="*/ 399845 w 431376"/>
                <a:gd name="connsiteY9" fmla="*/ 81703 h 430631"/>
                <a:gd name="connsiteX10" fmla="*/ 399845 w 431376"/>
                <a:gd name="connsiteY10" fmla="*/ 348303 h 430631"/>
                <a:gd name="connsiteX11" fmla="*/ 353617 w 431376"/>
                <a:gd name="connsiteY11" fmla="*/ 399540 h 430631"/>
                <a:gd name="connsiteX12" fmla="*/ 291992 w 431376"/>
                <a:gd name="connsiteY12" fmla="*/ 399540 h 430631"/>
                <a:gd name="connsiteX13" fmla="*/ 275265 w 431376"/>
                <a:gd name="connsiteY13" fmla="*/ 413561 h 430631"/>
                <a:gd name="connsiteX14" fmla="*/ 289285 w 431376"/>
                <a:gd name="connsiteY14" fmla="*/ 430287 h 430631"/>
                <a:gd name="connsiteX15" fmla="*/ 291992 w 431376"/>
                <a:gd name="connsiteY15" fmla="*/ 430287 h 430631"/>
                <a:gd name="connsiteX16" fmla="*/ 353617 w 431376"/>
                <a:gd name="connsiteY16" fmla="*/ 430287 h 430631"/>
                <a:gd name="connsiteX17" fmla="*/ 430651 w 431376"/>
                <a:gd name="connsiteY17" fmla="*/ 348303 h 430631"/>
                <a:gd name="connsiteX18" fmla="*/ 430651 w 431376"/>
                <a:gd name="connsiteY18" fmla="*/ 81703 h 430631"/>
                <a:gd name="connsiteX19" fmla="*/ 353617 w 431376"/>
                <a:gd name="connsiteY19" fmla="*/ -282 h 4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76" h="430631">
                  <a:moveTo>
                    <a:pt x="353617" y="-282"/>
                  </a:moveTo>
                  <a:lnTo>
                    <a:pt x="76309" y="-282"/>
                  </a:lnTo>
                  <a:cubicBezTo>
                    <a:pt x="33809" y="-282"/>
                    <a:pt x="-725" y="36520"/>
                    <a:pt x="-725" y="81703"/>
                  </a:cubicBezTo>
                  <a:lnTo>
                    <a:pt x="-725" y="107369"/>
                  </a:lnTo>
                  <a:cubicBezTo>
                    <a:pt x="-191" y="115881"/>
                    <a:pt x="7134" y="122339"/>
                    <a:pt x="15634" y="121817"/>
                  </a:cubicBezTo>
                  <a:cubicBezTo>
                    <a:pt x="23410" y="121330"/>
                    <a:pt x="29595" y="115145"/>
                    <a:pt x="30082" y="107369"/>
                  </a:cubicBezTo>
                  <a:lnTo>
                    <a:pt x="30082" y="81703"/>
                  </a:lnTo>
                  <a:cubicBezTo>
                    <a:pt x="30082" y="53484"/>
                    <a:pt x="50821" y="30477"/>
                    <a:pt x="76309" y="30477"/>
                  </a:cubicBezTo>
                  <a:lnTo>
                    <a:pt x="353617" y="30477"/>
                  </a:lnTo>
                  <a:cubicBezTo>
                    <a:pt x="379105" y="30477"/>
                    <a:pt x="399845" y="53484"/>
                    <a:pt x="399845" y="81703"/>
                  </a:cubicBezTo>
                  <a:lnTo>
                    <a:pt x="399845" y="348303"/>
                  </a:lnTo>
                  <a:cubicBezTo>
                    <a:pt x="399845" y="376533"/>
                    <a:pt x="379105" y="399540"/>
                    <a:pt x="353617" y="399540"/>
                  </a:cubicBezTo>
                  <a:lnTo>
                    <a:pt x="291992" y="399540"/>
                  </a:lnTo>
                  <a:cubicBezTo>
                    <a:pt x="283504" y="398792"/>
                    <a:pt x="276013" y="405072"/>
                    <a:pt x="275265" y="413561"/>
                  </a:cubicBezTo>
                  <a:cubicBezTo>
                    <a:pt x="274517" y="422049"/>
                    <a:pt x="280797" y="429540"/>
                    <a:pt x="289285" y="430287"/>
                  </a:cubicBezTo>
                  <a:cubicBezTo>
                    <a:pt x="290187" y="430371"/>
                    <a:pt x="291089" y="430371"/>
                    <a:pt x="291992" y="430287"/>
                  </a:cubicBezTo>
                  <a:lnTo>
                    <a:pt x="353617" y="430287"/>
                  </a:lnTo>
                  <a:cubicBezTo>
                    <a:pt x="396082" y="430287"/>
                    <a:pt x="430651" y="393486"/>
                    <a:pt x="430651" y="348303"/>
                  </a:cubicBezTo>
                  <a:lnTo>
                    <a:pt x="430651" y="81703"/>
                  </a:lnTo>
                  <a:cubicBezTo>
                    <a:pt x="430651" y="36508"/>
                    <a:pt x="396082" y="-282"/>
                    <a:pt x="353617" y="-282"/>
                  </a:cubicBezTo>
                  <a:close/>
                </a:path>
              </a:pathLst>
            </a:custGeom>
            <a:grpFill/>
            <a:ln w="118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93919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a:xfrm>
            <a:off x="838200" y="365126"/>
            <a:ext cx="2311399" cy="607332"/>
          </a:xfrm>
        </p:spPr>
        <p:txBody>
          <a:bodyPr>
            <a:normAutofit fontScale="90000"/>
          </a:bodyPr>
          <a:lstStyle/>
          <a:p>
            <a:pPr algn="dist"/>
            <a:r>
              <a:rPr lang="zh-CN" altLang="en-US" dirty="0">
                <a:latin typeface="+mj-ea"/>
                <a:ea typeface="+mj-ea"/>
              </a:rPr>
              <a:t>结果与讨论</a:t>
            </a:r>
          </a:p>
        </p:txBody>
      </p:sp>
      <p:cxnSp>
        <p:nvCxnSpPr>
          <p:cNvPr id="3" name="直接连接符 41">
            <a:extLst>
              <a:ext uri="{FF2B5EF4-FFF2-40B4-BE49-F238E27FC236}">
                <a16:creationId xmlns:a16="http://schemas.microsoft.com/office/drawing/2014/main" id="{22413E17-62CF-45B6-83B1-8B3C2B42B993}"/>
              </a:ext>
            </a:extLst>
          </p:cNvPr>
          <p:cNvCxnSpPr>
            <a:cxnSpLocks/>
          </p:cNvCxnSpPr>
          <p:nvPr/>
        </p:nvCxnSpPr>
        <p:spPr>
          <a:xfrm>
            <a:off x="911225" y="2143531"/>
            <a:ext cx="10369550" cy="0"/>
          </a:xfrm>
          <a:prstGeom prst="line">
            <a:avLst/>
          </a:prstGeom>
          <a:noFill/>
          <a:ln w="57150" cap="rnd" cmpd="sng" algn="ctr">
            <a:solidFill>
              <a:schemeClr val="accent1"/>
            </a:solidFill>
            <a:prstDash val="solid"/>
            <a:round/>
            <a:headEnd type="none"/>
            <a:tailEnd type="none" w="med" len="med"/>
          </a:ln>
          <a:effectLst/>
        </p:spPr>
      </p:cxnSp>
      <p:cxnSp>
        <p:nvCxnSpPr>
          <p:cNvPr id="4" name="直接连接符 42">
            <a:extLst>
              <a:ext uri="{FF2B5EF4-FFF2-40B4-BE49-F238E27FC236}">
                <a16:creationId xmlns:a16="http://schemas.microsoft.com/office/drawing/2014/main" id="{3A397C7D-6E87-4B88-BDE7-D4AEDD7A1158}"/>
              </a:ext>
            </a:extLst>
          </p:cNvPr>
          <p:cNvCxnSpPr>
            <a:cxnSpLocks/>
          </p:cNvCxnSpPr>
          <p:nvPr/>
        </p:nvCxnSpPr>
        <p:spPr>
          <a:xfrm>
            <a:off x="911225" y="4246571"/>
            <a:ext cx="10369550" cy="0"/>
          </a:xfrm>
          <a:prstGeom prst="line">
            <a:avLst/>
          </a:prstGeom>
          <a:noFill/>
          <a:ln w="57150" cap="rnd" cmpd="sng" algn="ctr">
            <a:solidFill>
              <a:schemeClr val="accent1"/>
            </a:solidFill>
            <a:prstDash val="solid"/>
            <a:round/>
            <a:headEnd type="none"/>
            <a:tailEnd type="none" w="med" len="med"/>
          </a:ln>
          <a:effectLst/>
        </p:spPr>
      </p:cxnSp>
      <p:cxnSp>
        <p:nvCxnSpPr>
          <p:cNvPr id="5" name="直接连接符 43">
            <a:extLst>
              <a:ext uri="{FF2B5EF4-FFF2-40B4-BE49-F238E27FC236}">
                <a16:creationId xmlns:a16="http://schemas.microsoft.com/office/drawing/2014/main" id="{ED40B8D9-DADE-4951-9986-C2D34ED1B49F}"/>
              </a:ext>
            </a:extLst>
          </p:cNvPr>
          <p:cNvCxnSpPr>
            <a:cxnSpLocks/>
          </p:cNvCxnSpPr>
          <p:nvPr/>
        </p:nvCxnSpPr>
        <p:spPr>
          <a:xfrm>
            <a:off x="11280775" y="2143531"/>
            <a:ext cx="0" cy="2103040"/>
          </a:xfrm>
          <a:prstGeom prst="line">
            <a:avLst/>
          </a:prstGeom>
          <a:noFill/>
          <a:ln w="57150" cap="rnd" cmpd="sng" algn="ctr">
            <a:solidFill>
              <a:schemeClr val="accent1"/>
            </a:solidFill>
            <a:prstDash val="solid"/>
            <a:round/>
            <a:headEnd type="none"/>
            <a:tailEnd type="none" w="med" len="med"/>
          </a:ln>
          <a:effectLst/>
        </p:spPr>
      </p:cxnSp>
      <p:grpSp>
        <p:nvGrpSpPr>
          <p:cNvPr id="53" name="组合 52">
            <a:extLst>
              <a:ext uri="{FF2B5EF4-FFF2-40B4-BE49-F238E27FC236}">
                <a16:creationId xmlns:a16="http://schemas.microsoft.com/office/drawing/2014/main" id="{C8ACB598-7EC3-4619-A8EE-E995A7495B2B}"/>
              </a:ext>
            </a:extLst>
          </p:cNvPr>
          <p:cNvGrpSpPr/>
          <p:nvPr/>
        </p:nvGrpSpPr>
        <p:grpSpPr>
          <a:xfrm>
            <a:off x="2171700" y="1959381"/>
            <a:ext cx="368300" cy="368300"/>
            <a:chOff x="2628900" y="1371600"/>
            <a:chExt cx="368300" cy="368300"/>
          </a:xfrm>
        </p:grpSpPr>
        <p:sp>
          <p:nvSpPr>
            <p:cNvPr id="2" name="椭圆 1">
              <a:extLst>
                <a:ext uri="{FF2B5EF4-FFF2-40B4-BE49-F238E27FC236}">
                  <a16:creationId xmlns:a16="http://schemas.microsoft.com/office/drawing/2014/main" id="{9512B94F-0891-4DA8-9FA0-09D34AD98437}"/>
                </a:ext>
              </a:extLst>
            </p:cNvPr>
            <p:cNvSpPr/>
            <p:nvPr/>
          </p:nvSpPr>
          <p:spPr>
            <a:xfrm>
              <a:off x="2628900" y="1371600"/>
              <a:ext cx="368300" cy="3683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箭头: 右 51">
              <a:extLst>
                <a:ext uri="{FF2B5EF4-FFF2-40B4-BE49-F238E27FC236}">
                  <a16:creationId xmlns:a16="http://schemas.microsoft.com/office/drawing/2014/main" id="{4DF05474-78D3-47F0-9F0F-FEB516700079}"/>
                </a:ext>
              </a:extLst>
            </p:cNvPr>
            <p:cNvSpPr/>
            <p:nvPr/>
          </p:nvSpPr>
          <p:spPr>
            <a:xfrm>
              <a:off x="2679700" y="1441451"/>
              <a:ext cx="266700" cy="228598"/>
            </a:xfrm>
            <a:prstGeom prst="rightArrow">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a:extLst>
              <a:ext uri="{FF2B5EF4-FFF2-40B4-BE49-F238E27FC236}">
                <a16:creationId xmlns:a16="http://schemas.microsoft.com/office/drawing/2014/main" id="{E685F999-641B-47A6-9810-3F98BE955B14}"/>
              </a:ext>
            </a:extLst>
          </p:cNvPr>
          <p:cNvGrpSpPr/>
          <p:nvPr/>
        </p:nvGrpSpPr>
        <p:grpSpPr>
          <a:xfrm>
            <a:off x="5797691" y="1959381"/>
            <a:ext cx="368300" cy="368300"/>
            <a:chOff x="2628900" y="1371600"/>
            <a:chExt cx="368300" cy="368300"/>
          </a:xfrm>
        </p:grpSpPr>
        <p:sp>
          <p:nvSpPr>
            <p:cNvPr id="55" name="椭圆 54">
              <a:extLst>
                <a:ext uri="{FF2B5EF4-FFF2-40B4-BE49-F238E27FC236}">
                  <a16:creationId xmlns:a16="http://schemas.microsoft.com/office/drawing/2014/main" id="{EB11AD9E-DB79-4ECE-9B29-6F9FEBA19B8E}"/>
                </a:ext>
              </a:extLst>
            </p:cNvPr>
            <p:cNvSpPr/>
            <p:nvPr/>
          </p:nvSpPr>
          <p:spPr>
            <a:xfrm>
              <a:off x="2628900" y="1371600"/>
              <a:ext cx="368300" cy="3683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箭头: 右 55">
              <a:extLst>
                <a:ext uri="{FF2B5EF4-FFF2-40B4-BE49-F238E27FC236}">
                  <a16:creationId xmlns:a16="http://schemas.microsoft.com/office/drawing/2014/main" id="{918CE409-9C30-4F7F-84ED-696549A190F3}"/>
                </a:ext>
              </a:extLst>
            </p:cNvPr>
            <p:cNvSpPr/>
            <p:nvPr/>
          </p:nvSpPr>
          <p:spPr>
            <a:xfrm>
              <a:off x="2679700" y="1441451"/>
              <a:ext cx="266700" cy="228598"/>
            </a:xfrm>
            <a:prstGeom prst="rightArrow">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a:extLst>
              <a:ext uri="{FF2B5EF4-FFF2-40B4-BE49-F238E27FC236}">
                <a16:creationId xmlns:a16="http://schemas.microsoft.com/office/drawing/2014/main" id="{F8EADC88-D6A9-48E0-87AD-BBC8499642C6}"/>
              </a:ext>
            </a:extLst>
          </p:cNvPr>
          <p:cNvGrpSpPr/>
          <p:nvPr/>
        </p:nvGrpSpPr>
        <p:grpSpPr>
          <a:xfrm>
            <a:off x="9423682" y="1959381"/>
            <a:ext cx="368300" cy="368300"/>
            <a:chOff x="2628900" y="1371600"/>
            <a:chExt cx="368300" cy="368300"/>
          </a:xfrm>
        </p:grpSpPr>
        <p:sp>
          <p:nvSpPr>
            <p:cNvPr id="58" name="椭圆 57">
              <a:extLst>
                <a:ext uri="{FF2B5EF4-FFF2-40B4-BE49-F238E27FC236}">
                  <a16:creationId xmlns:a16="http://schemas.microsoft.com/office/drawing/2014/main" id="{DB76791B-9E25-4129-839D-D9122D6FB7D3}"/>
                </a:ext>
              </a:extLst>
            </p:cNvPr>
            <p:cNvSpPr/>
            <p:nvPr/>
          </p:nvSpPr>
          <p:spPr>
            <a:xfrm>
              <a:off x="2628900" y="1371600"/>
              <a:ext cx="368300" cy="3683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箭头: 右 58">
              <a:extLst>
                <a:ext uri="{FF2B5EF4-FFF2-40B4-BE49-F238E27FC236}">
                  <a16:creationId xmlns:a16="http://schemas.microsoft.com/office/drawing/2014/main" id="{89722C84-A413-4018-9509-226C44D00714}"/>
                </a:ext>
              </a:extLst>
            </p:cNvPr>
            <p:cNvSpPr/>
            <p:nvPr/>
          </p:nvSpPr>
          <p:spPr>
            <a:xfrm>
              <a:off x="2679700" y="1441451"/>
              <a:ext cx="266700" cy="228598"/>
            </a:xfrm>
            <a:prstGeom prst="rightArrow">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a:extLst>
              <a:ext uri="{FF2B5EF4-FFF2-40B4-BE49-F238E27FC236}">
                <a16:creationId xmlns:a16="http://schemas.microsoft.com/office/drawing/2014/main" id="{8C66B2AF-B7DF-4771-A874-F66FE17C2DD3}"/>
              </a:ext>
            </a:extLst>
          </p:cNvPr>
          <p:cNvGrpSpPr/>
          <p:nvPr/>
        </p:nvGrpSpPr>
        <p:grpSpPr>
          <a:xfrm flipH="1">
            <a:off x="2171700" y="4070403"/>
            <a:ext cx="368300" cy="368300"/>
            <a:chOff x="2628900" y="1371600"/>
            <a:chExt cx="368300" cy="368300"/>
          </a:xfrm>
        </p:grpSpPr>
        <p:sp>
          <p:nvSpPr>
            <p:cNvPr id="61" name="椭圆 60">
              <a:extLst>
                <a:ext uri="{FF2B5EF4-FFF2-40B4-BE49-F238E27FC236}">
                  <a16:creationId xmlns:a16="http://schemas.microsoft.com/office/drawing/2014/main" id="{C131606D-C462-4EF6-81A8-461A7E724DD8}"/>
                </a:ext>
              </a:extLst>
            </p:cNvPr>
            <p:cNvSpPr/>
            <p:nvPr/>
          </p:nvSpPr>
          <p:spPr>
            <a:xfrm>
              <a:off x="2628900" y="1371600"/>
              <a:ext cx="368300" cy="3683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箭头: 右 61">
              <a:extLst>
                <a:ext uri="{FF2B5EF4-FFF2-40B4-BE49-F238E27FC236}">
                  <a16:creationId xmlns:a16="http://schemas.microsoft.com/office/drawing/2014/main" id="{9BF0FD16-6FD9-4B6E-A784-4B728DD07CA1}"/>
                </a:ext>
              </a:extLst>
            </p:cNvPr>
            <p:cNvSpPr/>
            <p:nvPr/>
          </p:nvSpPr>
          <p:spPr>
            <a:xfrm>
              <a:off x="2679700" y="1441451"/>
              <a:ext cx="266700" cy="228598"/>
            </a:xfrm>
            <a:prstGeom prst="rightArrow">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组合 62">
            <a:extLst>
              <a:ext uri="{FF2B5EF4-FFF2-40B4-BE49-F238E27FC236}">
                <a16:creationId xmlns:a16="http://schemas.microsoft.com/office/drawing/2014/main" id="{BB3F058D-4CCD-4B45-A6CF-A6AEDA0BEA0A}"/>
              </a:ext>
            </a:extLst>
          </p:cNvPr>
          <p:cNvGrpSpPr/>
          <p:nvPr/>
        </p:nvGrpSpPr>
        <p:grpSpPr>
          <a:xfrm flipH="1">
            <a:off x="5797691" y="4070403"/>
            <a:ext cx="368300" cy="368300"/>
            <a:chOff x="2628900" y="1371600"/>
            <a:chExt cx="368300" cy="368300"/>
          </a:xfrm>
        </p:grpSpPr>
        <p:sp>
          <p:nvSpPr>
            <p:cNvPr id="64" name="椭圆 63">
              <a:extLst>
                <a:ext uri="{FF2B5EF4-FFF2-40B4-BE49-F238E27FC236}">
                  <a16:creationId xmlns:a16="http://schemas.microsoft.com/office/drawing/2014/main" id="{C9F6BEA4-1FD8-4E41-A394-76AC895802C1}"/>
                </a:ext>
              </a:extLst>
            </p:cNvPr>
            <p:cNvSpPr/>
            <p:nvPr/>
          </p:nvSpPr>
          <p:spPr>
            <a:xfrm>
              <a:off x="2628900" y="1371600"/>
              <a:ext cx="368300" cy="3683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箭头: 右 64">
              <a:extLst>
                <a:ext uri="{FF2B5EF4-FFF2-40B4-BE49-F238E27FC236}">
                  <a16:creationId xmlns:a16="http://schemas.microsoft.com/office/drawing/2014/main" id="{7D86885A-EE91-4C87-883C-1A3B064A17E1}"/>
                </a:ext>
              </a:extLst>
            </p:cNvPr>
            <p:cNvSpPr/>
            <p:nvPr/>
          </p:nvSpPr>
          <p:spPr>
            <a:xfrm>
              <a:off x="2679700" y="1441451"/>
              <a:ext cx="266700" cy="228598"/>
            </a:xfrm>
            <a:prstGeom prst="rightArrow">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组合 65">
            <a:extLst>
              <a:ext uri="{FF2B5EF4-FFF2-40B4-BE49-F238E27FC236}">
                <a16:creationId xmlns:a16="http://schemas.microsoft.com/office/drawing/2014/main" id="{170845C0-4FBF-4A7C-B08A-641BE0811B00}"/>
              </a:ext>
            </a:extLst>
          </p:cNvPr>
          <p:cNvGrpSpPr/>
          <p:nvPr/>
        </p:nvGrpSpPr>
        <p:grpSpPr>
          <a:xfrm flipH="1">
            <a:off x="9423682" y="4070403"/>
            <a:ext cx="368300" cy="368300"/>
            <a:chOff x="2628900" y="1371600"/>
            <a:chExt cx="368300" cy="368300"/>
          </a:xfrm>
        </p:grpSpPr>
        <p:sp>
          <p:nvSpPr>
            <p:cNvPr id="67" name="椭圆 66">
              <a:extLst>
                <a:ext uri="{FF2B5EF4-FFF2-40B4-BE49-F238E27FC236}">
                  <a16:creationId xmlns:a16="http://schemas.microsoft.com/office/drawing/2014/main" id="{A5090CAE-3919-4703-B50A-9B153A9323FB}"/>
                </a:ext>
              </a:extLst>
            </p:cNvPr>
            <p:cNvSpPr/>
            <p:nvPr/>
          </p:nvSpPr>
          <p:spPr>
            <a:xfrm>
              <a:off x="2628900" y="1371600"/>
              <a:ext cx="368300" cy="3683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箭头: 右 67">
              <a:extLst>
                <a:ext uri="{FF2B5EF4-FFF2-40B4-BE49-F238E27FC236}">
                  <a16:creationId xmlns:a16="http://schemas.microsoft.com/office/drawing/2014/main" id="{C853979E-7D4F-41E6-8145-DDA8D3A2FC90}"/>
                </a:ext>
              </a:extLst>
            </p:cNvPr>
            <p:cNvSpPr/>
            <p:nvPr/>
          </p:nvSpPr>
          <p:spPr>
            <a:xfrm>
              <a:off x="2679700" y="1441451"/>
              <a:ext cx="266700" cy="228598"/>
            </a:xfrm>
            <a:prstGeom prst="rightArrow">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a:extLst>
              <a:ext uri="{FF2B5EF4-FFF2-40B4-BE49-F238E27FC236}">
                <a16:creationId xmlns:a16="http://schemas.microsoft.com/office/drawing/2014/main" id="{D3158944-5E55-437F-9738-6C5C1C34D0BA}"/>
              </a:ext>
            </a:extLst>
          </p:cNvPr>
          <p:cNvGrpSpPr/>
          <p:nvPr/>
        </p:nvGrpSpPr>
        <p:grpSpPr>
          <a:xfrm rot="5400000">
            <a:off x="11096625" y="3010901"/>
            <a:ext cx="368300" cy="368300"/>
            <a:chOff x="2628900" y="1371600"/>
            <a:chExt cx="368300" cy="368300"/>
          </a:xfrm>
        </p:grpSpPr>
        <p:sp>
          <p:nvSpPr>
            <p:cNvPr id="70" name="椭圆 69">
              <a:extLst>
                <a:ext uri="{FF2B5EF4-FFF2-40B4-BE49-F238E27FC236}">
                  <a16:creationId xmlns:a16="http://schemas.microsoft.com/office/drawing/2014/main" id="{A585413F-2049-4ECF-AEE3-C37C08676CE8}"/>
                </a:ext>
              </a:extLst>
            </p:cNvPr>
            <p:cNvSpPr/>
            <p:nvPr/>
          </p:nvSpPr>
          <p:spPr>
            <a:xfrm>
              <a:off x="2628900" y="1371600"/>
              <a:ext cx="368300" cy="368300"/>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箭头: 右 70">
              <a:extLst>
                <a:ext uri="{FF2B5EF4-FFF2-40B4-BE49-F238E27FC236}">
                  <a16:creationId xmlns:a16="http://schemas.microsoft.com/office/drawing/2014/main" id="{4A7F4EF9-2D6A-4849-BB92-DEB65776EB86}"/>
                </a:ext>
              </a:extLst>
            </p:cNvPr>
            <p:cNvSpPr/>
            <p:nvPr/>
          </p:nvSpPr>
          <p:spPr>
            <a:xfrm>
              <a:off x="2679700" y="1441451"/>
              <a:ext cx="266700" cy="228598"/>
            </a:xfrm>
            <a:prstGeom prst="rightArrow">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a:extLst>
              <a:ext uri="{FF2B5EF4-FFF2-40B4-BE49-F238E27FC236}">
                <a16:creationId xmlns:a16="http://schemas.microsoft.com/office/drawing/2014/main" id="{AADF80DC-612D-42BC-A2CB-7B213BB764CC}"/>
              </a:ext>
            </a:extLst>
          </p:cNvPr>
          <p:cNvGrpSpPr/>
          <p:nvPr/>
        </p:nvGrpSpPr>
        <p:grpSpPr>
          <a:xfrm>
            <a:off x="1016080" y="2408523"/>
            <a:ext cx="2679540" cy="1154692"/>
            <a:chOff x="1016080" y="2408523"/>
            <a:chExt cx="2679540" cy="1154692"/>
          </a:xfrm>
        </p:grpSpPr>
        <p:sp>
          <p:nvSpPr>
            <p:cNvPr id="73" name="文本框 72">
              <a:extLst>
                <a:ext uri="{FF2B5EF4-FFF2-40B4-BE49-F238E27FC236}">
                  <a16:creationId xmlns:a16="http://schemas.microsoft.com/office/drawing/2014/main" id="{9D0BDF95-6953-4D7C-ADC9-E572647E2A09}"/>
                </a:ext>
              </a:extLst>
            </p:cNvPr>
            <p:cNvSpPr txBox="1"/>
            <p:nvPr/>
          </p:nvSpPr>
          <p:spPr>
            <a:xfrm>
              <a:off x="1016080" y="2766009"/>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4" name="文本框 73">
              <a:extLst>
                <a:ext uri="{FF2B5EF4-FFF2-40B4-BE49-F238E27FC236}">
                  <a16:creationId xmlns:a16="http://schemas.microsoft.com/office/drawing/2014/main" id="{BC764472-EE8C-43EA-823C-D58D32E74D6D}"/>
                </a:ext>
              </a:extLst>
            </p:cNvPr>
            <p:cNvSpPr txBox="1"/>
            <p:nvPr/>
          </p:nvSpPr>
          <p:spPr>
            <a:xfrm>
              <a:off x="1623639" y="2408523"/>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grpSp>
        <p:nvGrpSpPr>
          <p:cNvPr id="81" name="组合 80">
            <a:extLst>
              <a:ext uri="{FF2B5EF4-FFF2-40B4-BE49-F238E27FC236}">
                <a16:creationId xmlns:a16="http://schemas.microsoft.com/office/drawing/2014/main" id="{CC46A38E-2EF6-4A62-BA83-FE00FDFA84B0}"/>
              </a:ext>
            </a:extLst>
          </p:cNvPr>
          <p:cNvGrpSpPr/>
          <p:nvPr/>
        </p:nvGrpSpPr>
        <p:grpSpPr>
          <a:xfrm>
            <a:off x="1016080" y="4539301"/>
            <a:ext cx="2679540" cy="1154692"/>
            <a:chOff x="1016080" y="2408523"/>
            <a:chExt cx="2679540" cy="1154692"/>
          </a:xfrm>
        </p:grpSpPr>
        <p:sp>
          <p:nvSpPr>
            <p:cNvPr id="82" name="文本框 81">
              <a:extLst>
                <a:ext uri="{FF2B5EF4-FFF2-40B4-BE49-F238E27FC236}">
                  <a16:creationId xmlns:a16="http://schemas.microsoft.com/office/drawing/2014/main" id="{A54F37D2-F31B-478D-B365-7E1ACA40CEDE}"/>
                </a:ext>
              </a:extLst>
            </p:cNvPr>
            <p:cNvSpPr txBox="1"/>
            <p:nvPr/>
          </p:nvSpPr>
          <p:spPr>
            <a:xfrm>
              <a:off x="1016080" y="2766009"/>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3" name="文本框 82">
              <a:extLst>
                <a:ext uri="{FF2B5EF4-FFF2-40B4-BE49-F238E27FC236}">
                  <a16:creationId xmlns:a16="http://schemas.microsoft.com/office/drawing/2014/main" id="{A6012F6E-DDF5-4205-959A-EB2C01851335}"/>
                </a:ext>
              </a:extLst>
            </p:cNvPr>
            <p:cNvSpPr txBox="1"/>
            <p:nvPr/>
          </p:nvSpPr>
          <p:spPr>
            <a:xfrm>
              <a:off x="1623639" y="2408523"/>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grpSp>
        <p:nvGrpSpPr>
          <p:cNvPr id="84" name="组合 83">
            <a:extLst>
              <a:ext uri="{FF2B5EF4-FFF2-40B4-BE49-F238E27FC236}">
                <a16:creationId xmlns:a16="http://schemas.microsoft.com/office/drawing/2014/main" id="{60432B92-BE13-4FF0-A7CF-15C1385A451C}"/>
              </a:ext>
            </a:extLst>
          </p:cNvPr>
          <p:cNvGrpSpPr/>
          <p:nvPr/>
        </p:nvGrpSpPr>
        <p:grpSpPr>
          <a:xfrm>
            <a:off x="4642071" y="2408523"/>
            <a:ext cx="2679540" cy="1154692"/>
            <a:chOff x="1016080" y="2408523"/>
            <a:chExt cx="2679540" cy="1154692"/>
          </a:xfrm>
        </p:grpSpPr>
        <p:sp>
          <p:nvSpPr>
            <p:cNvPr id="85" name="文本框 84">
              <a:extLst>
                <a:ext uri="{FF2B5EF4-FFF2-40B4-BE49-F238E27FC236}">
                  <a16:creationId xmlns:a16="http://schemas.microsoft.com/office/drawing/2014/main" id="{0E38FC0C-71D9-4B5C-B33F-56CDF302A545}"/>
                </a:ext>
              </a:extLst>
            </p:cNvPr>
            <p:cNvSpPr txBox="1"/>
            <p:nvPr/>
          </p:nvSpPr>
          <p:spPr>
            <a:xfrm>
              <a:off x="1016080" y="2766009"/>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6" name="文本框 85">
              <a:extLst>
                <a:ext uri="{FF2B5EF4-FFF2-40B4-BE49-F238E27FC236}">
                  <a16:creationId xmlns:a16="http://schemas.microsoft.com/office/drawing/2014/main" id="{F5D14E87-3767-4231-A0B5-243C07B2561E}"/>
                </a:ext>
              </a:extLst>
            </p:cNvPr>
            <p:cNvSpPr txBox="1"/>
            <p:nvPr/>
          </p:nvSpPr>
          <p:spPr>
            <a:xfrm>
              <a:off x="1623639" y="2408523"/>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grpSp>
        <p:nvGrpSpPr>
          <p:cNvPr id="87" name="组合 86">
            <a:extLst>
              <a:ext uri="{FF2B5EF4-FFF2-40B4-BE49-F238E27FC236}">
                <a16:creationId xmlns:a16="http://schemas.microsoft.com/office/drawing/2014/main" id="{D9196506-5363-48F5-85CE-A38DB5C8947A}"/>
              </a:ext>
            </a:extLst>
          </p:cNvPr>
          <p:cNvGrpSpPr/>
          <p:nvPr/>
        </p:nvGrpSpPr>
        <p:grpSpPr>
          <a:xfrm>
            <a:off x="4642071" y="4539301"/>
            <a:ext cx="2679540" cy="1154692"/>
            <a:chOff x="1016080" y="2408523"/>
            <a:chExt cx="2679540" cy="1154692"/>
          </a:xfrm>
        </p:grpSpPr>
        <p:sp>
          <p:nvSpPr>
            <p:cNvPr id="88" name="文本框 87">
              <a:extLst>
                <a:ext uri="{FF2B5EF4-FFF2-40B4-BE49-F238E27FC236}">
                  <a16:creationId xmlns:a16="http://schemas.microsoft.com/office/drawing/2014/main" id="{BD550BF4-A640-49F0-A8B9-2A5948D0488B}"/>
                </a:ext>
              </a:extLst>
            </p:cNvPr>
            <p:cNvSpPr txBox="1"/>
            <p:nvPr/>
          </p:nvSpPr>
          <p:spPr>
            <a:xfrm>
              <a:off x="1016080" y="2766009"/>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9" name="文本框 88">
              <a:extLst>
                <a:ext uri="{FF2B5EF4-FFF2-40B4-BE49-F238E27FC236}">
                  <a16:creationId xmlns:a16="http://schemas.microsoft.com/office/drawing/2014/main" id="{B4671544-0672-4B95-860D-FF9578970F8C}"/>
                </a:ext>
              </a:extLst>
            </p:cNvPr>
            <p:cNvSpPr txBox="1"/>
            <p:nvPr/>
          </p:nvSpPr>
          <p:spPr>
            <a:xfrm>
              <a:off x="1623639" y="2408523"/>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grpSp>
        <p:nvGrpSpPr>
          <p:cNvPr id="90" name="组合 89">
            <a:extLst>
              <a:ext uri="{FF2B5EF4-FFF2-40B4-BE49-F238E27FC236}">
                <a16:creationId xmlns:a16="http://schemas.microsoft.com/office/drawing/2014/main" id="{3F2383F1-1776-4051-80EA-384E9CACAA85}"/>
              </a:ext>
            </a:extLst>
          </p:cNvPr>
          <p:cNvGrpSpPr/>
          <p:nvPr/>
        </p:nvGrpSpPr>
        <p:grpSpPr>
          <a:xfrm>
            <a:off x="8267788" y="2408523"/>
            <a:ext cx="2679540" cy="1154692"/>
            <a:chOff x="1016080" y="2408523"/>
            <a:chExt cx="2679540" cy="1154692"/>
          </a:xfrm>
        </p:grpSpPr>
        <p:sp>
          <p:nvSpPr>
            <p:cNvPr id="91" name="文本框 90">
              <a:extLst>
                <a:ext uri="{FF2B5EF4-FFF2-40B4-BE49-F238E27FC236}">
                  <a16:creationId xmlns:a16="http://schemas.microsoft.com/office/drawing/2014/main" id="{1AF3530F-DDF4-4B7B-BEE7-051C26D53A7A}"/>
                </a:ext>
              </a:extLst>
            </p:cNvPr>
            <p:cNvSpPr txBox="1"/>
            <p:nvPr/>
          </p:nvSpPr>
          <p:spPr>
            <a:xfrm>
              <a:off x="1016080" y="2766009"/>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92" name="文本框 91">
              <a:extLst>
                <a:ext uri="{FF2B5EF4-FFF2-40B4-BE49-F238E27FC236}">
                  <a16:creationId xmlns:a16="http://schemas.microsoft.com/office/drawing/2014/main" id="{CD2FFB58-AB2A-4F0C-884F-CC859E2E305C}"/>
                </a:ext>
              </a:extLst>
            </p:cNvPr>
            <p:cNvSpPr txBox="1"/>
            <p:nvPr/>
          </p:nvSpPr>
          <p:spPr>
            <a:xfrm>
              <a:off x="1623639" y="2408523"/>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grpSp>
        <p:nvGrpSpPr>
          <p:cNvPr id="93" name="组合 92">
            <a:extLst>
              <a:ext uri="{FF2B5EF4-FFF2-40B4-BE49-F238E27FC236}">
                <a16:creationId xmlns:a16="http://schemas.microsoft.com/office/drawing/2014/main" id="{C1631FB4-24FA-4431-B6F8-F785C39FBE30}"/>
              </a:ext>
            </a:extLst>
          </p:cNvPr>
          <p:cNvGrpSpPr/>
          <p:nvPr/>
        </p:nvGrpSpPr>
        <p:grpSpPr>
          <a:xfrm>
            <a:off x="8267788" y="4539301"/>
            <a:ext cx="2679540" cy="1154692"/>
            <a:chOff x="1016080" y="2408523"/>
            <a:chExt cx="2679540" cy="1154692"/>
          </a:xfrm>
        </p:grpSpPr>
        <p:sp>
          <p:nvSpPr>
            <p:cNvPr id="94" name="文本框 93">
              <a:extLst>
                <a:ext uri="{FF2B5EF4-FFF2-40B4-BE49-F238E27FC236}">
                  <a16:creationId xmlns:a16="http://schemas.microsoft.com/office/drawing/2014/main" id="{668D6617-50E8-45C1-B3E5-59A7993386FD}"/>
                </a:ext>
              </a:extLst>
            </p:cNvPr>
            <p:cNvSpPr txBox="1"/>
            <p:nvPr/>
          </p:nvSpPr>
          <p:spPr>
            <a:xfrm>
              <a:off x="1016080" y="2766009"/>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95" name="文本框 94">
              <a:extLst>
                <a:ext uri="{FF2B5EF4-FFF2-40B4-BE49-F238E27FC236}">
                  <a16:creationId xmlns:a16="http://schemas.microsoft.com/office/drawing/2014/main" id="{6719062C-BF96-4BDA-A374-FE4AB3020D34}"/>
                </a:ext>
              </a:extLst>
            </p:cNvPr>
            <p:cNvSpPr txBox="1"/>
            <p:nvPr/>
          </p:nvSpPr>
          <p:spPr>
            <a:xfrm>
              <a:off x="1623639" y="2408523"/>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spTree>
    <p:extLst>
      <p:ext uri="{BB962C8B-B14F-4D97-AF65-F5344CB8AC3E}">
        <p14:creationId xmlns:p14="http://schemas.microsoft.com/office/powerpoint/2010/main" val="278267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a:xfrm>
            <a:off x="838200" y="365126"/>
            <a:ext cx="2311399" cy="607332"/>
          </a:xfrm>
        </p:spPr>
        <p:txBody>
          <a:bodyPr>
            <a:normAutofit fontScale="90000"/>
          </a:bodyPr>
          <a:lstStyle/>
          <a:p>
            <a:pPr algn="dist"/>
            <a:r>
              <a:rPr lang="zh-CN" altLang="en-US" dirty="0">
                <a:latin typeface="+mj-ea"/>
                <a:ea typeface="+mj-ea"/>
              </a:rPr>
              <a:t>结果与讨论</a:t>
            </a:r>
          </a:p>
        </p:txBody>
      </p:sp>
      <p:pic>
        <p:nvPicPr>
          <p:cNvPr id="3" name="图片 2" descr="海边的沙滩上&#10;&#10;描述已自动生成">
            <a:extLst>
              <a:ext uri="{FF2B5EF4-FFF2-40B4-BE49-F238E27FC236}">
                <a16:creationId xmlns:a16="http://schemas.microsoft.com/office/drawing/2014/main" id="{25AF7A6A-85A2-4861-AAC4-A5E6C11A6D09}"/>
              </a:ext>
            </a:extLst>
          </p:cNvPr>
          <p:cNvPicPr>
            <a:picLocks noChangeAspect="1"/>
          </p:cNvPicPr>
          <p:nvPr/>
        </p:nvPicPr>
        <p:blipFill>
          <a:blip r:embed="rId2">
            <a:extLst>
              <a:ext uri="{28A0092B-C50C-407E-A947-70E740481C1C}">
                <a14:useLocalDpi xmlns:a14="http://schemas.microsoft.com/office/drawing/2010/main" val="0"/>
              </a:ext>
            </a:extLst>
          </a:blip>
          <a:srcRect t="41111" r="135" b="23583"/>
          <a:stretch>
            <a:fillRect/>
          </a:stretch>
        </p:blipFill>
        <p:spPr>
          <a:xfrm>
            <a:off x="584370" y="1359404"/>
            <a:ext cx="11023258" cy="2598057"/>
          </a:xfrm>
          <a:custGeom>
            <a:avLst/>
            <a:gdLst>
              <a:gd name="connsiteX0" fmla="*/ 0 w 11023258"/>
              <a:gd name="connsiteY0" fmla="*/ 0 h 2598057"/>
              <a:gd name="connsiteX1" fmla="*/ 11023258 w 11023258"/>
              <a:gd name="connsiteY1" fmla="*/ 0 h 2598057"/>
              <a:gd name="connsiteX2" fmla="*/ 11023258 w 11023258"/>
              <a:gd name="connsiteY2" fmla="*/ 2598057 h 2598057"/>
              <a:gd name="connsiteX3" fmla="*/ 0 w 11023258"/>
              <a:gd name="connsiteY3" fmla="*/ 2598057 h 2598057"/>
            </a:gdLst>
            <a:ahLst/>
            <a:cxnLst>
              <a:cxn ang="0">
                <a:pos x="connsiteX0" y="connsiteY0"/>
              </a:cxn>
              <a:cxn ang="0">
                <a:pos x="connsiteX1" y="connsiteY1"/>
              </a:cxn>
              <a:cxn ang="0">
                <a:pos x="connsiteX2" y="connsiteY2"/>
              </a:cxn>
              <a:cxn ang="0">
                <a:pos x="connsiteX3" y="connsiteY3"/>
              </a:cxn>
            </a:cxnLst>
            <a:rect l="l" t="t" r="r" b="b"/>
            <a:pathLst>
              <a:path w="11023258" h="2598057">
                <a:moveTo>
                  <a:pt x="0" y="0"/>
                </a:moveTo>
                <a:lnTo>
                  <a:pt x="11023258" y="0"/>
                </a:lnTo>
                <a:lnTo>
                  <a:pt x="11023258" y="2598057"/>
                </a:lnTo>
                <a:lnTo>
                  <a:pt x="0" y="2598057"/>
                </a:lnTo>
                <a:close/>
              </a:path>
            </a:pathLst>
          </a:custGeom>
        </p:spPr>
      </p:pic>
      <p:sp>
        <p:nvSpPr>
          <p:cNvPr id="4" name="矩形 3">
            <a:extLst>
              <a:ext uri="{FF2B5EF4-FFF2-40B4-BE49-F238E27FC236}">
                <a16:creationId xmlns:a16="http://schemas.microsoft.com/office/drawing/2014/main" id="{D97E6240-F727-4706-BE0E-81D4914E074E}"/>
              </a:ext>
            </a:extLst>
          </p:cNvPr>
          <p:cNvSpPr/>
          <p:nvPr/>
        </p:nvSpPr>
        <p:spPr>
          <a:xfrm>
            <a:off x="584372" y="1359404"/>
            <a:ext cx="11023258" cy="2588406"/>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67171045-10B2-4C50-8474-BA22E2ACC8BB}"/>
              </a:ext>
            </a:extLst>
          </p:cNvPr>
          <p:cNvSpPr txBox="1"/>
          <p:nvPr/>
        </p:nvSpPr>
        <p:spPr>
          <a:xfrm>
            <a:off x="2605885" y="2772493"/>
            <a:ext cx="6980230" cy="789512"/>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6" name="文本框 5">
            <a:extLst>
              <a:ext uri="{FF2B5EF4-FFF2-40B4-BE49-F238E27FC236}">
                <a16:creationId xmlns:a16="http://schemas.microsoft.com/office/drawing/2014/main" id="{74F6F3CE-68BA-46A8-A701-30F5283270E5}"/>
              </a:ext>
            </a:extLst>
          </p:cNvPr>
          <p:cNvSpPr txBox="1"/>
          <p:nvPr/>
        </p:nvSpPr>
        <p:spPr>
          <a:xfrm>
            <a:off x="4976142" y="1949080"/>
            <a:ext cx="223971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chemeClr val="bg1">
                    <a:alpha val="22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b="0" i="0" u="none" strike="noStrike" kern="1200" cap="none" spc="0" normalizeH="0" baseline="0" noProof="0" dirty="0">
              <a:ln>
                <a:noFill/>
              </a:ln>
              <a:solidFill>
                <a:schemeClr val="bg1">
                  <a:alpha val="22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7" name="文本框 6">
            <a:extLst>
              <a:ext uri="{FF2B5EF4-FFF2-40B4-BE49-F238E27FC236}">
                <a16:creationId xmlns:a16="http://schemas.microsoft.com/office/drawing/2014/main" id="{249A4B95-39CF-4462-BD9A-BC288DD46FA1}"/>
              </a:ext>
            </a:extLst>
          </p:cNvPr>
          <p:cNvSpPr txBox="1"/>
          <p:nvPr/>
        </p:nvSpPr>
        <p:spPr>
          <a:xfrm>
            <a:off x="5105986" y="2064811"/>
            <a:ext cx="198002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cxnSp>
        <p:nvCxnSpPr>
          <p:cNvPr id="8" name="直接连接符 7">
            <a:extLst>
              <a:ext uri="{FF2B5EF4-FFF2-40B4-BE49-F238E27FC236}">
                <a16:creationId xmlns:a16="http://schemas.microsoft.com/office/drawing/2014/main" id="{6F486B16-DC9B-412C-915F-FDCDE8D8535C}"/>
              </a:ext>
            </a:extLst>
          </p:cNvPr>
          <p:cNvCxnSpPr>
            <a:cxnSpLocks/>
          </p:cNvCxnSpPr>
          <p:nvPr/>
        </p:nvCxnSpPr>
        <p:spPr>
          <a:xfrm>
            <a:off x="5861106" y="2684087"/>
            <a:ext cx="4697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1163BCBA-0BAC-40C8-93A2-CA2E029940D6}"/>
              </a:ext>
            </a:extLst>
          </p:cNvPr>
          <p:cNvGrpSpPr/>
          <p:nvPr/>
        </p:nvGrpSpPr>
        <p:grpSpPr>
          <a:xfrm>
            <a:off x="1182963" y="4139444"/>
            <a:ext cx="3084512" cy="2286353"/>
            <a:chOff x="1306513" y="3665714"/>
            <a:chExt cx="3084512" cy="2286353"/>
          </a:xfrm>
        </p:grpSpPr>
        <p:sp>
          <p:nvSpPr>
            <p:cNvPr id="11" name="矩形: 圆顶角 10">
              <a:extLst>
                <a:ext uri="{FF2B5EF4-FFF2-40B4-BE49-F238E27FC236}">
                  <a16:creationId xmlns:a16="http://schemas.microsoft.com/office/drawing/2014/main" id="{F742036D-605B-48A4-B42B-38010E6D702D}"/>
                </a:ext>
              </a:extLst>
            </p:cNvPr>
            <p:cNvSpPr/>
            <p:nvPr/>
          </p:nvSpPr>
          <p:spPr>
            <a:xfrm flipV="1">
              <a:off x="1306513"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6E5858-6801-4ACE-B7EA-F63A29FBB360}"/>
                </a:ext>
              </a:extLst>
            </p:cNvPr>
            <p:cNvSpPr/>
            <p:nvPr/>
          </p:nvSpPr>
          <p:spPr>
            <a:xfrm>
              <a:off x="1311275"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E54042F3-8384-4E7E-8BCC-4180305A0E16}"/>
                </a:ext>
              </a:extLst>
            </p:cNvPr>
            <p:cNvGrpSpPr/>
            <p:nvPr/>
          </p:nvGrpSpPr>
          <p:grpSpPr>
            <a:xfrm>
              <a:off x="2662816" y="3916616"/>
              <a:ext cx="369259" cy="366504"/>
              <a:chOff x="3244771" y="3550733"/>
              <a:chExt cx="369259" cy="366504"/>
            </a:xfrm>
            <a:solidFill>
              <a:schemeClr val="accent1"/>
            </a:solidFill>
          </p:grpSpPr>
          <p:sp>
            <p:nvSpPr>
              <p:cNvPr id="22" name="任意多边形: 形状 21">
                <a:extLst>
                  <a:ext uri="{FF2B5EF4-FFF2-40B4-BE49-F238E27FC236}">
                    <a16:creationId xmlns:a16="http://schemas.microsoft.com/office/drawing/2014/main" id="{37C8576F-939F-4166-B5C7-EE01AADE971F}"/>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30B7E865-5D4D-4A89-92D7-801FE75C30C4}"/>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C440E197-1D84-499F-8482-728DA91DBB7B}"/>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14" name="组合 13">
              <a:extLst>
                <a:ext uri="{FF2B5EF4-FFF2-40B4-BE49-F238E27FC236}">
                  <a16:creationId xmlns:a16="http://schemas.microsoft.com/office/drawing/2014/main" id="{82734BA9-EFBE-48B5-A194-32E873605154}"/>
                </a:ext>
              </a:extLst>
            </p:cNvPr>
            <p:cNvGrpSpPr/>
            <p:nvPr/>
          </p:nvGrpSpPr>
          <p:grpSpPr>
            <a:xfrm>
              <a:off x="1507676" y="4373726"/>
              <a:ext cx="2679540" cy="1433353"/>
              <a:chOff x="859976" y="2113126"/>
              <a:chExt cx="2679540" cy="1433353"/>
            </a:xfrm>
          </p:grpSpPr>
          <p:sp>
            <p:nvSpPr>
              <p:cNvPr id="15" name="文本框 14">
                <a:extLst>
                  <a:ext uri="{FF2B5EF4-FFF2-40B4-BE49-F238E27FC236}">
                    <a16:creationId xmlns:a16="http://schemas.microsoft.com/office/drawing/2014/main" id="{8846BC94-2329-4B5B-9103-DA55EA99321B}"/>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6" name="文本框 15">
                <a:extLst>
                  <a:ext uri="{FF2B5EF4-FFF2-40B4-BE49-F238E27FC236}">
                    <a16:creationId xmlns:a16="http://schemas.microsoft.com/office/drawing/2014/main" id="{C4EE1A3D-D672-4A45-AD19-3048A4F19D78}"/>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17" name="组合 16">
                <a:extLst>
                  <a:ext uri="{FF2B5EF4-FFF2-40B4-BE49-F238E27FC236}">
                    <a16:creationId xmlns:a16="http://schemas.microsoft.com/office/drawing/2014/main" id="{22196014-C58C-4704-B291-39906F1ECC98}"/>
                  </a:ext>
                </a:extLst>
              </p:cNvPr>
              <p:cNvGrpSpPr/>
              <p:nvPr/>
            </p:nvGrpSpPr>
            <p:grpSpPr>
              <a:xfrm rot="16200000">
                <a:off x="3200026" y="3360685"/>
                <a:ext cx="121554" cy="250033"/>
                <a:chOff x="-952500" y="928685"/>
                <a:chExt cx="473109" cy="973174"/>
              </a:xfrm>
            </p:grpSpPr>
            <p:sp>
              <p:nvSpPr>
                <p:cNvPr id="19" name="L 形 18">
                  <a:extLst>
                    <a:ext uri="{FF2B5EF4-FFF2-40B4-BE49-F238E27FC236}">
                      <a16:creationId xmlns:a16="http://schemas.microsoft.com/office/drawing/2014/main" id="{C016273D-EC33-443A-B575-615BEE7FD3F5}"/>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L 形 19">
                  <a:extLst>
                    <a:ext uri="{FF2B5EF4-FFF2-40B4-BE49-F238E27FC236}">
                      <a16:creationId xmlns:a16="http://schemas.microsoft.com/office/drawing/2014/main" id="{2CE14702-1B49-477B-87F6-0ABA27D68AB8}"/>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L 形 20">
                  <a:extLst>
                    <a:ext uri="{FF2B5EF4-FFF2-40B4-BE49-F238E27FC236}">
                      <a16:creationId xmlns:a16="http://schemas.microsoft.com/office/drawing/2014/main" id="{5F985BF5-9D10-4DD8-81D4-E3E87A971B26}"/>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8" name="直接连接符 17">
                <a:extLst>
                  <a:ext uri="{FF2B5EF4-FFF2-40B4-BE49-F238E27FC236}">
                    <a16:creationId xmlns:a16="http://schemas.microsoft.com/office/drawing/2014/main" id="{6830E553-0842-4CF8-951C-3FCBDC60BA6D}"/>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25" name="组合 24">
            <a:extLst>
              <a:ext uri="{FF2B5EF4-FFF2-40B4-BE49-F238E27FC236}">
                <a16:creationId xmlns:a16="http://schemas.microsoft.com/office/drawing/2014/main" id="{03DD438C-6FF9-4801-AF1A-39BA4BBFC5C6}"/>
              </a:ext>
            </a:extLst>
          </p:cNvPr>
          <p:cNvGrpSpPr/>
          <p:nvPr/>
        </p:nvGrpSpPr>
        <p:grpSpPr>
          <a:xfrm>
            <a:off x="4555067" y="4139444"/>
            <a:ext cx="3084512" cy="2286353"/>
            <a:chOff x="4731885" y="3665714"/>
            <a:chExt cx="3084512" cy="2286353"/>
          </a:xfrm>
        </p:grpSpPr>
        <p:sp>
          <p:nvSpPr>
            <p:cNvPr id="26" name="矩形: 圆顶角 25">
              <a:extLst>
                <a:ext uri="{FF2B5EF4-FFF2-40B4-BE49-F238E27FC236}">
                  <a16:creationId xmlns:a16="http://schemas.microsoft.com/office/drawing/2014/main" id="{80D463DD-8608-429C-AF9F-C00AC6F6B4C1}"/>
                </a:ext>
              </a:extLst>
            </p:cNvPr>
            <p:cNvSpPr/>
            <p:nvPr/>
          </p:nvSpPr>
          <p:spPr>
            <a:xfrm flipV="1">
              <a:off x="4731885"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34F39DB8-16C6-4667-86AA-75D637B5F4F1}"/>
                </a:ext>
              </a:extLst>
            </p:cNvPr>
            <p:cNvSpPr/>
            <p:nvPr/>
          </p:nvSpPr>
          <p:spPr>
            <a:xfrm>
              <a:off x="4736647"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a:extLst>
                <a:ext uri="{FF2B5EF4-FFF2-40B4-BE49-F238E27FC236}">
                  <a16:creationId xmlns:a16="http://schemas.microsoft.com/office/drawing/2014/main" id="{B9896AA1-6F6C-46A6-812E-95569F336019}"/>
                </a:ext>
              </a:extLst>
            </p:cNvPr>
            <p:cNvGrpSpPr/>
            <p:nvPr/>
          </p:nvGrpSpPr>
          <p:grpSpPr>
            <a:xfrm>
              <a:off x="6088633" y="3943486"/>
              <a:ext cx="368012" cy="344447"/>
              <a:chOff x="7271448" y="-1003591"/>
              <a:chExt cx="368012" cy="344447"/>
            </a:xfrm>
            <a:solidFill>
              <a:schemeClr val="accent1"/>
            </a:solidFill>
          </p:grpSpPr>
          <p:sp>
            <p:nvSpPr>
              <p:cNvPr id="36" name="任意多边形: 形状 35">
                <a:extLst>
                  <a:ext uri="{FF2B5EF4-FFF2-40B4-BE49-F238E27FC236}">
                    <a16:creationId xmlns:a16="http://schemas.microsoft.com/office/drawing/2014/main" id="{5A216C04-541F-4BC1-842B-2F08C3D448E6}"/>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D647836C-ACE7-4359-B7AA-FE135CF2C712}"/>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sp>
          <p:nvSpPr>
            <p:cNvPr id="29" name="文本框 28">
              <a:extLst>
                <a:ext uri="{FF2B5EF4-FFF2-40B4-BE49-F238E27FC236}">
                  <a16:creationId xmlns:a16="http://schemas.microsoft.com/office/drawing/2014/main" id="{0BAB6BA4-379C-4EE3-9D25-006556EA1F8D}"/>
                </a:ext>
              </a:extLst>
            </p:cNvPr>
            <p:cNvSpPr txBox="1"/>
            <p:nvPr/>
          </p:nvSpPr>
          <p:spPr>
            <a:xfrm>
              <a:off x="4934371" y="47312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0" name="文本框 29">
              <a:extLst>
                <a:ext uri="{FF2B5EF4-FFF2-40B4-BE49-F238E27FC236}">
                  <a16:creationId xmlns:a16="http://schemas.microsoft.com/office/drawing/2014/main" id="{F588769F-F696-4370-ACBE-E7504A2141EE}"/>
                </a:ext>
              </a:extLst>
            </p:cNvPr>
            <p:cNvSpPr txBox="1"/>
            <p:nvPr/>
          </p:nvSpPr>
          <p:spPr>
            <a:xfrm>
              <a:off x="5541930" y="43737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31" name="组合 30">
              <a:extLst>
                <a:ext uri="{FF2B5EF4-FFF2-40B4-BE49-F238E27FC236}">
                  <a16:creationId xmlns:a16="http://schemas.microsoft.com/office/drawing/2014/main" id="{CD1BED14-17C8-49FB-AB01-34BE9C75CAAF}"/>
                </a:ext>
              </a:extLst>
            </p:cNvPr>
            <p:cNvGrpSpPr/>
            <p:nvPr/>
          </p:nvGrpSpPr>
          <p:grpSpPr>
            <a:xfrm rot="16200000">
              <a:off x="7274421" y="5621285"/>
              <a:ext cx="121554" cy="250033"/>
              <a:chOff x="-952500" y="928685"/>
              <a:chExt cx="473109" cy="973174"/>
            </a:xfrm>
          </p:grpSpPr>
          <p:sp>
            <p:nvSpPr>
              <p:cNvPr id="33" name="L 形 32">
                <a:extLst>
                  <a:ext uri="{FF2B5EF4-FFF2-40B4-BE49-F238E27FC236}">
                    <a16:creationId xmlns:a16="http://schemas.microsoft.com/office/drawing/2014/main" id="{B8E4685A-95E4-4E10-810A-6705F2E1BBD0}"/>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L 形 33">
                <a:extLst>
                  <a:ext uri="{FF2B5EF4-FFF2-40B4-BE49-F238E27FC236}">
                    <a16:creationId xmlns:a16="http://schemas.microsoft.com/office/drawing/2014/main" id="{DAEC4466-8FE6-47EC-9033-2D33D36F733A}"/>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L 形 34">
                <a:extLst>
                  <a:ext uri="{FF2B5EF4-FFF2-40B4-BE49-F238E27FC236}">
                    <a16:creationId xmlns:a16="http://schemas.microsoft.com/office/drawing/2014/main" id="{2BFC9A0D-C9BC-4F4A-8AEB-4A1BD1E60312}"/>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2" name="直接连接符 31">
              <a:extLst>
                <a:ext uri="{FF2B5EF4-FFF2-40B4-BE49-F238E27FC236}">
                  <a16:creationId xmlns:a16="http://schemas.microsoft.com/office/drawing/2014/main" id="{B501BD3D-09F1-42F2-9C1C-0BC8E527700D}"/>
                </a:ext>
              </a:extLst>
            </p:cNvPr>
            <p:cNvCxnSpPr>
              <a:cxnSpLocks/>
            </p:cNvCxnSpPr>
            <p:nvPr/>
          </p:nvCxnSpPr>
          <p:spPr>
            <a:xfrm>
              <a:off x="5026895" y="57463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38" name="组合 37">
            <a:extLst>
              <a:ext uri="{FF2B5EF4-FFF2-40B4-BE49-F238E27FC236}">
                <a16:creationId xmlns:a16="http://schemas.microsoft.com/office/drawing/2014/main" id="{0CC4A77C-2361-426C-8BB0-03ABB6402ADF}"/>
              </a:ext>
            </a:extLst>
          </p:cNvPr>
          <p:cNvGrpSpPr/>
          <p:nvPr/>
        </p:nvGrpSpPr>
        <p:grpSpPr>
          <a:xfrm>
            <a:off x="7927171" y="4139444"/>
            <a:ext cx="3081867" cy="2286353"/>
            <a:chOff x="8050721" y="3665714"/>
            <a:chExt cx="3081867" cy="2286353"/>
          </a:xfrm>
        </p:grpSpPr>
        <p:sp>
          <p:nvSpPr>
            <p:cNvPr id="39" name="矩形: 圆顶角 38">
              <a:extLst>
                <a:ext uri="{FF2B5EF4-FFF2-40B4-BE49-F238E27FC236}">
                  <a16:creationId xmlns:a16="http://schemas.microsoft.com/office/drawing/2014/main" id="{58392BCC-CAD7-4293-B64F-3F0B86827399}"/>
                </a:ext>
              </a:extLst>
            </p:cNvPr>
            <p:cNvSpPr/>
            <p:nvPr/>
          </p:nvSpPr>
          <p:spPr>
            <a:xfrm flipV="1">
              <a:off x="8050721"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22095D31-A37F-4102-9E83-C5ADEDAFBBB2}"/>
                </a:ext>
              </a:extLst>
            </p:cNvPr>
            <p:cNvSpPr/>
            <p:nvPr/>
          </p:nvSpPr>
          <p:spPr>
            <a:xfrm>
              <a:off x="8051814"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a:extLst>
                <a:ext uri="{FF2B5EF4-FFF2-40B4-BE49-F238E27FC236}">
                  <a16:creationId xmlns:a16="http://schemas.microsoft.com/office/drawing/2014/main" id="{8C4BDC73-4942-4279-911E-0A536AACF079}"/>
                </a:ext>
              </a:extLst>
            </p:cNvPr>
            <p:cNvGrpSpPr/>
            <p:nvPr/>
          </p:nvGrpSpPr>
          <p:grpSpPr>
            <a:xfrm>
              <a:off x="9420757" y="3901597"/>
              <a:ext cx="344440" cy="350081"/>
              <a:chOff x="7270901" y="1921561"/>
              <a:chExt cx="368047" cy="374075"/>
            </a:xfrm>
            <a:solidFill>
              <a:schemeClr val="accent1"/>
            </a:solidFill>
          </p:grpSpPr>
          <p:sp>
            <p:nvSpPr>
              <p:cNvPr id="50" name="任意多边形: 形状 49">
                <a:extLst>
                  <a:ext uri="{FF2B5EF4-FFF2-40B4-BE49-F238E27FC236}">
                    <a16:creationId xmlns:a16="http://schemas.microsoft.com/office/drawing/2014/main" id="{CDCFBB53-B01A-4C35-A843-D74929FB8AF6}"/>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51" name="组合 50">
                <a:extLst>
                  <a:ext uri="{FF2B5EF4-FFF2-40B4-BE49-F238E27FC236}">
                    <a16:creationId xmlns:a16="http://schemas.microsoft.com/office/drawing/2014/main" id="{EE990333-BE4E-4FB0-A01E-4857867DC157}"/>
                  </a:ext>
                </a:extLst>
              </p:cNvPr>
              <p:cNvGrpSpPr/>
              <p:nvPr/>
            </p:nvGrpSpPr>
            <p:grpSpPr>
              <a:xfrm>
                <a:off x="7388937" y="2058250"/>
                <a:ext cx="250011" cy="237386"/>
                <a:chOff x="7388937" y="2058250"/>
                <a:chExt cx="250011" cy="237386"/>
              </a:xfrm>
              <a:grpFill/>
            </p:grpSpPr>
            <p:sp>
              <p:nvSpPr>
                <p:cNvPr id="54" name="任意多边形: 形状 53">
                  <a:extLst>
                    <a:ext uri="{FF2B5EF4-FFF2-40B4-BE49-F238E27FC236}">
                      <a16:creationId xmlns:a16="http://schemas.microsoft.com/office/drawing/2014/main" id="{940124DC-1060-4609-8458-5FD8737AC489}"/>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55" name="任意多边形: 形状 54">
                  <a:extLst>
                    <a:ext uri="{FF2B5EF4-FFF2-40B4-BE49-F238E27FC236}">
                      <a16:creationId xmlns:a16="http://schemas.microsoft.com/office/drawing/2014/main" id="{55D72DCD-FD24-4B63-855D-E1265CBE8648}"/>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56" name="任意多边形: 形状 55">
                  <a:extLst>
                    <a:ext uri="{FF2B5EF4-FFF2-40B4-BE49-F238E27FC236}">
                      <a16:creationId xmlns:a16="http://schemas.microsoft.com/office/drawing/2014/main" id="{9C787B1D-6B67-40F8-83B2-133CE036AC37}"/>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52" name="任意多边形: 形状 51">
                <a:extLst>
                  <a:ext uri="{FF2B5EF4-FFF2-40B4-BE49-F238E27FC236}">
                    <a16:creationId xmlns:a16="http://schemas.microsoft.com/office/drawing/2014/main" id="{EEFBE77F-84E5-4D63-936A-1488F29B12ED}"/>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53" name="任意多边形: 形状 52">
                <a:extLst>
                  <a:ext uri="{FF2B5EF4-FFF2-40B4-BE49-F238E27FC236}">
                    <a16:creationId xmlns:a16="http://schemas.microsoft.com/office/drawing/2014/main" id="{A39AF71E-BDEF-42E6-80BE-526485A1AA37}"/>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42" name="组合 41">
              <a:extLst>
                <a:ext uri="{FF2B5EF4-FFF2-40B4-BE49-F238E27FC236}">
                  <a16:creationId xmlns:a16="http://schemas.microsoft.com/office/drawing/2014/main" id="{F89926C6-8101-49F3-8DBF-24DF58B70F99}"/>
                </a:ext>
              </a:extLst>
            </p:cNvPr>
            <p:cNvGrpSpPr/>
            <p:nvPr/>
          </p:nvGrpSpPr>
          <p:grpSpPr>
            <a:xfrm>
              <a:off x="8251884" y="4355029"/>
              <a:ext cx="2679540" cy="1433353"/>
              <a:chOff x="859976" y="2113126"/>
              <a:chExt cx="2679540" cy="1433353"/>
            </a:xfrm>
          </p:grpSpPr>
          <p:sp>
            <p:nvSpPr>
              <p:cNvPr id="43" name="文本框 42">
                <a:extLst>
                  <a:ext uri="{FF2B5EF4-FFF2-40B4-BE49-F238E27FC236}">
                    <a16:creationId xmlns:a16="http://schemas.microsoft.com/office/drawing/2014/main" id="{4D4FB72A-655C-4B65-B07A-C0DA0C1ABD05}"/>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4" name="文本框 43">
                <a:extLst>
                  <a:ext uri="{FF2B5EF4-FFF2-40B4-BE49-F238E27FC236}">
                    <a16:creationId xmlns:a16="http://schemas.microsoft.com/office/drawing/2014/main" id="{E64EF648-8FA4-4143-B2CF-5DC72131D065}"/>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45" name="组合 44">
                <a:extLst>
                  <a:ext uri="{FF2B5EF4-FFF2-40B4-BE49-F238E27FC236}">
                    <a16:creationId xmlns:a16="http://schemas.microsoft.com/office/drawing/2014/main" id="{5883820C-BBEA-4CC0-8BD9-343FB8757E94}"/>
                  </a:ext>
                </a:extLst>
              </p:cNvPr>
              <p:cNvGrpSpPr/>
              <p:nvPr/>
            </p:nvGrpSpPr>
            <p:grpSpPr>
              <a:xfrm rot="16200000">
                <a:off x="3200026" y="3360685"/>
                <a:ext cx="121554" cy="250033"/>
                <a:chOff x="-952500" y="928685"/>
                <a:chExt cx="473109" cy="973174"/>
              </a:xfrm>
            </p:grpSpPr>
            <p:sp>
              <p:nvSpPr>
                <p:cNvPr id="47" name="L 形 46">
                  <a:extLst>
                    <a:ext uri="{FF2B5EF4-FFF2-40B4-BE49-F238E27FC236}">
                      <a16:creationId xmlns:a16="http://schemas.microsoft.com/office/drawing/2014/main" id="{2E5F67D9-DF61-43F8-A376-A1C19D947D61}"/>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L 形 47">
                  <a:extLst>
                    <a:ext uri="{FF2B5EF4-FFF2-40B4-BE49-F238E27FC236}">
                      <a16:creationId xmlns:a16="http://schemas.microsoft.com/office/drawing/2014/main" id="{4A81F294-07E4-4F9B-80D9-C9BB1BEF200B}"/>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L 形 48">
                  <a:extLst>
                    <a:ext uri="{FF2B5EF4-FFF2-40B4-BE49-F238E27FC236}">
                      <a16:creationId xmlns:a16="http://schemas.microsoft.com/office/drawing/2014/main" id="{0FD9CCBD-6406-444E-9CD8-83B71B5F6081}"/>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6" name="直接连接符 45">
                <a:extLst>
                  <a:ext uri="{FF2B5EF4-FFF2-40B4-BE49-F238E27FC236}">
                    <a16:creationId xmlns:a16="http://schemas.microsoft.com/office/drawing/2014/main" id="{AE5B0C0C-0E00-472F-812A-8C94718567EE}"/>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37759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13CB7E83-6D4A-45AB-BAAD-5896DFB4E908}"/>
              </a:ext>
            </a:extLst>
          </p:cNvPr>
          <p:cNvSpPr txBox="1"/>
          <p:nvPr/>
        </p:nvSpPr>
        <p:spPr>
          <a:xfrm>
            <a:off x="3388245" y="3012398"/>
            <a:ext cx="2031325" cy="646331"/>
          </a:xfrm>
          <a:prstGeom prst="rect">
            <a:avLst/>
          </a:prstGeom>
          <a:noFill/>
        </p:spPr>
        <p:txBody>
          <a:bodyPr wrap="none" rtlCol="0">
            <a:spAutoFit/>
          </a:bodyPr>
          <a:lstStyle/>
          <a:p>
            <a:r>
              <a:rPr lang="zh-CN" altLang="en-US" sz="3600" dirty="0">
                <a:solidFill>
                  <a:schemeClr val="tx1">
                    <a:lumMod val="75000"/>
                    <a:lumOff val="25000"/>
                  </a:schemeClr>
                </a:solidFill>
                <a:latin typeface="+mj-ea"/>
                <a:ea typeface="+mj-ea"/>
              </a:rPr>
              <a:t>课题背景</a:t>
            </a:r>
          </a:p>
        </p:txBody>
      </p:sp>
      <p:sp>
        <p:nvSpPr>
          <p:cNvPr id="43" name="文本框 42">
            <a:extLst>
              <a:ext uri="{FF2B5EF4-FFF2-40B4-BE49-F238E27FC236}">
                <a16:creationId xmlns:a16="http://schemas.microsoft.com/office/drawing/2014/main" id="{EB6A55A5-4506-480F-A213-906CF6300C21}"/>
              </a:ext>
            </a:extLst>
          </p:cNvPr>
          <p:cNvSpPr txBox="1"/>
          <p:nvPr/>
        </p:nvSpPr>
        <p:spPr>
          <a:xfrm>
            <a:off x="3388245" y="4697688"/>
            <a:ext cx="2492990" cy="646331"/>
          </a:xfrm>
          <a:prstGeom prst="rect">
            <a:avLst/>
          </a:prstGeom>
          <a:noFill/>
        </p:spPr>
        <p:txBody>
          <a:bodyPr wrap="none" rtlCol="0">
            <a:spAutoFit/>
          </a:bodyPr>
          <a:lstStyle/>
          <a:p>
            <a:r>
              <a:rPr lang="zh-CN" altLang="en-US" sz="3600" dirty="0">
                <a:solidFill>
                  <a:schemeClr val="tx1">
                    <a:lumMod val="75000"/>
                    <a:lumOff val="25000"/>
                  </a:schemeClr>
                </a:solidFill>
                <a:latin typeface="+mj-ea"/>
                <a:ea typeface="+mj-ea"/>
              </a:rPr>
              <a:t>结果与讨论</a:t>
            </a:r>
          </a:p>
        </p:txBody>
      </p:sp>
      <p:grpSp>
        <p:nvGrpSpPr>
          <p:cNvPr id="44" name="组合 43">
            <a:extLst>
              <a:ext uri="{FF2B5EF4-FFF2-40B4-BE49-F238E27FC236}">
                <a16:creationId xmlns:a16="http://schemas.microsoft.com/office/drawing/2014/main" id="{C0AD78F0-5121-4FA7-A363-FEBAE0790E8F}"/>
              </a:ext>
            </a:extLst>
          </p:cNvPr>
          <p:cNvGrpSpPr/>
          <p:nvPr/>
        </p:nvGrpSpPr>
        <p:grpSpPr>
          <a:xfrm>
            <a:off x="2038003" y="2752660"/>
            <a:ext cx="1019018" cy="1019240"/>
            <a:chOff x="2017186" y="1561153"/>
            <a:chExt cx="2219536" cy="2220016"/>
          </a:xfrm>
          <a:effectLst>
            <a:outerShdw blurRad="495300" dist="241300" dir="5400000" sx="95000" sy="95000" algn="t" rotWithShape="0">
              <a:srgbClr val="B6845A">
                <a:alpha val="40000"/>
              </a:srgbClr>
            </a:outerShdw>
          </a:effectLst>
        </p:grpSpPr>
        <p:sp>
          <p:nvSpPr>
            <p:cNvPr id="45" name="椭圆 44">
              <a:extLst>
                <a:ext uri="{FF2B5EF4-FFF2-40B4-BE49-F238E27FC236}">
                  <a16:creationId xmlns:a16="http://schemas.microsoft.com/office/drawing/2014/main" id="{23B7B4DD-6C5D-4769-8D9A-0E113A061663}"/>
                </a:ext>
              </a:extLst>
            </p:cNvPr>
            <p:cNvSpPr/>
            <p:nvPr/>
          </p:nvSpPr>
          <p:spPr>
            <a:xfrm>
              <a:off x="2128667" y="1691642"/>
              <a:ext cx="2108055" cy="2089527"/>
            </a:xfrm>
            <a:prstGeom prst="ellipse">
              <a:avLst/>
            </a:prstGeom>
            <a:gradFill>
              <a:gsLst>
                <a:gs pos="25000">
                  <a:srgbClr val="B6845A">
                    <a:alpha val="49000"/>
                  </a:srgbClr>
                </a:gs>
                <a:gs pos="100000">
                  <a:srgbClr val="B6845A">
                    <a:alpha val="0"/>
                  </a:srgbClr>
                </a:gs>
              </a:gsLst>
              <a:lin ang="2700000" scaled="1"/>
            </a:gradFill>
            <a:ln w="12700" cap="flat" cmpd="sng" algn="ctr">
              <a:noFill/>
              <a:prstDash val="solid"/>
              <a:miter lim="800000"/>
            </a:ln>
            <a:effectLst>
              <a:softEdge rad="38100"/>
            </a:effectLst>
          </p:spPr>
          <p:txBody>
            <a:bodyPr rtlCol="0" anchor="ctr"/>
            <a:lstStyle/>
            <a:p>
              <a:pPr algn="ctr">
                <a:defRPr/>
              </a:pPr>
              <a:endParaRPr lang="zh-CN" altLang="en-US" kern="0" dirty="0">
                <a:solidFill>
                  <a:prstClr val="white"/>
                </a:solidFill>
                <a:latin typeface="阿里巴巴普惠体 Medium" panose="00020600040101010101" pitchFamily="18" charset="-122"/>
                <a:ea typeface="思源黑体 CN Regular"/>
              </a:endParaRPr>
            </a:p>
          </p:txBody>
        </p:sp>
        <p:sp>
          <p:nvSpPr>
            <p:cNvPr id="46" name="任意多边形: 形状 45">
              <a:extLst>
                <a:ext uri="{FF2B5EF4-FFF2-40B4-BE49-F238E27FC236}">
                  <a16:creationId xmlns:a16="http://schemas.microsoft.com/office/drawing/2014/main" id="{C2843853-9CF5-41A6-8EBA-6815480D478B}"/>
                </a:ext>
              </a:extLst>
            </p:cNvPr>
            <p:cNvSpPr/>
            <p:nvPr/>
          </p:nvSpPr>
          <p:spPr>
            <a:xfrm>
              <a:off x="2047196" y="1591142"/>
              <a:ext cx="2163262" cy="2164221"/>
            </a:xfrm>
            <a:custGeom>
              <a:avLst/>
              <a:gdLst>
                <a:gd name="connsiteX0" fmla="*/ 1297676 w 2163261"/>
                <a:gd name="connsiteY0" fmla="*/ 2086117 h 2164219"/>
                <a:gd name="connsiteX1" fmla="*/ 2085143 w 2163261"/>
                <a:gd name="connsiteY1" fmla="*/ 1298651 h 2164219"/>
                <a:gd name="connsiteX2" fmla="*/ 2162610 w 2163261"/>
                <a:gd name="connsiteY2" fmla="*/ 1120329 h 2164219"/>
                <a:gd name="connsiteX3" fmla="*/ 1831911 w 2163261"/>
                <a:gd name="connsiteY3" fmla="*/ 303629 h 2164219"/>
                <a:gd name="connsiteX4" fmla="*/ 315079 w 2163261"/>
                <a:gd name="connsiteY4" fmla="*/ 319707 h 2164219"/>
                <a:gd name="connsiteX5" fmla="*/ 316906 w 2163261"/>
                <a:gd name="connsiteY5" fmla="*/ 1847502 h 2164219"/>
                <a:gd name="connsiteX6" fmla="*/ 1119354 w 2163261"/>
                <a:gd name="connsiteY6" fmla="*/ 2163585 h 2164219"/>
                <a:gd name="connsiteX7" fmla="*/ 1297676 w 2163261"/>
                <a:gd name="connsiteY7" fmla="*/ 2086117 h 216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261" h="2164219">
                  <a:moveTo>
                    <a:pt x="1297676" y="2086117"/>
                  </a:moveTo>
                  <a:lnTo>
                    <a:pt x="2085143" y="1298651"/>
                  </a:lnTo>
                  <a:cubicBezTo>
                    <a:pt x="2132646" y="1251147"/>
                    <a:pt x="2160052" y="1187200"/>
                    <a:pt x="2162610" y="1120329"/>
                  </a:cubicBezTo>
                  <a:cubicBezTo>
                    <a:pt x="2172842" y="824709"/>
                    <a:pt x="2062487" y="525801"/>
                    <a:pt x="1831911" y="303629"/>
                  </a:cubicBezTo>
                  <a:cubicBezTo>
                    <a:pt x="1405108" y="-107461"/>
                    <a:pt x="733112" y="-100153"/>
                    <a:pt x="315079" y="319707"/>
                  </a:cubicBezTo>
                  <a:cubicBezTo>
                    <a:pt x="-105513" y="742126"/>
                    <a:pt x="-105147" y="1425815"/>
                    <a:pt x="316906" y="1847502"/>
                  </a:cubicBezTo>
                  <a:cubicBezTo>
                    <a:pt x="537616" y="2068212"/>
                    <a:pt x="829946" y="2173451"/>
                    <a:pt x="1119354" y="2163585"/>
                  </a:cubicBezTo>
                  <a:cubicBezTo>
                    <a:pt x="1186590" y="2161027"/>
                    <a:pt x="1250172" y="2133621"/>
                    <a:pt x="1297676" y="2086117"/>
                  </a:cubicBezTo>
                  <a:close/>
                </a:path>
              </a:pathLst>
            </a:custGeom>
            <a:solidFill>
              <a:srgbClr val="B6845A">
                <a:alpha val="80000"/>
              </a:srgbClr>
            </a:soli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sp>
          <p:nvSpPr>
            <p:cNvPr id="47" name="任意多边形: 形状 46">
              <a:extLst>
                <a:ext uri="{FF2B5EF4-FFF2-40B4-BE49-F238E27FC236}">
                  <a16:creationId xmlns:a16="http://schemas.microsoft.com/office/drawing/2014/main" id="{FE7DAB59-3298-40B3-922A-5D276729CCCE}"/>
                </a:ext>
              </a:extLst>
            </p:cNvPr>
            <p:cNvSpPr/>
            <p:nvPr/>
          </p:nvSpPr>
          <p:spPr>
            <a:xfrm>
              <a:off x="2017186" y="1561153"/>
              <a:ext cx="2188462" cy="2189421"/>
            </a:xfrm>
            <a:custGeom>
              <a:avLst/>
              <a:gdLst>
                <a:gd name="connsiteX0" fmla="*/ 1292606 w 2188462"/>
                <a:gd name="connsiteY0" fmla="*/ 2123414 h 2189420"/>
                <a:gd name="connsiteX1" fmla="*/ 2122461 w 2188462"/>
                <a:gd name="connsiteY1" fmla="*/ 1293560 h 2189420"/>
                <a:gd name="connsiteX2" fmla="*/ 2187139 w 2188462"/>
                <a:gd name="connsiteY2" fmla="*/ 1149587 h 2189420"/>
                <a:gd name="connsiteX3" fmla="*/ 1850593 w 2188462"/>
                <a:gd name="connsiteY3" fmla="*/ 304385 h 2189420"/>
                <a:gd name="connsiteX4" fmla="*/ 318779 w 2188462"/>
                <a:gd name="connsiteY4" fmla="*/ 323386 h 2189420"/>
                <a:gd name="connsiteX5" fmla="*/ 320606 w 2188462"/>
                <a:gd name="connsiteY5" fmla="*/ 1869086 h 2189420"/>
                <a:gd name="connsiteX6" fmla="*/ 1148633 w 2188462"/>
                <a:gd name="connsiteY6" fmla="*/ 2188092 h 2189420"/>
                <a:gd name="connsiteX7" fmla="*/ 1292606 w 2188462"/>
                <a:gd name="connsiteY7" fmla="*/ 2123414 h 21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8462" h="2189420">
                  <a:moveTo>
                    <a:pt x="1292606" y="2123414"/>
                  </a:moveTo>
                  <a:lnTo>
                    <a:pt x="2122461" y="1293560"/>
                  </a:lnTo>
                  <a:cubicBezTo>
                    <a:pt x="2160829" y="1255191"/>
                    <a:pt x="2184216" y="1203668"/>
                    <a:pt x="2187139" y="1149587"/>
                  </a:cubicBezTo>
                  <a:cubicBezTo>
                    <a:pt x="2202121" y="844101"/>
                    <a:pt x="2089939" y="533865"/>
                    <a:pt x="1850593" y="304385"/>
                  </a:cubicBezTo>
                  <a:cubicBezTo>
                    <a:pt x="1418674" y="-108898"/>
                    <a:pt x="740466" y="-100128"/>
                    <a:pt x="318779" y="323386"/>
                  </a:cubicBezTo>
                  <a:cubicBezTo>
                    <a:pt x="-106928" y="750920"/>
                    <a:pt x="-106198" y="1442283"/>
                    <a:pt x="320606" y="1869086"/>
                  </a:cubicBezTo>
                  <a:cubicBezTo>
                    <a:pt x="548258" y="2096739"/>
                    <a:pt x="850821" y="2202709"/>
                    <a:pt x="1148633" y="2188092"/>
                  </a:cubicBezTo>
                  <a:cubicBezTo>
                    <a:pt x="1203080" y="2185535"/>
                    <a:pt x="1254238" y="2162148"/>
                    <a:pt x="1292606" y="2123414"/>
                  </a:cubicBezTo>
                  <a:close/>
                </a:path>
              </a:pathLst>
            </a:custGeom>
            <a:gradFill flip="none" rotWithShape="1">
              <a:gsLst>
                <a:gs pos="36000">
                  <a:srgbClr val="D3A26A"/>
                </a:gs>
                <a:gs pos="100000">
                  <a:srgbClr val="F9EFDF"/>
                </a:gs>
              </a:gsLst>
              <a:path path="circle">
                <a:fillToRect r="100000" b="100000"/>
              </a:path>
              <a:tileRect l="-100000" t="-100000"/>
            </a:gra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sp>
          <p:nvSpPr>
            <p:cNvPr id="48" name="任意多边形: 形状 47">
              <a:extLst>
                <a:ext uri="{FF2B5EF4-FFF2-40B4-BE49-F238E27FC236}">
                  <a16:creationId xmlns:a16="http://schemas.microsoft.com/office/drawing/2014/main" id="{C9678613-58F2-4E87-83ED-FF662FF08880}"/>
                </a:ext>
              </a:extLst>
            </p:cNvPr>
            <p:cNvSpPr/>
            <p:nvPr/>
          </p:nvSpPr>
          <p:spPr>
            <a:xfrm>
              <a:off x="3311696" y="2856616"/>
              <a:ext cx="829855" cy="830221"/>
            </a:xfrm>
            <a:custGeom>
              <a:avLst/>
              <a:gdLst>
                <a:gd name="connsiteX0" fmla="*/ 308409 w 829854"/>
                <a:gd name="connsiteY0" fmla="*/ 308409 h 830220"/>
                <a:gd name="connsiteX1" fmla="*/ 0 w 829854"/>
                <a:gd name="connsiteY1" fmla="*/ 830220 h 830220"/>
                <a:gd name="connsiteX2" fmla="*/ 829854 w 829854"/>
                <a:gd name="connsiteY2" fmla="*/ 0 h 830220"/>
                <a:gd name="connsiteX3" fmla="*/ 308409 w 829854"/>
                <a:gd name="connsiteY3" fmla="*/ 308409 h 830220"/>
              </a:gdLst>
              <a:ahLst/>
              <a:cxnLst>
                <a:cxn ang="0">
                  <a:pos x="connsiteX0" y="connsiteY0"/>
                </a:cxn>
                <a:cxn ang="0">
                  <a:pos x="connsiteX1" y="connsiteY1"/>
                </a:cxn>
                <a:cxn ang="0">
                  <a:pos x="connsiteX2" y="connsiteY2"/>
                </a:cxn>
                <a:cxn ang="0">
                  <a:pos x="connsiteX3" y="connsiteY3"/>
                </a:cxn>
              </a:cxnLst>
              <a:rect l="l" t="t" r="r" b="b"/>
              <a:pathLst>
                <a:path w="829854" h="830220">
                  <a:moveTo>
                    <a:pt x="308409" y="308409"/>
                  </a:moveTo>
                  <a:cubicBezTo>
                    <a:pt x="66505" y="550313"/>
                    <a:pt x="124606" y="705614"/>
                    <a:pt x="0" y="830220"/>
                  </a:cubicBezTo>
                  <a:lnTo>
                    <a:pt x="829854" y="0"/>
                  </a:lnTo>
                  <a:cubicBezTo>
                    <a:pt x="705614" y="124606"/>
                    <a:pt x="549948" y="66505"/>
                    <a:pt x="308409" y="308409"/>
                  </a:cubicBezTo>
                  <a:close/>
                </a:path>
              </a:pathLst>
            </a:custGeom>
            <a:gradFill>
              <a:gsLst>
                <a:gs pos="47000">
                  <a:srgbClr val="D3A26A"/>
                </a:gs>
                <a:gs pos="32000">
                  <a:srgbClr val="F9EFDF"/>
                </a:gs>
                <a:gs pos="63000">
                  <a:srgbClr val="F9EFDF"/>
                </a:gs>
              </a:gsLst>
              <a:lin ang="2700000" scaled="1"/>
            </a:gra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grpSp>
      <p:grpSp>
        <p:nvGrpSpPr>
          <p:cNvPr id="49" name="组合 48">
            <a:extLst>
              <a:ext uri="{FF2B5EF4-FFF2-40B4-BE49-F238E27FC236}">
                <a16:creationId xmlns:a16="http://schemas.microsoft.com/office/drawing/2014/main" id="{2AB6CC1F-2F0A-4B3C-B38A-818B29FB0712}"/>
              </a:ext>
            </a:extLst>
          </p:cNvPr>
          <p:cNvGrpSpPr/>
          <p:nvPr/>
        </p:nvGrpSpPr>
        <p:grpSpPr>
          <a:xfrm>
            <a:off x="2038003" y="4437950"/>
            <a:ext cx="1019018" cy="1019240"/>
            <a:chOff x="2017186" y="1561153"/>
            <a:chExt cx="2219536" cy="2220016"/>
          </a:xfrm>
          <a:effectLst>
            <a:outerShdw blurRad="495300" dist="241300" dir="5400000" sx="95000" sy="95000" algn="t" rotWithShape="0">
              <a:srgbClr val="B6845A">
                <a:alpha val="40000"/>
              </a:srgbClr>
            </a:outerShdw>
          </a:effectLst>
        </p:grpSpPr>
        <p:sp>
          <p:nvSpPr>
            <p:cNvPr id="50" name="椭圆 49">
              <a:extLst>
                <a:ext uri="{FF2B5EF4-FFF2-40B4-BE49-F238E27FC236}">
                  <a16:creationId xmlns:a16="http://schemas.microsoft.com/office/drawing/2014/main" id="{967804C3-7590-4FBE-848F-B4432874411E}"/>
                </a:ext>
              </a:extLst>
            </p:cNvPr>
            <p:cNvSpPr/>
            <p:nvPr/>
          </p:nvSpPr>
          <p:spPr>
            <a:xfrm>
              <a:off x="2128667" y="1691642"/>
              <a:ext cx="2108055" cy="2089527"/>
            </a:xfrm>
            <a:prstGeom prst="ellipse">
              <a:avLst/>
            </a:prstGeom>
            <a:gradFill>
              <a:gsLst>
                <a:gs pos="25000">
                  <a:srgbClr val="B6845A">
                    <a:alpha val="49000"/>
                  </a:srgbClr>
                </a:gs>
                <a:gs pos="100000">
                  <a:srgbClr val="B6845A">
                    <a:alpha val="0"/>
                  </a:srgbClr>
                </a:gs>
              </a:gsLst>
              <a:lin ang="2700000" scaled="1"/>
            </a:gradFill>
            <a:ln w="12700" cap="flat" cmpd="sng" algn="ctr">
              <a:noFill/>
              <a:prstDash val="solid"/>
              <a:miter lim="800000"/>
            </a:ln>
            <a:effectLst>
              <a:softEdge rad="38100"/>
            </a:effectLst>
          </p:spPr>
          <p:txBody>
            <a:bodyPr rtlCol="0" anchor="ctr"/>
            <a:lstStyle/>
            <a:p>
              <a:pPr algn="ctr">
                <a:defRPr/>
              </a:pPr>
              <a:endParaRPr lang="zh-CN" altLang="en-US" kern="0" dirty="0">
                <a:solidFill>
                  <a:prstClr val="white"/>
                </a:solidFill>
                <a:latin typeface="阿里巴巴普惠体 Medium" panose="00020600040101010101" pitchFamily="18" charset="-122"/>
                <a:ea typeface="思源黑体 CN Regular"/>
              </a:endParaRPr>
            </a:p>
          </p:txBody>
        </p:sp>
        <p:sp>
          <p:nvSpPr>
            <p:cNvPr id="51" name="任意多边形: 形状 50">
              <a:extLst>
                <a:ext uri="{FF2B5EF4-FFF2-40B4-BE49-F238E27FC236}">
                  <a16:creationId xmlns:a16="http://schemas.microsoft.com/office/drawing/2014/main" id="{B5A8DCB1-A69A-4D9C-BD18-251ED3EA9A7B}"/>
                </a:ext>
              </a:extLst>
            </p:cNvPr>
            <p:cNvSpPr/>
            <p:nvPr/>
          </p:nvSpPr>
          <p:spPr>
            <a:xfrm>
              <a:off x="2047196" y="1591142"/>
              <a:ext cx="2163262" cy="2164221"/>
            </a:xfrm>
            <a:custGeom>
              <a:avLst/>
              <a:gdLst>
                <a:gd name="connsiteX0" fmla="*/ 1297676 w 2163261"/>
                <a:gd name="connsiteY0" fmla="*/ 2086117 h 2164219"/>
                <a:gd name="connsiteX1" fmla="*/ 2085143 w 2163261"/>
                <a:gd name="connsiteY1" fmla="*/ 1298651 h 2164219"/>
                <a:gd name="connsiteX2" fmla="*/ 2162610 w 2163261"/>
                <a:gd name="connsiteY2" fmla="*/ 1120329 h 2164219"/>
                <a:gd name="connsiteX3" fmla="*/ 1831911 w 2163261"/>
                <a:gd name="connsiteY3" fmla="*/ 303629 h 2164219"/>
                <a:gd name="connsiteX4" fmla="*/ 315079 w 2163261"/>
                <a:gd name="connsiteY4" fmla="*/ 319707 h 2164219"/>
                <a:gd name="connsiteX5" fmla="*/ 316906 w 2163261"/>
                <a:gd name="connsiteY5" fmla="*/ 1847502 h 2164219"/>
                <a:gd name="connsiteX6" fmla="*/ 1119354 w 2163261"/>
                <a:gd name="connsiteY6" fmla="*/ 2163585 h 2164219"/>
                <a:gd name="connsiteX7" fmla="*/ 1297676 w 2163261"/>
                <a:gd name="connsiteY7" fmla="*/ 2086117 h 216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261" h="2164219">
                  <a:moveTo>
                    <a:pt x="1297676" y="2086117"/>
                  </a:moveTo>
                  <a:lnTo>
                    <a:pt x="2085143" y="1298651"/>
                  </a:lnTo>
                  <a:cubicBezTo>
                    <a:pt x="2132646" y="1251147"/>
                    <a:pt x="2160052" y="1187200"/>
                    <a:pt x="2162610" y="1120329"/>
                  </a:cubicBezTo>
                  <a:cubicBezTo>
                    <a:pt x="2172842" y="824709"/>
                    <a:pt x="2062487" y="525801"/>
                    <a:pt x="1831911" y="303629"/>
                  </a:cubicBezTo>
                  <a:cubicBezTo>
                    <a:pt x="1405108" y="-107461"/>
                    <a:pt x="733112" y="-100153"/>
                    <a:pt x="315079" y="319707"/>
                  </a:cubicBezTo>
                  <a:cubicBezTo>
                    <a:pt x="-105513" y="742126"/>
                    <a:pt x="-105147" y="1425815"/>
                    <a:pt x="316906" y="1847502"/>
                  </a:cubicBezTo>
                  <a:cubicBezTo>
                    <a:pt x="537616" y="2068212"/>
                    <a:pt x="829946" y="2173451"/>
                    <a:pt x="1119354" y="2163585"/>
                  </a:cubicBezTo>
                  <a:cubicBezTo>
                    <a:pt x="1186590" y="2161027"/>
                    <a:pt x="1250172" y="2133621"/>
                    <a:pt x="1297676" y="2086117"/>
                  </a:cubicBezTo>
                  <a:close/>
                </a:path>
              </a:pathLst>
            </a:custGeom>
            <a:solidFill>
              <a:srgbClr val="B6845A">
                <a:alpha val="80000"/>
              </a:srgbClr>
            </a:soli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sp>
          <p:nvSpPr>
            <p:cNvPr id="52" name="任意多边形: 形状 51">
              <a:extLst>
                <a:ext uri="{FF2B5EF4-FFF2-40B4-BE49-F238E27FC236}">
                  <a16:creationId xmlns:a16="http://schemas.microsoft.com/office/drawing/2014/main" id="{8B182D5B-521E-410F-8BC7-F1E33EC8E5FF}"/>
                </a:ext>
              </a:extLst>
            </p:cNvPr>
            <p:cNvSpPr/>
            <p:nvPr/>
          </p:nvSpPr>
          <p:spPr>
            <a:xfrm>
              <a:off x="2017186" y="1561153"/>
              <a:ext cx="2188462" cy="2189421"/>
            </a:xfrm>
            <a:custGeom>
              <a:avLst/>
              <a:gdLst>
                <a:gd name="connsiteX0" fmla="*/ 1292606 w 2188462"/>
                <a:gd name="connsiteY0" fmla="*/ 2123414 h 2189420"/>
                <a:gd name="connsiteX1" fmla="*/ 2122461 w 2188462"/>
                <a:gd name="connsiteY1" fmla="*/ 1293560 h 2189420"/>
                <a:gd name="connsiteX2" fmla="*/ 2187139 w 2188462"/>
                <a:gd name="connsiteY2" fmla="*/ 1149587 h 2189420"/>
                <a:gd name="connsiteX3" fmla="*/ 1850593 w 2188462"/>
                <a:gd name="connsiteY3" fmla="*/ 304385 h 2189420"/>
                <a:gd name="connsiteX4" fmla="*/ 318779 w 2188462"/>
                <a:gd name="connsiteY4" fmla="*/ 323386 h 2189420"/>
                <a:gd name="connsiteX5" fmla="*/ 320606 w 2188462"/>
                <a:gd name="connsiteY5" fmla="*/ 1869086 h 2189420"/>
                <a:gd name="connsiteX6" fmla="*/ 1148633 w 2188462"/>
                <a:gd name="connsiteY6" fmla="*/ 2188092 h 2189420"/>
                <a:gd name="connsiteX7" fmla="*/ 1292606 w 2188462"/>
                <a:gd name="connsiteY7" fmla="*/ 2123414 h 21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8462" h="2189420">
                  <a:moveTo>
                    <a:pt x="1292606" y="2123414"/>
                  </a:moveTo>
                  <a:lnTo>
                    <a:pt x="2122461" y="1293560"/>
                  </a:lnTo>
                  <a:cubicBezTo>
                    <a:pt x="2160829" y="1255191"/>
                    <a:pt x="2184216" y="1203668"/>
                    <a:pt x="2187139" y="1149587"/>
                  </a:cubicBezTo>
                  <a:cubicBezTo>
                    <a:pt x="2202121" y="844101"/>
                    <a:pt x="2089939" y="533865"/>
                    <a:pt x="1850593" y="304385"/>
                  </a:cubicBezTo>
                  <a:cubicBezTo>
                    <a:pt x="1418674" y="-108898"/>
                    <a:pt x="740466" y="-100128"/>
                    <a:pt x="318779" y="323386"/>
                  </a:cubicBezTo>
                  <a:cubicBezTo>
                    <a:pt x="-106928" y="750920"/>
                    <a:pt x="-106198" y="1442283"/>
                    <a:pt x="320606" y="1869086"/>
                  </a:cubicBezTo>
                  <a:cubicBezTo>
                    <a:pt x="548258" y="2096739"/>
                    <a:pt x="850821" y="2202709"/>
                    <a:pt x="1148633" y="2188092"/>
                  </a:cubicBezTo>
                  <a:cubicBezTo>
                    <a:pt x="1203080" y="2185535"/>
                    <a:pt x="1254238" y="2162148"/>
                    <a:pt x="1292606" y="2123414"/>
                  </a:cubicBezTo>
                  <a:close/>
                </a:path>
              </a:pathLst>
            </a:custGeom>
            <a:gradFill flip="none" rotWithShape="1">
              <a:gsLst>
                <a:gs pos="36000">
                  <a:srgbClr val="D3A26A"/>
                </a:gs>
                <a:gs pos="100000">
                  <a:srgbClr val="F9EFDF"/>
                </a:gs>
              </a:gsLst>
              <a:path path="circle">
                <a:fillToRect r="100000" b="100000"/>
              </a:path>
              <a:tileRect l="-100000" t="-100000"/>
            </a:gra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sp>
          <p:nvSpPr>
            <p:cNvPr id="53" name="任意多边形: 形状 52">
              <a:extLst>
                <a:ext uri="{FF2B5EF4-FFF2-40B4-BE49-F238E27FC236}">
                  <a16:creationId xmlns:a16="http://schemas.microsoft.com/office/drawing/2014/main" id="{DDDFC687-F5EE-40F3-809C-BEF6D5959228}"/>
                </a:ext>
              </a:extLst>
            </p:cNvPr>
            <p:cNvSpPr/>
            <p:nvPr/>
          </p:nvSpPr>
          <p:spPr>
            <a:xfrm>
              <a:off x="3311696" y="2856616"/>
              <a:ext cx="829855" cy="830221"/>
            </a:xfrm>
            <a:custGeom>
              <a:avLst/>
              <a:gdLst>
                <a:gd name="connsiteX0" fmla="*/ 308409 w 829854"/>
                <a:gd name="connsiteY0" fmla="*/ 308409 h 830220"/>
                <a:gd name="connsiteX1" fmla="*/ 0 w 829854"/>
                <a:gd name="connsiteY1" fmla="*/ 830220 h 830220"/>
                <a:gd name="connsiteX2" fmla="*/ 829854 w 829854"/>
                <a:gd name="connsiteY2" fmla="*/ 0 h 830220"/>
                <a:gd name="connsiteX3" fmla="*/ 308409 w 829854"/>
                <a:gd name="connsiteY3" fmla="*/ 308409 h 830220"/>
              </a:gdLst>
              <a:ahLst/>
              <a:cxnLst>
                <a:cxn ang="0">
                  <a:pos x="connsiteX0" y="connsiteY0"/>
                </a:cxn>
                <a:cxn ang="0">
                  <a:pos x="connsiteX1" y="connsiteY1"/>
                </a:cxn>
                <a:cxn ang="0">
                  <a:pos x="connsiteX2" y="connsiteY2"/>
                </a:cxn>
                <a:cxn ang="0">
                  <a:pos x="connsiteX3" y="connsiteY3"/>
                </a:cxn>
              </a:cxnLst>
              <a:rect l="l" t="t" r="r" b="b"/>
              <a:pathLst>
                <a:path w="829854" h="830220">
                  <a:moveTo>
                    <a:pt x="308409" y="308409"/>
                  </a:moveTo>
                  <a:cubicBezTo>
                    <a:pt x="66505" y="550313"/>
                    <a:pt x="124606" y="705614"/>
                    <a:pt x="0" y="830220"/>
                  </a:cubicBezTo>
                  <a:lnTo>
                    <a:pt x="829854" y="0"/>
                  </a:lnTo>
                  <a:cubicBezTo>
                    <a:pt x="705614" y="124606"/>
                    <a:pt x="549948" y="66505"/>
                    <a:pt x="308409" y="308409"/>
                  </a:cubicBezTo>
                  <a:close/>
                </a:path>
              </a:pathLst>
            </a:custGeom>
            <a:gradFill>
              <a:gsLst>
                <a:gs pos="47000">
                  <a:srgbClr val="D3A26A"/>
                </a:gs>
                <a:gs pos="32000">
                  <a:srgbClr val="F9EFDF"/>
                </a:gs>
                <a:gs pos="63000">
                  <a:srgbClr val="F9EFDF"/>
                </a:gs>
              </a:gsLst>
              <a:lin ang="2700000" scaled="1"/>
            </a:gra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grpSp>
      <p:sp>
        <p:nvSpPr>
          <p:cNvPr id="54" name="文本框 53">
            <a:extLst>
              <a:ext uri="{FF2B5EF4-FFF2-40B4-BE49-F238E27FC236}">
                <a16:creationId xmlns:a16="http://schemas.microsoft.com/office/drawing/2014/main" id="{3163CD61-39F1-4F0A-91A9-00283E5CE32D}"/>
              </a:ext>
            </a:extLst>
          </p:cNvPr>
          <p:cNvSpPr txBox="1"/>
          <p:nvPr/>
        </p:nvSpPr>
        <p:spPr>
          <a:xfrm>
            <a:off x="7934845" y="3012398"/>
            <a:ext cx="2031325" cy="646331"/>
          </a:xfrm>
          <a:prstGeom prst="rect">
            <a:avLst/>
          </a:prstGeom>
          <a:noFill/>
        </p:spPr>
        <p:txBody>
          <a:bodyPr wrap="none" rtlCol="0">
            <a:spAutoFit/>
          </a:bodyPr>
          <a:lstStyle/>
          <a:p>
            <a:r>
              <a:rPr lang="zh-CN" altLang="en-US" sz="3600" dirty="0">
                <a:solidFill>
                  <a:schemeClr val="tx1">
                    <a:lumMod val="75000"/>
                    <a:lumOff val="25000"/>
                  </a:schemeClr>
                </a:solidFill>
                <a:latin typeface="+mj-ea"/>
                <a:ea typeface="+mj-ea"/>
              </a:rPr>
              <a:t>研究方法</a:t>
            </a:r>
          </a:p>
        </p:txBody>
      </p:sp>
      <p:sp>
        <p:nvSpPr>
          <p:cNvPr id="55" name="文本框 54">
            <a:extLst>
              <a:ext uri="{FF2B5EF4-FFF2-40B4-BE49-F238E27FC236}">
                <a16:creationId xmlns:a16="http://schemas.microsoft.com/office/drawing/2014/main" id="{640A1A1D-AAA7-4648-8BF3-D9FC39A65BCD}"/>
              </a:ext>
            </a:extLst>
          </p:cNvPr>
          <p:cNvSpPr txBox="1"/>
          <p:nvPr/>
        </p:nvSpPr>
        <p:spPr>
          <a:xfrm>
            <a:off x="7934845" y="4697688"/>
            <a:ext cx="2031325" cy="646331"/>
          </a:xfrm>
          <a:prstGeom prst="rect">
            <a:avLst/>
          </a:prstGeom>
          <a:noFill/>
        </p:spPr>
        <p:txBody>
          <a:bodyPr wrap="none" rtlCol="0">
            <a:spAutoFit/>
          </a:bodyPr>
          <a:lstStyle/>
          <a:p>
            <a:r>
              <a:rPr lang="zh-CN" altLang="en-US" sz="3600" dirty="0">
                <a:solidFill>
                  <a:schemeClr val="tx1">
                    <a:lumMod val="75000"/>
                    <a:lumOff val="25000"/>
                  </a:schemeClr>
                </a:solidFill>
                <a:latin typeface="+mj-ea"/>
                <a:ea typeface="+mj-ea"/>
              </a:rPr>
              <a:t>参考文献</a:t>
            </a:r>
          </a:p>
        </p:txBody>
      </p:sp>
      <p:grpSp>
        <p:nvGrpSpPr>
          <p:cNvPr id="56" name="组合 55">
            <a:extLst>
              <a:ext uri="{FF2B5EF4-FFF2-40B4-BE49-F238E27FC236}">
                <a16:creationId xmlns:a16="http://schemas.microsoft.com/office/drawing/2014/main" id="{89D92521-A139-4412-8E92-3ECC7B2AEC2D}"/>
              </a:ext>
            </a:extLst>
          </p:cNvPr>
          <p:cNvGrpSpPr/>
          <p:nvPr/>
        </p:nvGrpSpPr>
        <p:grpSpPr>
          <a:xfrm>
            <a:off x="6584603" y="2752660"/>
            <a:ext cx="1019018" cy="1019240"/>
            <a:chOff x="2017186" y="1561153"/>
            <a:chExt cx="2219536" cy="2220016"/>
          </a:xfrm>
          <a:effectLst>
            <a:outerShdw blurRad="495300" dist="241300" dir="5400000" sx="95000" sy="95000" algn="t" rotWithShape="0">
              <a:srgbClr val="B6845A">
                <a:alpha val="40000"/>
              </a:srgbClr>
            </a:outerShdw>
          </a:effectLst>
        </p:grpSpPr>
        <p:sp>
          <p:nvSpPr>
            <p:cNvPr id="57" name="椭圆 56">
              <a:extLst>
                <a:ext uri="{FF2B5EF4-FFF2-40B4-BE49-F238E27FC236}">
                  <a16:creationId xmlns:a16="http://schemas.microsoft.com/office/drawing/2014/main" id="{C753CFE6-67E6-442C-8E64-E763CA2DA058}"/>
                </a:ext>
              </a:extLst>
            </p:cNvPr>
            <p:cNvSpPr/>
            <p:nvPr/>
          </p:nvSpPr>
          <p:spPr>
            <a:xfrm>
              <a:off x="2128667" y="1691642"/>
              <a:ext cx="2108055" cy="2089527"/>
            </a:xfrm>
            <a:prstGeom prst="ellipse">
              <a:avLst/>
            </a:prstGeom>
            <a:gradFill>
              <a:gsLst>
                <a:gs pos="25000">
                  <a:srgbClr val="B6845A">
                    <a:alpha val="49000"/>
                  </a:srgbClr>
                </a:gs>
                <a:gs pos="100000">
                  <a:srgbClr val="B6845A">
                    <a:alpha val="0"/>
                  </a:srgbClr>
                </a:gs>
              </a:gsLst>
              <a:lin ang="2700000" scaled="1"/>
            </a:gradFill>
            <a:ln w="12700" cap="flat" cmpd="sng" algn="ctr">
              <a:noFill/>
              <a:prstDash val="solid"/>
              <a:miter lim="800000"/>
            </a:ln>
            <a:effectLst>
              <a:softEdge rad="38100"/>
            </a:effectLst>
          </p:spPr>
          <p:txBody>
            <a:bodyPr rtlCol="0" anchor="ctr"/>
            <a:lstStyle/>
            <a:p>
              <a:pPr algn="ctr">
                <a:defRPr/>
              </a:pPr>
              <a:endParaRPr lang="zh-CN" altLang="en-US" kern="0" dirty="0">
                <a:solidFill>
                  <a:prstClr val="white"/>
                </a:solidFill>
                <a:latin typeface="阿里巴巴普惠体 Medium" panose="00020600040101010101" pitchFamily="18" charset="-122"/>
                <a:ea typeface="思源黑体 CN Regular"/>
              </a:endParaRPr>
            </a:p>
          </p:txBody>
        </p:sp>
        <p:sp>
          <p:nvSpPr>
            <p:cNvPr id="58" name="任意多边形: 形状 57">
              <a:extLst>
                <a:ext uri="{FF2B5EF4-FFF2-40B4-BE49-F238E27FC236}">
                  <a16:creationId xmlns:a16="http://schemas.microsoft.com/office/drawing/2014/main" id="{B2D0C31D-0FFC-476C-9122-0CD4C1EDD2F0}"/>
                </a:ext>
              </a:extLst>
            </p:cNvPr>
            <p:cNvSpPr/>
            <p:nvPr/>
          </p:nvSpPr>
          <p:spPr>
            <a:xfrm>
              <a:off x="2047196" y="1591142"/>
              <a:ext cx="2163262" cy="2164221"/>
            </a:xfrm>
            <a:custGeom>
              <a:avLst/>
              <a:gdLst>
                <a:gd name="connsiteX0" fmla="*/ 1297676 w 2163261"/>
                <a:gd name="connsiteY0" fmla="*/ 2086117 h 2164219"/>
                <a:gd name="connsiteX1" fmla="*/ 2085143 w 2163261"/>
                <a:gd name="connsiteY1" fmla="*/ 1298651 h 2164219"/>
                <a:gd name="connsiteX2" fmla="*/ 2162610 w 2163261"/>
                <a:gd name="connsiteY2" fmla="*/ 1120329 h 2164219"/>
                <a:gd name="connsiteX3" fmla="*/ 1831911 w 2163261"/>
                <a:gd name="connsiteY3" fmla="*/ 303629 h 2164219"/>
                <a:gd name="connsiteX4" fmla="*/ 315079 w 2163261"/>
                <a:gd name="connsiteY4" fmla="*/ 319707 h 2164219"/>
                <a:gd name="connsiteX5" fmla="*/ 316906 w 2163261"/>
                <a:gd name="connsiteY5" fmla="*/ 1847502 h 2164219"/>
                <a:gd name="connsiteX6" fmla="*/ 1119354 w 2163261"/>
                <a:gd name="connsiteY6" fmla="*/ 2163585 h 2164219"/>
                <a:gd name="connsiteX7" fmla="*/ 1297676 w 2163261"/>
                <a:gd name="connsiteY7" fmla="*/ 2086117 h 216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261" h="2164219">
                  <a:moveTo>
                    <a:pt x="1297676" y="2086117"/>
                  </a:moveTo>
                  <a:lnTo>
                    <a:pt x="2085143" y="1298651"/>
                  </a:lnTo>
                  <a:cubicBezTo>
                    <a:pt x="2132646" y="1251147"/>
                    <a:pt x="2160052" y="1187200"/>
                    <a:pt x="2162610" y="1120329"/>
                  </a:cubicBezTo>
                  <a:cubicBezTo>
                    <a:pt x="2172842" y="824709"/>
                    <a:pt x="2062487" y="525801"/>
                    <a:pt x="1831911" y="303629"/>
                  </a:cubicBezTo>
                  <a:cubicBezTo>
                    <a:pt x="1405108" y="-107461"/>
                    <a:pt x="733112" y="-100153"/>
                    <a:pt x="315079" y="319707"/>
                  </a:cubicBezTo>
                  <a:cubicBezTo>
                    <a:pt x="-105513" y="742126"/>
                    <a:pt x="-105147" y="1425815"/>
                    <a:pt x="316906" y="1847502"/>
                  </a:cubicBezTo>
                  <a:cubicBezTo>
                    <a:pt x="537616" y="2068212"/>
                    <a:pt x="829946" y="2173451"/>
                    <a:pt x="1119354" y="2163585"/>
                  </a:cubicBezTo>
                  <a:cubicBezTo>
                    <a:pt x="1186590" y="2161027"/>
                    <a:pt x="1250172" y="2133621"/>
                    <a:pt x="1297676" y="2086117"/>
                  </a:cubicBezTo>
                  <a:close/>
                </a:path>
              </a:pathLst>
            </a:custGeom>
            <a:solidFill>
              <a:srgbClr val="B6845A">
                <a:alpha val="80000"/>
              </a:srgbClr>
            </a:soli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sp>
          <p:nvSpPr>
            <p:cNvPr id="59" name="任意多边形: 形状 58">
              <a:extLst>
                <a:ext uri="{FF2B5EF4-FFF2-40B4-BE49-F238E27FC236}">
                  <a16:creationId xmlns:a16="http://schemas.microsoft.com/office/drawing/2014/main" id="{BEAE6EA8-C109-4A5A-9D51-2BBCD895BED3}"/>
                </a:ext>
              </a:extLst>
            </p:cNvPr>
            <p:cNvSpPr/>
            <p:nvPr/>
          </p:nvSpPr>
          <p:spPr>
            <a:xfrm>
              <a:off x="2017186" y="1561153"/>
              <a:ext cx="2188462" cy="2189421"/>
            </a:xfrm>
            <a:custGeom>
              <a:avLst/>
              <a:gdLst>
                <a:gd name="connsiteX0" fmla="*/ 1292606 w 2188462"/>
                <a:gd name="connsiteY0" fmla="*/ 2123414 h 2189420"/>
                <a:gd name="connsiteX1" fmla="*/ 2122461 w 2188462"/>
                <a:gd name="connsiteY1" fmla="*/ 1293560 h 2189420"/>
                <a:gd name="connsiteX2" fmla="*/ 2187139 w 2188462"/>
                <a:gd name="connsiteY2" fmla="*/ 1149587 h 2189420"/>
                <a:gd name="connsiteX3" fmla="*/ 1850593 w 2188462"/>
                <a:gd name="connsiteY3" fmla="*/ 304385 h 2189420"/>
                <a:gd name="connsiteX4" fmla="*/ 318779 w 2188462"/>
                <a:gd name="connsiteY4" fmla="*/ 323386 h 2189420"/>
                <a:gd name="connsiteX5" fmla="*/ 320606 w 2188462"/>
                <a:gd name="connsiteY5" fmla="*/ 1869086 h 2189420"/>
                <a:gd name="connsiteX6" fmla="*/ 1148633 w 2188462"/>
                <a:gd name="connsiteY6" fmla="*/ 2188092 h 2189420"/>
                <a:gd name="connsiteX7" fmla="*/ 1292606 w 2188462"/>
                <a:gd name="connsiteY7" fmla="*/ 2123414 h 21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8462" h="2189420">
                  <a:moveTo>
                    <a:pt x="1292606" y="2123414"/>
                  </a:moveTo>
                  <a:lnTo>
                    <a:pt x="2122461" y="1293560"/>
                  </a:lnTo>
                  <a:cubicBezTo>
                    <a:pt x="2160829" y="1255191"/>
                    <a:pt x="2184216" y="1203668"/>
                    <a:pt x="2187139" y="1149587"/>
                  </a:cubicBezTo>
                  <a:cubicBezTo>
                    <a:pt x="2202121" y="844101"/>
                    <a:pt x="2089939" y="533865"/>
                    <a:pt x="1850593" y="304385"/>
                  </a:cubicBezTo>
                  <a:cubicBezTo>
                    <a:pt x="1418674" y="-108898"/>
                    <a:pt x="740466" y="-100128"/>
                    <a:pt x="318779" y="323386"/>
                  </a:cubicBezTo>
                  <a:cubicBezTo>
                    <a:pt x="-106928" y="750920"/>
                    <a:pt x="-106198" y="1442283"/>
                    <a:pt x="320606" y="1869086"/>
                  </a:cubicBezTo>
                  <a:cubicBezTo>
                    <a:pt x="548258" y="2096739"/>
                    <a:pt x="850821" y="2202709"/>
                    <a:pt x="1148633" y="2188092"/>
                  </a:cubicBezTo>
                  <a:cubicBezTo>
                    <a:pt x="1203080" y="2185535"/>
                    <a:pt x="1254238" y="2162148"/>
                    <a:pt x="1292606" y="2123414"/>
                  </a:cubicBezTo>
                  <a:close/>
                </a:path>
              </a:pathLst>
            </a:custGeom>
            <a:gradFill flip="none" rotWithShape="1">
              <a:gsLst>
                <a:gs pos="36000">
                  <a:srgbClr val="D3A26A"/>
                </a:gs>
                <a:gs pos="100000">
                  <a:srgbClr val="F9EFDF"/>
                </a:gs>
              </a:gsLst>
              <a:path path="circle">
                <a:fillToRect r="100000" b="100000"/>
              </a:path>
              <a:tileRect l="-100000" t="-100000"/>
            </a:gra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sp>
          <p:nvSpPr>
            <p:cNvPr id="60" name="任意多边形: 形状 59">
              <a:extLst>
                <a:ext uri="{FF2B5EF4-FFF2-40B4-BE49-F238E27FC236}">
                  <a16:creationId xmlns:a16="http://schemas.microsoft.com/office/drawing/2014/main" id="{82E178B9-270D-44A6-BDBA-4C0EF262513D}"/>
                </a:ext>
              </a:extLst>
            </p:cNvPr>
            <p:cNvSpPr/>
            <p:nvPr/>
          </p:nvSpPr>
          <p:spPr>
            <a:xfrm>
              <a:off x="3311696" y="2856616"/>
              <a:ext cx="829855" cy="830221"/>
            </a:xfrm>
            <a:custGeom>
              <a:avLst/>
              <a:gdLst>
                <a:gd name="connsiteX0" fmla="*/ 308409 w 829854"/>
                <a:gd name="connsiteY0" fmla="*/ 308409 h 830220"/>
                <a:gd name="connsiteX1" fmla="*/ 0 w 829854"/>
                <a:gd name="connsiteY1" fmla="*/ 830220 h 830220"/>
                <a:gd name="connsiteX2" fmla="*/ 829854 w 829854"/>
                <a:gd name="connsiteY2" fmla="*/ 0 h 830220"/>
                <a:gd name="connsiteX3" fmla="*/ 308409 w 829854"/>
                <a:gd name="connsiteY3" fmla="*/ 308409 h 830220"/>
              </a:gdLst>
              <a:ahLst/>
              <a:cxnLst>
                <a:cxn ang="0">
                  <a:pos x="connsiteX0" y="connsiteY0"/>
                </a:cxn>
                <a:cxn ang="0">
                  <a:pos x="connsiteX1" y="connsiteY1"/>
                </a:cxn>
                <a:cxn ang="0">
                  <a:pos x="connsiteX2" y="connsiteY2"/>
                </a:cxn>
                <a:cxn ang="0">
                  <a:pos x="connsiteX3" y="connsiteY3"/>
                </a:cxn>
              </a:cxnLst>
              <a:rect l="l" t="t" r="r" b="b"/>
              <a:pathLst>
                <a:path w="829854" h="830220">
                  <a:moveTo>
                    <a:pt x="308409" y="308409"/>
                  </a:moveTo>
                  <a:cubicBezTo>
                    <a:pt x="66505" y="550313"/>
                    <a:pt x="124606" y="705614"/>
                    <a:pt x="0" y="830220"/>
                  </a:cubicBezTo>
                  <a:lnTo>
                    <a:pt x="829854" y="0"/>
                  </a:lnTo>
                  <a:cubicBezTo>
                    <a:pt x="705614" y="124606"/>
                    <a:pt x="549948" y="66505"/>
                    <a:pt x="308409" y="308409"/>
                  </a:cubicBezTo>
                  <a:close/>
                </a:path>
              </a:pathLst>
            </a:custGeom>
            <a:gradFill>
              <a:gsLst>
                <a:gs pos="47000">
                  <a:srgbClr val="D3A26A"/>
                </a:gs>
                <a:gs pos="32000">
                  <a:srgbClr val="F9EFDF"/>
                </a:gs>
                <a:gs pos="63000">
                  <a:srgbClr val="F9EFDF"/>
                </a:gs>
              </a:gsLst>
              <a:lin ang="2700000" scaled="1"/>
            </a:gra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grpSp>
      <p:grpSp>
        <p:nvGrpSpPr>
          <p:cNvPr id="61" name="组合 60">
            <a:extLst>
              <a:ext uri="{FF2B5EF4-FFF2-40B4-BE49-F238E27FC236}">
                <a16:creationId xmlns:a16="http://schemas.microsoft.com/office/drawing/2014/main" id="{3A42FA4E-C932-4380-8DB2-21E9731C4970}"/>
              </a:ext>
            </a:extLst>
          </p:cNvPr>
          <p:cNvGrpSpPr/>
          <p:nvPr/>
        </p:nvGrpSpPr>
        <p:grpSpPr>
          <a:xfrm>
            <a:off x="6584603" y="4437950"/>
            <a:ext cx="1019018" cy="1019240"/>
            <a:chOff x="2017186" y="1561153"/>
            <a:chExt cx="2219536" cy="2220016"/>
          </a:xfrm>
          <a:effectLst>
            <a:outerShdw blurRad="495300" dist="241300" dir="5400000" sx="95000" sy="95000" algn="t" rotWithShape="0">
              <a:srgbClr val="B6845A">
                <a:alpha val="40000"/>
              </a:srgbClr>
            </a:outerShdw>
          </a:effectLst>
        </p:grpSpPr>
        <p:sp>
          <p:nvSpPr>
            <p:cNvPr id="62" name="椭圆 61">
              <a:extLst>
                <a:ext uri="{FF2B5EF4-FFF2-40B4-BE49-F238E27FC236}">
                  <a16:creationId xmlns:a16="http://schemas.microsoft.com/office/drawing/2014/main" id="{14C394E0-2CD6-4C28-B9B7-DD37FB898EDA}"/>
                </a:ext>
              </a:extLst>
            </p:cNvPr>
            <p:cNvSpPr/>
            <p:nvPr/>
          </p:nvSpPr>
          <p:spPr>
            <a:xfrm>
              <a:off x="2128667" y="1691642"/>
              <a:ext cx="2108055" cy="2089527"/>
            </a:xfrm>
            <a:prstGeom prst="ellipse">
              <a:avLst/>
            </a:prstGeom>
            <a:gradFill>
              <a:gsLst>
                <a:gs pos="25000">
                  <a:srgbClr val="B6845A">
                    <a:alpha val="49000"/>
                  </a:srgbClr>
                </a:gs>
                <a:gs pos="100000">
                  <a:srgbClr val="B6845A">
                    <a:alpha val="0"/>
                  </a:srgbClr>
                </a:gs>
              </a:gsLst>
              <a:lin ang="2700000" scaled="1"/>
            </a:gradFill>
            <a:ln w="12700" cap="flat" cmpd="sng" algn="ctr">
              <a:noFill/>
              <a:prstDash val="solid"/>
              <a:miter lim="800000"/>
            </a:ln>
            <a:effectLst>
              <a:softEdge rad="38100"/>
            </a:effectLst>
          </p:spPr>
          <p:txBody>
            <a:bodyPr rtlCol="0" anchor="ctr"/>
            <a:lstStyle/>
            <a:p>
              <a:pPr algn="ctr">
                <a:defRPr/>
              </a:pPr>
              <a:endParaRPr lang="zh-CN" altLang="en-US" kern="0" dirty="0">
                <a:solidFill>
                  <a:prstClr val="white"/>
                </a:solidFill>
                <a:latin typeface="阿里巴巴普惠体 Medium" panose="00020600040101010101" pitchFamily="18" charset="-122"/>
                <a:ea typeface="思源黑体 CN Regular"/>
              </a:endParaRPr>
            </a:p>
          </p:txBody>
        </p:sp>
        <p:sp>
          <p:nvSpPr>
            <p:cNvPr id="63" name="任意多边形: 形状 62">
              <a:extLst>
                <a:ext uri="{FF2B5EF4-FFF2-40B4-BE49-F238E27FC236}">
                  <a16:creationId xmlns:a16="http://schemas.microsoft.com/office/drawing/2014/main" id="{BDB9FA68-68CD-4C6E-A83A-C9AC6F6F8788}"/>
                </a:ext>
              </a:extLst>
            </p:cNvPr>
            <p:cNvSpPr/>
            <p:nvPr/>
          </p:nvSpPr>
          <p:spPr>
            <a:xfrm>
              <a:off x="2047196" y="1591142"/>
              <a:ext cx="2163262" cy="2164221"/>
            </a:xfrm>
            <a:custGeom>
              <a:avLst/>
              <a:gdLst>
                <a:gd name="connsiteX0" fmla="*/ 1297676 w 2163261"/>
                <a:gd name="connsiteY0" fmla="*/ 2086117 h 2164219"/>
                <a:gd name="connsiteX1" fmla="*/ 2085143 w 2163261"/>
                <a:gd name="connsiteY1" fmla="*/ 1298651 h 2164219"/>
                <a:gd name="connsiteX2" fmla="*/ 2162610 w 2163261"/>
                <a:gd name="connsiteY2" fmla="*/ 1120329 h 2164219"/>
                <a:gd name="connsiteX3" fmla="*/ 1831911 w 2163261"/>
                <a:gd name="connsiteY3" fmla="*/ 303629 h 2164219"/>
                <a:gd name="connsiteX4" fmla="*/ 315079 w 2163261"/>
                <a:gd name="connsiteY4" fmla="*/ 319707 h 2164219"/>
                <a:gd name="connsiteX5" fmla="*/ 316906 w 2163261"/>
                <a:gd name="connsiteY5" fmla="*/ 1847502 h 2164219"/>
                <a:gd name="connsiteX6" fmla="*/ 1119354 w 2163261"/>
                <a:gd name="connsiteY6" fmla="*/ 2163585 h 2164219"/>
                <a:gd name="connsiteX7" fmla="*/ 1297676 w 2163261"/>
                <a:gd name="connsiteY7" fmla="*/ 2086117 h 216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261" h="2164219">
                  <a:moveTo>
                    <a:pt x="1297676" y="2086117"/>
                  </a:moveTo>
                  <a:lnTo>
                    <a:pt x="2085143" y="1298651"/>
                  </a:lnTo>
                  <a:cubicBezTo>
                    <a:pt x="2132646" y="1251147"/>
                    <a:pt x="2160052" y="1187200"/>
                    <a:pt x="2162610" y="1120329"/>
                  </a:cubicBezTo>
                  <a:cubicBezTo>
                    <a:pt x="2172842" y="824709"/>
                    <a:pt x="2062487" y="525801"/>
                    <a:pt x="1831911" y="303629"/>
                  </a:cubicBezTo>
                  <a:cubicBezTo>
                    <a:pt x="1405108" y="-107461"/>
                    <a:pt x="733112" y="-100153"/>
                    <a:pt x="315079" y="319707"/>
                  </a:cubicBezTo>
                  <a:cubicBezTo>
                    <a:pt x="-105513" y="742126"/>
                    <a:pt x="-105147" y="1425815"/>
                    <a:pt x="316906" y="1847502"/>
                  </a:cubicBezTo>
                  <a:cubicBezTo>
                    <a:pt x="537616" y="2068212"/>
                    <a:pt x="829946" y="2173451"/>
                    <a:pt x="1119354" y="2163585"/>
                  </a:cubicBezTo>
                  <a:cubicBezTo>
                    <a:pt x="1186590" y="2161027"/>
                    <a:pt x="1250172" y="2133621"/>
                    <a:pt x="1297676" y="2086117"/>
                  </a:cubicBezTo>
                  <a:close/>
                </a:path>
              </a:pathLst>
            </a:custGeom>
            <a:solidFill>
              <a:srgbClr val="B6845A">
                <a:alpha val="80000"/>
              </a:srgbClr>
            </a:soli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sp>
          <p:nvSpPr>
            <p:cNvPr id="64" name="任意多边形: 形状 63">
              <a:extLst>
                <a:ext uri="{FF2B5EF4-FFF2-40B4-BE49-F238E27FC236}">
                  <a16:creationId xmlns:a16="http://schemas.microsoft.com/office/drawing/2014/main" id="{D583714A-7E71-41D7-A3D8-D9AE008F6E58}"/>
                </a:ext>
              </a:extLst>
            </p:cNvPr>
            <p:cNvSpPr/>
            <p:nvPr/>
          </p:nvSpPr>
          <p:spPr>
            <a:xfrm>
              <a:off x="2017186" y="1561153"/>
              <a:ext cx="2188462" cy="2189421"/>
            </a:xfrm>
            <a:custGeom>
              <a:avLst/>
              <a:gdLst>
                <a:gd name="connsiteX0" fmla="*/ 1292606 w 2188462"/>
                <a:gd name="connsiteY0" fmla="*/ 2123414 h 2189420"/>
                <a:gd name="connsiteX1" fmla="*/ 2122461 w 2188462"/>
                <a:gd name="connsiteY1" fmla="*/ 1293560 h 2189420"/>
                <a:gd name="connsiteX2" fmla="*/ 2187139 w 2188462"/>
                <a:gd name="connsiteY2" fmla="*/ 1149587 h 2189420"/>
                <a:gd name="connsiteX3" fmla="*/ 1850593 w 2188462"/>
                <a:gd name="connsiteY3" fmla="*/ 304385 h 2189420"/>
                <a:gd name="connsiteX4" fmla="*/ 318779 w 2188462"/>
                <a:gd name="connsiteY4" fmla="*/ 323386 h 2189420"/>
                <a:gd name="connsiteX5" fmla="*/ 320606 w 2188462"/>
                <a:gd name="connsiteY5" fmla="*/ 1869086 h 2189420"/>
                <a:gd name="connsiteX6" fmla="*/ 1148633 w 2188462"/>
                <a:gd name="connsiteY6" fmla="*/ 2188092 h 2189420"/>
                <a:gd name="connsiteX7" fmla="*/ 1292606 w 2188462"/>
                <a:gd name="connsiteY7" fmla="*/ 2123414 h 21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8462" h="2189420">
                  <a:moveTo>
                    <a:pt x="1292606" y="2123414"/>
                  </a:moveTo>
                  <a:lnTo>
                    <a:pt x="2122461" y="1293560"/>
                  </a:lnTo>
                  <a:cubicBezTo>
                    <a:pt x="2160829" y="1255191"/>
                    <a:pt x="2184216" y="1203668"/>
                    <a:pt x="2187139" y="1149587"/>
                  </a:cubicBezTo>
                  <a:cubicBezTo>
                    <a:pt x="2202121" y="844101"/>
                    <a:pt x="2089939" y="533865"/>
                    <a:pt x="1850593" y="304385"/>
                  </a:cubicBezTo>
                  <a:cubicBezTo>
                    <a:pt x="1418674" y="-108898"/>
                    <a:pt x="740466" y="-100128"/>
                    <a:pt x="318779" y="323386"/>
                  </a:cubicBezTo>
                  <a:cubicBezTo>
                    <a:pt x="-106928" y="750920"/>
                    <a:pt x="-106198" y="1442283"/>
                    <a:pt x="320606" y="1869086"/>
                  </a:cubicBezTo>
                  <a:cubicBezTo>
                    <a:pt x="548258" y="2096739"/>
                    <a:pt x="850821" y="2202709"/>
                    <a:pt x="1148633" y="2188092"/>
                  </a:cubicBezTo>
                  <a:cubicBezTo>
                    <a:pt x="1203080" y="2185535"/>
                    <a:pt x="1254238" y="2162148"/>
                    <a:pt x="1292606" y="2123414"/>
                  </a:cubicBezTo>
                  <a:close/>
                </a:path>
              </a:pathLst>
            </a:custGeom>
            <a:gradFill flip="none" rotWithShape="1">
              <a:gsLst>
                <a:gs pos="36000">
                  <a:srgbClr val="D3A26A"/>
                </a:gs>
                <a:gs pos="100000">
                  <a:srgbClr val="F9EFDF"/>
                </a:gs>
              </a:gsLst>
              <a:path path="circle">
                <a:fillToRect r="100000" b="100000"/>
              </a:path>
              <a:tileRect l="-100000" t="-100000"/>
            </a:gra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sp>
          <p:nvSpPr>
            <p:cNvPr id="65" name="任意多边形: 形状 64">
              <a:extLst>
                <a:ext uri="{FF2B5EF4-FFF2-40B4-BE49-F238E27FC236}">
                  <a16:creationId xmlns:a16="http://schemas.microsoft.com/office/drawing/2014/main" id="{9945B975-2E64-4AC6-AB07-592B7578145E}"/>
                </a:ext>
              </a:extLst>
            </p:cNvPr>
            <p:cNvSpPr/>
            <p:nvPr/>
          </p:nvSpPr>
          <p:spPr>
            <a:xfrm>
              <a:off x="3311696" y="2856616"/>
              <a:ext cx="829855" cy="830221"/>
            </a:xfrm>
            <a:custGeom>
              <a:avLst/>
              <a:gdLst>
                <a:gd name="connsiteX0" fmla="*/ 308409 w 829854"/>
                <a:gd name="connsiteY0" fmla="*/ 308409 h 830220"/>
                <a:gd name="connsiteX1" fmla="*/ 0 w 829854"/>
                <a:gd name="connsiteY1" fmla="*/ 830220 h 830220"/>
                <a:gd name="connsiteX2" fmla="*/ 829854 w 829854"/>
                <a:gd name="connsiteY2" fmla="*/ 0 h 830220"/>
                <a:gd name="connsiteX3" fmla="*/ 308409 w 829854"/>
                <a:gd name="connsiteY3" fmla="*/ 308409 h 830220"/>
              </a:gdLst>
              <a:ahLst/>
              <a:cxnLst>
                <a:cxn ang="0">
                  <a:pos x="connsiteX0" y="connsiteY0"/>
                </a:cxn>
                <a:cxn ang="0">
                  <a:pos x="connsiteX1" y="connsiteY1"/>
                </a:cxn>
                <a:cxn ang="0">
                  <a:pos x="connsiteX2" y="connsiteY2"/>
                </a:cxn>
                <a:cxn ang="0">
                  <a:pos x="connsiteX3" y="connsiteY3"/>
                </a:cxn>
              </a:cxnLst>
              <a:rect l="l" t="t" r="r" b="b"/>
              <a:pathLst>
                <a:path w="829854" h="830220">
                  <a:moveTo>
                    <a:pt x="308409" y="308409"/>
                  </a:moveTo>
                  <a:cubicBezTo>
                    <a:pt x="66505" y="550313"/>
                    <a:pt x="124606" y="705614"/>
                    <a:pt x="0" y="830220"/>
                  </a:cubicBezTo>
                  <a:lnTo>
                    <a:pt x="829854" y="0"/>
                  </a:lnTo>
                  <a:cubicBezTo>
                    <a:pt x="705614" y="124606"/>
                    <a:pt x="549948" y="66505"/>
                    <a:pt x="308409" y="308409"/>
                  </a:cubicBezTo>
                  <a:close/>
                </a:path>
              </a:pathLst>
            </a:custGeom>
            <a:gradFill>
              <a:gsLst>
                <a:gs pos="47000">
                  <a:srgbClr val="D3A26A"/>
                </a:gs>
                <a:gs pos="32000">
                  <a:srgbClr val="F9EFDF"/>
                </a:gs>
                <a:gs pos="63000">
                  <a:srgbClr val="F9EFDF"/>
                </a:gs>
              </a:gsLst>
              <a:lin ang="2700000" scaled="1"/>
            </a:gradFill>
            <a:ln w="3653" cap="flat">
              <a:noFill/>
              <a:prstDash val="solid"/>
              <a:miter/>
            </a:ln>
          </p:spPr>
          <p:txBody>
            <a:bodyPr rtlCol="0" anchor="ctr"/>
            <a:lstStyle/>
            <a:p>
              <a:pPr>
                <a:defRPr/>
              </a:pPr>
              <a:endParaRPr lang="zh-CN" altLang="en-US" kern="0" dirty="0">
                <a:solidFill>
                  <a:prstClr val="black"/>
                </a:solidFill>
                <a:latin typeface="阿里巴巴普惠体 Medium" panose="00020600040101010101" pitchFamily="18" charset="-122"/>
                <a:ea typeface="思源黑体 CN Regular"/>
              </a:endParaRPr>
            </a:p>
          </p:txBody>
        </p:sp>
      </p:grpSp>
      <p:sp>
        <p:nvSpPr>
          <p:cNvPr id="66" name="文本框 65">
            <a:extLst>
              <a:ext uri="{FF2B5EF4-FFF2-40B4-BE49-F238E27FC236}">
                <a16:creationId xmlns:a16="http://schemas.microsoft.com/office/drawing/2014/main" id="{F2AACB2A-A13E-4EB6-ADB9-EE0158FEFF30}"/>
              </a:ext>
            </a:extLst>
          </p:cNvPr>
          <p:cNvSpPr txBox="1"/>
          <p:nvPr/>
        </p:nvSpPr>
        <p:spPr>
          <a:xfrm>
            <a:off x="4903700" y="2771790"/>
            <a:ext cx="668773" cy="584775"/>
          </a:xfrm>
          <a:prstGeom prst="rect">
            <a:avLst/>
          </a:prstGeom>
          <a:noFill/>
        </p:spPr>
        <p:txBody>
          <a:bodyPr wrap="none" rtlCol="0">
            <a:spAutoFit/>
          </a:bodyPr>
          <a:lstStyle/>
          <a:p>
            <a:r>
              <a:rPr lang="en-US" altLang="zh-CN" sz="3200" dirty="0">
                <a:gradFill>
                  <a:gsLst>
                    <a:gs pos="77000">
                      <a:srgbClr val="B6845A">
                        <a:alpha val="0"/>
                      </a:srgbClr>
                    </a:gs>
                    <a:gs pos="0">
                      <a:srgbClr val="B6845A"/>
                    </a:gs>
                  </a:gsLst>
                  <a:lin ang="5400000" scaled="1"/>
                </a:gradFill>
                <a:latin typeface="+mj-ea"/>
                <a:ea typeface="+mj-ea"/>
              </a:rPr>
              <a:t>01</a:t>
            </a:r>
            <a:endParaRPr lang="zh-CN" altLang="en-US" sz="3200" dirty="0">
              <a:gradFill>
                <a:gsLst>
                  <a:gs pos="77000">
                    <a:srgbClr val="B6845A">
                      <a:alpha val="0"/>
                    </a:srgbClr>
                  </a:gs>
                  <a:gs pos="0">
                    <a:srgbClr val="B6845A"/>
                  </a:gs>
                </a:gsLst>
                <a:lin ang="5400000" scaled="1"/>
              </a:gradFill>
              <a:latin typeface="+mj-ea"/>
              <a:ea typeface="+mj-ea"/>
            </a:endParaRPr>
          </a:p>
        </p:txBody>
      </p:sp>
      <p:sp>
        <p:nvSpPr>
          <p:cNvPr id="67" name="文本框 66">
            <a:extLst>
              <a:ext uri="{FF2B5EF4-FFF2-40B4-BE49-F238E27FC236}">
                <a16:creationId xmlns:a16="http://schemas.microsoft.com/office/drawing/2014/main" id="{5E1A4A3B-9C48-4CF3-996E-7F5621DE205A}"/>
              </a:ext>
            </a:extLst>
          </p:cNvPr>
          <p:cNvSpPr txBox="1"/>
          <p:nvPr/>
        </p:nvSpPr>
        <p:spPr>
          <a:xfrm>
            <a:off x="4903700" y="4467240"/>
            <a:ext cx="742511" cy="584775"/>
          </a:xfrm>
          <a:prstGeom prst="rect">
            <a:avLst/>
          </a:prstGeom>
          <a:noFill/>
        </p:spPr>
        <p:txBody>
          <a:bodyPr wrap="none" rtlCol="0">
            <a:spAutoFit/>
          </a:bodyPr>
          <a:lstStyle/>
          <a:p>
            <a:r>
              <a:rPr lang="en-US" altLang="zh-CN" sz="3200" dirty="0">
                <a:gradFill>
                  <a:gsLst>
                    <a:gs pos="77000">
                      <a:srgbClr val="B6845A">
                        <a:alpha val="0"/>
                      </a:srgbClr>
                    </a:gs>
                    <a:gs pos="0">
                      <a:srgbClr val="B6845A"/>
                    </a:gs>
                  </a:gsLst>
                  <a:lin ang="5400000" scaled="1"/>
                </a:gradFill>
                <a:latin typeface="+mj-ea"/>
                <a:ea typeface="+mj-ea"/>
              </a:rPr>
              <a:t>03</a:t>
            </a:r>
            <a:endParaRPr lang="zh-CN" altLang="en-US" sz="3200" dirty="0">
              <a:gradFill>
                <a:gsLst>
                  <a:gs pos="77000">
                    <a:srgbClr val="B6845A">
                      <a:alpha val="0"/>
                    </a:srgbClr>
                  </a:gs>
                  <a:gs pos="0">
                    <a:srgbClr val="B6845A"/>
                  </a:gs>
                </a:gsLst>
                <a:lin ang="5400000" scaled="1"/>
              </a:gradFill>
              <a:latin typeface="+mj-ea"/>
              <a:ea typeface="+mj-ea"/>
            </a:endParaRPr>
          </a:p>
        </p:txBody>
      </p:sp>
      <p:sp>
        <p:nvSpPr>
          <p:cNvPr id="68" name="文本框 67">
            <a:extLst>
              <a:ext uri="{FF2B5EF4-FFF2-40B4-BE49-F238E27FC236}">
                <a16:creationId xmlns:a16="http://schemas.microsoft.com/office/drawing/2014/main" id="{02CA79D6-CF94-42D4-A215-9B85979EC648}"/>
              </a:ext>
            </a:extLst>
          </p:cNvPr>
          <p:cNvSpPr txBox="1"/>
          <p:nvPr/>
        </p:nvSpPr>
        <p:spPr>
          <a:xfrm>
            <a:off x="9485225" y="2771790"/>
            <a:ext cx="742511" cy="584775"/>
          </a:xfrm>
          <a:prstGeom prst="rect">
            <a:avLst/>
          </a:prstGeom>
          <a:noFill/>
        </p:spPr>
        <p:txBody>
          <a:bodyPr wrap="none" rtlCol="0">
            <a:spAutoFit/>
          </a:bodyPr>
          <a:lstStyle/>
          <a:p>
            <a:r>
              <a:rPr lang="en-US" altLang="zh-CN" sz="3200" dirty="0">
                <a:gradFill>
                  <a:gsLst>
                    <a:gs pos="77000">
                      <a:srgbClr val="B6845A">
                        <a:alpha val="0"/>
                      </a:srgbClr>
                    </a:gs>
                    <a:gs pos="0">
                      <a:srgbClr val="B6845A"/>
                    </a:gs>
                  </a:gsLst>
                  <a:lin ang="5400000" scaled="1"/>
                </a:gradFill>
                <a:latin typeface="+mj-ea"/>
                <a:ea typeface="+mj-ea"/>
              </a:rPr>
              <a:t>02</a:t>
            </a:r>
            <a:endParaRPr lang="zh-CN" altLang="en-US" sz="3200" dirty="0">
              <a:gradFill>
                <a:gsLst>
                  <a:gs pos="77000">
                    <a:srgbClr val="B6845A">
                      <a:alpha val="0"/>
                    </a:srgbClr>
                  </a:gs>
                  <a:gs pos="0">
                    <a:srgbClr val="B6845A"/>
                  </a:gs>
                </a:gsLst>
                <a:lin ang="5400000" scaled="1"/>
              </a:gradFill>
              <a:latin typeface="+mj-ea"/>
              <a:ea typeface="+mj-ea"/>
            </a:endParaRPr>
          </a:p>
        </p:txBody>
      </p:sp>
      <p:sp>
        <p:nvSpPr>
          <p:cNvPr id="69" name="文本框 68">
            <a:extLst>
              <a:ext uri="{FF2B5EF4-FFF2-40B4-BE49-F238E27FC236}">
                <a16:creationId xmlns:a16="http://schemas.microsoft.com/office/drawing/2014/main" id="{33639857-58CA-4E93-8443-943E9A014FC4}"/>
              </a:ext>
            </a:extLst>
          </p:cNvPr>
          <p:cNvSpPr txBox="1"/>
          <p:nvPr/>
        </p:nvSpPr>
        <p:spPr>
          <a:xfrm>
            <a:off x="9485225" y="4467240"/>
            <a:ext cx="742511" cy="584775"/>
          </a:xfrm>
          <a:prstGeom prst="rect">
            <a:avLst/>
          </a:prstGeom>
          <a:noFill/>
        </p:spPr>
        <p:txBody>
          <a:bodyPr wrap="none" rtlCol="0">
            <a:spAutoFit/>
          </a:bodyPr>
          <a:lstStyle/>
          <a:p>
            <a:r>
              <a:rPr lang="en-US" altLang="zh-CN" sz="3200" dirty="0">
                <a:gradFill>
                  <a:gsLst>
                    <a:gs pos="77000">
                      <a:srgbClr val="B6845A">
                        <a:alpha val="0"/>
                      </a:srgbClr>
                    </a:gs>
                    <a:gs pos="0">
                      <a:srgbClr val="B6845A"/>
                    </a:gs>
                  </a:gsLst>
                  <a:lin ang="5400000" scaled="1"/>
                </a:gradFill>
                <a:latin typeface="+mj-ea"/>
                <a:ea typeface="+mj-ea"/>
              </a:rPr>
              <a:t>04</a:t>
            </a:r>
            <a:endParaRPr lang="zh-CN" altLang="en-US" sz="3200" dirty="0">
              <a:gradFill>
                <a:gsLst>
                  <a:gs pos="77000">
                    <a:srgbClr val="B6845A">
                      <a:alpha val="0"/>
                    </a:srgbClr>
                  </a:gs>
                  <a:gs pos="0">
                    <a:srgbClr val="B6845A"/>
                  </a:gs>
                </a:gsLst>
                <a:lin ang="5400000" scaled="1"/>
              </a:gradFill>
              <a:latin typeface="+mj-ea"/>
              <a:ea typeface="+mj-ea"/>
            </a:endParaRPr>
          </a:p>
        </p:txBody>
      </p:sp>
      <p:pic>
        <p:nvPicPr>
          <p:cNvPr id="70" name="图形 69">
            <a:extLst>
              <a:ext uri="{FF2B5EF4-FFF2-40B4-BE49-F238E27FC236}">
                <a16:creationId xmlns:a16="http://schemas.microsoft.com/office/drawing/2014/main" id="{65BAA345-C9BB-4CCF-AD2F-6C76AC65CB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02254" y="4709445"/>
            <a:ext cx="476250" cy="476250"/>
          </a:xfrm>
          <a:prstGeom prst="rect">
            <a:avLst/>
          </a:prstGeom>
        </p:spPr>
      </p:pic>
      <p:pic>
        <p:nvPicPr>
          <p:cNvPr id="71" name="图形 70">
            <a:extLst>
              <a:ext uri="{FF2B5EF4-FFF2-40B4-BE49-F238E27FC236}">
                <a16:creationId xmlns:a16="http://schemas.microsoft.com/office/drawing/2014/main" id="{FB770259-58B1-4DA9-A2DA-31C5D260F1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02254" y="3024155"/>
            <a:ext cx="476250" cy="476250"/>
          </a:xfrm>
          <a:prstGeom prst="rect">
            <a:avLst/>
          </a:prstGeom>
        </p:spPr>
      </p:pic>
      <p:pic>
        <p:nvPicPr>
          <p:cNvPr id="72" name="图形 71">
            <a:extLst>
              <a:ext uri="{FF2B5EF4-FFF2-40B4-BE49-F238E27FC236}">
                <a16:creationId xmlns:a16="http://schemas.microsoft.com/office/drawing/2014/main" id="{AA04FECD-1E07-46A9-A219-A82121F1DB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60266" y="3024155"/>
            <a:ext cx="476250" cy="476250"/>
          </a:xfrm>
          <a:prstGeom prst="rect">
            <a:avLst/>
          </a:prstGeom>
        </p:spPr>
      </p:pic>
      <p:pic>
        <p:nvPicPr>
          <p:cNvPr id="73" name="图形 72">
            <a:extLst>
              <a:ext uri="{FF2B5EF4-FFF2-40B4-BE49-F238E27FC236}">
                <a16:creationId xmlns:a16="http://schemas.microsoft.com/office/drawing/2014/main" id="{FF75F86B-323E-416D-ACA3-A0D283D3C4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91461" y="4744919"/>
            <a:ext cx="405303" cy="405303"/>
          </a:xfrm>
          <a:prstGeom prst="rect">
            <a:avLst/>
          </a:prstGeom>
        </p:spPr>
      </p:pic>
      <p:sp>
        <p:nvSpPr>
          <p:cNvPr id="74" name="文本框 73">
            <a:extLst>
              <a:ext uri="{FF2B5EF4-FFF2-40B4-BE49-F238E27FC236}">
                <a16:creationId xmlns:a16="http://schemas.microsoft.com/office/drawing/2014/main" id="{426B717A-4BA2-46D3-A821-153044F120E0}"/>
              </a:ext>
            </a:extLst>
          </p:cNvPr>
          <p:cNvSpPr txBox="1"/>
          <p:nvPr/>
        </p:nvSpPr>
        <p:spPr>
          <a:xfrm>
            <a:off x="3422650" y="3510678"/>
            <a:ext cx="1924050" cy="276999"/>
          </a:xfrm>
          <a:prstGeom prst="rect">
            <a:avLst/>
          </a:prstGeom>
          <a:noFill/>
        </p:spPr>
        <p:txBody>
          <a:bodyPr wrap="square">
            <a:spAutoFit/>
          </a:bodyPr>
          <a:lstStyle/>
          <a:p>
            <a:pPr algn="dist"/>
            <a:r>
              <a:rPr lang="en-US" altLang="zh-CN" sz="1200" dirty="0">
                <a:solidFill>
                  <a:schemeClr val="tx1">
                    <a:lumMod val="75000"/>
                    <a:lumOff val="25000"/>
                  </a:schemeClr>
                </a:solidFill>
                <a:latin typeface="+mn-ea"/>
              </a:rPr>
              <a:t>Subject background</a:t>
            </a:r>
          </a:p>
        </p:txBody>
      </p:sp>
      <p:sp>
        <p:nvSpPr>
          <p:cNvPr id="75" name="文本框 74">
            <a:extLst>
              <a:ext uri="{FF2B5EF4-FFF2-40B4-BE49-F238E27FC236}">
                <a16:creationId xmlns:a16="http://schemas.microsoft.com/office/drawing/2014/main" id="{E052A224-ACAE-4E25-BCD7-B3EF921D395D}"/>
              </a:ext>
            </a:extLst>
          </p:cNvPr>
          <p:cNvSpPr txBox="1"/>
          <p:nvPr/>
        </p:nvSpPr>
        <p:spPr>
          <a:xfrm>
            <a:off x="3422649" y="5187078"/>
            <a:ext cx="2405161" cy="276999"/>
          </a:xfrm>
          <a:prstGeom prst="rect">
            <a:avLst/>
          </a:prstGeom>
          <a:noFill/>
        </p:spPr>
        <p:txBody>
          <a:bodyPr wrap="square">
            <a:spAutoFit/>
          </a:bodyPr>
          <a:lstStyle/>
          <a:p>
            <a:pPr algn="dist"/>
            <a:r>
              <a:rPr lang="en-US" altLang="zh-CN" sz="1200" dirty="0">
                <a:solidFill>
                  <a:schemeClr val="tx1">
                    <a:lumMod val="75000"/>
                    <a:lumOff val="25000"/>
                  </a:schemeClr>
                </a:solidFill>
                <a:latin typeface="+mn-ea"/>
              </a:rPr>
              <a:t>Results and discussion</a:t>
            </a:r>
          </a:p>
        </p:txBody>
      </p:sp>
      <p:sp>
        <p:nvSpPr>
          <p:cNvPr id="76" name="文本框 75">
            <a:extLst>
              <a:ext uri="{FF2B5EF4-FFF2-40B4-BE49-F238E27FC236}">
                <a16:creationId xmlns:a16="http://schemas.microsoft.com/office/drawing/2014/main" id="{3C467239-A8E4-401A-AB81-69D0D89C7C19}"/>
              </a:ext>
            </a:extLst>
          </p:cNvPr>
          <p:cNvSpPr txBox="1"/>
          <p:nvPr/>
        </p:nvSpPr>
        <p:spPr>
          <a:xfrm>
            <a:off x="7975600" y="3510678"/>
            <a:ext cx="1924050" cy="276999"/>
          </a:xfrm>
          <a:prstGeom prst="rect">
            <a:avLst/>
          </a:prstGeom>
          <a:noFill/>
        </p:spPr>
        <p:txBody>
          <a:bodyPr wrap="square">
            <a:spAutoFit/>
          </a:bodyPr>
          <a:lstStyle/>
          <a:p>
            <a:pPr algn="dist"/>
            <a:r>
              <a:rPr lang="en-US" altLang="zh-CN" sz="1200" dirty="0">
                <a:solidFill>
                  <a:schemeClr val="tx1">
                    <a:lumMod val="75000"/>
                    <a:lumOff val="25000"/>
                  </a:schemeClr>
                </a:solidFill>
                <a:latin typeface="+mn-ea"/>
              </a:rPr>
              <a:t>research method</a:t>
            </a:r>
          </a:p>
        </p:txBody>
      </p:sp>
      <p:sp>
        <p:nvSpPr>
          <p:cNvPr id="77" name="文本框 76">
            <a:extLst>
              <a:ext uri="{FF2B5EF4-FFF2-40B4-BE49-F238E27FC236}">
                <a16:creationId xmlns:a16="http://schemas.microsoft.com/office/drawing/2014/main" id="{55579127-667C-4315-ACED-5F509AF80D46}"/>
              </a:ext>
            </a:extLst>
          </p:cNvPr>
          <p:cNvSpPr txBox="1"/>
          <p:nvPr/>
        </p:nvSpPr>
        <p:spPr>
          <a:xfrm>
            <a:off x="7975600" y="5187078"/>
            <a:ext cx="1924050" cy="276999"/>
          </a:xfrm>
          <a:prstGeom prst="rect">
            <a:avLst/>
          </a:prstGeom>
          <a:noFill/>
        </p:spPr>
        <p:txBody>
          <a:bodyPr wrap="square">
            <a:spAutoFit/>
          </a:bodyPr>
          <a:lstStyle/>
          <a:p>
            <a:pPr algn="dist"/>
            <a:r>
              <a:rPr lang="en-US" altLang="zh-CN" sz="1200" dirty="0">
                <a:solidFill>
                  <a:schemeClr val="tx1">
                    <a:lumMod val="75000"/>
                    <a:lumOff val="25000"/>
                  </a:schemeClr>
                </a:solidFill>
                <a:latin typeface="+mn-ea"/>
              </a:rPr>
              <a:t>reference</a:t>
            </a:r>
          </a:p>
        </p:txBody>
      </p:sp>
    </p:spTree>
    <p:extLst>
      <p:ext uri="{BB962C8B-B14F-4D97-AF65-F5344CB8AC3E}">
        <p14:creationId xmlns:p14="http://schemas.microsoft.com/office/powerpoint/2010/main" val="345739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a:xfrm>
            <a:off x="838200" y="365126"/>
            <a:ext cx="2311399" cy="607332"/>
          </a:xfrm>
        </p:spPr>
        <p:txBody>
          <a:bodyPr>
            <a:normAutofit fontScale="90000"/>
          </a:bodyPr>
          <a:lstStyle/>
          <a:p>
            <a:pPr algn="dist"/>
            <a:r>
              <a:rPr lang="zh-CN" altLang="en-US" dirty="0">
                <a:latin typeface="+mj-ea"/>
                <a:ea typeface="+mj-ea"/>
              </a:rPr>
              <a:t>结果与讨论</a:t>
            </a:r>
          </a:p>
        </p:txBody>
      </p:sp>
      <p:sp>
        <p:nvSpPr>
          <p:cNvPr id="4" name="任意多边形: 形状 3">
            <a:extLst>
              <a:ext uri="{FF2B5EF4-FFF2-40B4-BE49-F238E27FC236}">
                <a16:creationId xmlns:a16="http://schemas.microsoft.com/office/drawing/2014/main" id="{A41BE4D5-9602-4EF6-B3E5-23F4F79EE1C9}"/>
              </a:ext>
            </a:extLst>
          </p:cNvPr>
          <p:cNvSpPr/>
          <p:nvPr/>
        </p:nvSpPr>
        <p:spPr>
          <a:xfrm rot="8100000" flipV="1">
            <a:off x="6477474" y="1421845"/>
            <a:ext cx="1166269" cy="2620568"/>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6269" h="2620568">
                <a:moveTo>
                  <a:pt x="572708" y="0"/>
                </a:moveTo>
                <a:lnTo>
                  <a:pt x="441841" y="144786"/>
                </a:lnTo>
                <a:cubicBezTo>
                  <a:pt x="-105200" y="815497"/>
                  <a:pt x="-144275" y="1762367"/>
                  <a:pt x="324618" y="2472530"/>
                </a:cubicBezTo>
                <a:lnTo>
                  <a:pt x="433453" y="2620568"/>
                </a:lnTo>
                <a:lnTo>
                  <a:pt x="1000473" y="2620567"/>
                </a:lnTo>
                <a:lnTo>
                  <a:pt x="1000473" y="2036623"/>
                </a:lnTo>
                <a:lnTo>
                  <a:pt x="1010515" y="2026581"/>
                </a:lnTo>
                <a:lnTo>
                  <a:pt x="1007593" y="2022607"/>
                </a:lnTo>
                <a:cubicBezTo>
                  <a:pt x="712191" y="1575205"/>
                  <a:pt x="761424" y="967206"/>
                  <a:pt x="1155294" y="573336"/>
                </a:cubicBezTo>
                <a:lnTo>
                  <a:pt x="1166269" y="563416"/>
                </a:lnTo>
                <a:lnTo>
                  <a:pt x="576095" y="566943"/>
                </a:lnTo>
                <a:lnTo>
                  <a:pt x="572708" y="0"/>
                </a:lnTo>
                <a:close/>
              </a:path>
            </a:pathLst>
          </a:custGeom>
          <a:solidFill>
            <a:schemeClr val="accent1">
              <a:lumMod val="60000"/>
              <a:lumOff val="40000"/>
            </a:schemeClr>
          </a:solidFill>
          <a:ln w="12700" cap="flat" cmpd="sng" algn="ctr">
            <a:noFill/>
            <a:prstDash val="solid"/>
            <a:miter lim="800000"/>
          </a:ln>
          <a:effectLst/>
        </p:spPr>
        <p:txBody>
          <a:bodyPr rtlCol="0" anchor="ctr"/>
          <a:lstStyle/>
          <a:p>
            <a:pPr algn="ctr"/>
            <a:endParaRPr lang="zh-CN" altLang="en-US" kern="0">
              <a:solidFill>
                <a:prstClr val="white"/>
              </a:solidFill>
              <a:latin typeface="等线"/>
              <a:ea typeface="OPPOSans R"/>
            </a:endParaRPr>
          </a:p>
        </p:txBody>
      </p:sp>
      <p:sp>
        <p:nvSpPr>
          <p:cNvPr id="5" name="任意多边形: 形状 4">
            <a:extLst>
              <a:ext uri="{FF2B5EF4-FFF2-40B4-BE49-F238E27FC236}">
                <a16:creationId xmlns:a16="http://schemas.microsoft.com/office/drawing/2014/main" id="{845948D4-4640-4B94-B73C-3B6E9ED38CD2}"/>
              </a:ext>
            </a:extLst>
          </p:cNvPr>
          <p:cNvSpPr/>
          <p:nvPr/>
        </p:nvSpPr>
        <p:spPr>
          <a:xfrm rot="8100000" flipV="1">
            <a:off x="3700351" y="2285238"/>
            <a:ext cx="2769724" cy="1225194"/>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9724" h="1225194">
                <a:moveTo>
                  <a:pt x="0" y="454932"/>
                </a:moveTo>
                <a:lnTo>
                  <a:pt x="3305" y="1007753"/>
                </a:lnTo>
                <a:lnTo>
                  <a:pt x="587239" y="1004265"/>
                </a:lnTo>
                <a:lnTo>
                  <a:pt x="604790" y="1021607"/>
                </a:lnTo>
                <a:lnTo>
                  <a:pt x="623854" y="1007592"/>
                </a:lnTo>
                <a:cubicBezTo>
                  <a:pt x="1071255" y="712189"/>
                  <a:pt x="1679255" y="761423"/>
                  <a:pt x="2073125" y="1155293"/>
                </a:cubicBezTo>
                <a:lnTo>
                  <a:pt x="2136305" y="1225194"/>
                </a:lnTo>
                <a:lnTo>
                  <a:pt x="2136306" y="708098"/>
                </a:lnTo>
                <a:lnTo>
                  <a:pt x="2769724" y="708098"/>
                </a:lnTo>
                <a:lnTo>
                  <a:pt x="2651319" y="577099"/>
                </a:lnTo>
                <a:cubicBezTo>
                  <a:pt x="1929945" y="-144275"/>
                  <a:pt x="788380" y="-189361"/>
                  <a:pt x="14483" y="441841"/>
                </a:cubicBezTo>
                <a:lnTo>
                  <a:pt x="0" y="454932"/>
                </a:lnTo>
                <a:close/>
              </a:path>
            </a:pathLst>
          </a:custGeom>
          <a:solidFill>
            <a:schemeClr val="accent1"/>
          </a:solidFill>
          <a:ln w="12700" cap="flat" cmpd="sng" algn="ctr">
            <a:noFill/>
            <a:prstDash val="solid"/>
            <a:miter lim="800000"/>
          </a:ln>
          <a:effectLst/>
        </p:spPr>
        <p:txBody>
          <a:bodyPr rtlCol="0" anchor="ctr"/>
          <a:lstStyle/>
          <a:p>
            <a:pPr algn="ctr"/>
            <a:endParaRPr lang="zh-CN" altLang="en-US" kern="0">
              <a:solidFill>
                <a:prstClr val="white"/>
              </a:solidFill>
              <a:latin typeface="等线"/>
              <a:ea typeface="OPPOSans R"/>
            </a:endParaRPr>
          </a:p>
        </p:txBody>
      </p:sp>
      <p:sp>
        <p:nvSpPr>
          <p:cNvPr id="6" name="任意多边形: 形状 5">
            <a:extLst>
              <a:ext uri="{FF2B5EF4-FFF2-40B4-BE49-F238E27FC236}">
                <a16:creationId xmlns:a16="http://schemas.microsoft.com/office/drawing/2014/main" id="{EF11607C-D469-42F1-923A-3660D0E6F325}"/>
              </a:ext>
            </a:extLst>
          </p:cNvPr>
          <p:cNvSpPr/>
          <p:nvPr/>
        </p:nvSpPr>
        <p:spPr>
          <a:xfrm rot="8100000" flipV="1">
            <a:off x="4675473" y="3537746"/>
            <a:ext cx="1256196" cy="2594724"/>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 name="connsiteX12" fmla="*/ 633008 h 1947326"/>
              <a:gd name="connsiteY12"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6196" h="2594724">
                <a:moveTo>
                  <a:pt x="304394" y="8911"/>
                </a:moveTo>
                <a:lnTo>
                  <a:pt x="304394" y="591024"/>
                </a:lnTo>
                <a:lnTo>
                  <a:pt x="306630" y="594808"/>
                </a:lnTo>
                <a:cubicBezTo>
                  <a:pt x="535216" y="1029781"/>
                  <a:pt x="466640" y="1580150"/>
                  <a:pt x="100904" y="1945886"/>
                </a:cubicBezTo>
                <a:cubicBezTo>
                  <a:pt x="72770" y="1974020"/>
                  <a:pt x="43544" y="2000395"/>
                  <a:pt x="13362" y="2025012"/>
                </a:cubicBezTo>
                <a:lnTo>
                  <a:pt x="0" y="2034836"/>
                </a:lnTo>
                <a:lnTo>
                  <a:pt x="604266" y="2038447"/>
                </a:lnTo>
                <a:lnTo>
                  <a:pt x="600942" y="2594724"/>
                </a:lnTo>
                <a:lnTo>
                  <a:pt x="679098" y="2524082"/>
                </a:lnTo>
                <a:cubicBezTo>
                  <a:pt x="1352380" y="1850800"/>
                  <a:pt x="1436540" y="811484"/>
                  <a:pt x="931579" y="46693"/>
                </a:cubicBezTo>
                <a:lnTo>
                  <a:pt x="897251" y="0"/>
                </a:lnTo>
                <a:lnTo>
                  <a:pt x="888339" y="8911"/>
                </a:lnTo>
                <a:lnTo>
                  <a:pt x="304394" y="8911"/>
                </a:lnTo>
                <a:close/>
              </a:path>
            </a:pathLst>
          </a:custGeom>
          <a:solidFill>
            <a:schemeClr val="accent1">
              <a:lumMod val="60000"/>
              <a:lumOff val="40000"/>
            </a:schemeClr>
          </a:solidFill>
          <a:ln w="12700" cap="flat" cmpd="sng" algn="ctr">
            <a:noFill/>
            <a:prstDash val="solid"/>
            <a:miter lim="800000"/>
          </a:ln>
          <a:effectLst/>
        </p:spPr>
        <p:txBody>
          <a:bodyPr rtlCol="0" anchor="ctr"/>
          <a:lstStyle/>
          <a:p>
            <a:pPr algn="ctr"/>
            <a:endParaRPr lang="zh-CN" altLang="en-US" kern="0">
              <a:solidFill>
                <a:prstClr val="white"/>
              </a:solidFill>
              <a:latin typeface="等线"/>
              <a:ea typeface="OPPOSans R"/>
            </a:endParaRPr>
          </a:p>
        </p:txBody>
      </p:sp>
      <p:sp>
        <p:nvSpPr>
          <p:cNvPr id="7" name="任意多边形: 形状 6">
            <a:extLst>
              <a:ext uri="{FF2B5EF4-FFF2-40B4-BE49-F238E27FC236}">
                <a16:creationId xmlns:a16="http://schemas.microsoft.com/office/drawing/2014/main" id="{EDAAAE46-60B3-4260-B232-8F562FF73D5E}"/>
              </a:ext>
            </a:extLst>
          </p:cNvPr>
          <p:cNvSpPr/>
          <p:nvPr/>
        </p:nvSpPr>
        <p:spPr>
          <a:xfrm rot="8100000" flipV="1">
            <a:off x="5902398" y="4078695"/>
            <a:ext cx="2589252" cy="1171349"/>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9252" h="1171349">
                <a:moveTo>
                  <a:pt x="0" y="573507"/>
                </a:moveTo>
                <a:lnTo>
                  <a:pt x="18750" y="594251"/>
                </a:lnTo>
                <a:cubicBezTo>
                  <a:pt x="692032" y="1267533"/>
                  <a:pt x="1731347" y="1351693"/>
                  <a:pt x="2496138" y="846732"/>
                </a:cubicBezTo>
                <a:lnTo>
                  <a:pt x="2586070" y="780615"/>
                </a:lnTo>
                <a:lnTo>
                  <a:pt x="2589252" y="248084"/>
                </a:lnTo>
                <a:lnTo>
                  <a:pt x="2005318" y="244596"/>
                </a:lnTo>
                <a:lnTo>
                  <a:pt x="1969964" y="208816"/>
                </a:lnTo>
                <a:lnTo>
                  <a:pt x="1948024" y="221781"/>
                </a:lnTo>
                <a:cubicBezTo>
                  <a:pt x="1513050" y="450367"/>
                  <a:pt x="962682" y="381792"/>
                  <a:pt x="596945" y="16055"/>
                </a:cubicBezTo>
                <a:lnTo>
                  <a:pt x="582433" y="0"/>
                </a:lnTo>
                <a:lnTo>
                  <a:pt x="582433" y="573506"/>
                </a:lnTo>
                <a:lnTo>
                  <a:pt x="0" y="573507"/>
                </a:lnTo>
                <a:close/>
              </a:path>
            </a:pathLst>
          </a:custGeom>
          <a:solidFill>
            <a:schemeClr val="accent1"/>
          </a:solidFill>
          <a:ln w="12700" cap="flat" cmpd="sng" algn="ctr">
            <a:noFill/>
            <a:prstDash val="solid"/>
            <a:miter lim="800000"/>
          </a:ln>
          <a:effectLst/>
        </p:spPr>
        <p:txBody>
          <a:bodyPr rtlCol="0" anchor="ctr"/>
          <a:lstStyle/>
          <a:p>
            <a:pPr algn="ctr"/>
            <a:endParaRPr lang="zh-CN" altLang="en-US" kern="0">
              <a:solidFill>
                <a:prstClr val="white"/>
              </a:solidFill>
              <a:latin typeface="等线"/>
              <a:ea typeface="OPPOSans R"/>
            </a:endParaRPr>
          </a:p>
        </p:txBody>
      </p:sp>
      <p:sp>
        <p:nvSpPr>
          <p:cNvPr id="8" name="文本框 7">
            <a:extLst>
              <a:ext uri="{FF2B5EF4-FFF2-40B4-BE49-F238E27FC236}">
                <a16:creationId xmlns:a16="http://schemas.microsoft.com/office/drawing/2014/main" id="{7F68FB08-2200-40FB-84BA-87C4C1069FF9}"/>
              </a:ext>
            </a:extLst>
          </p:cNvPr>
          <p:cNvSpPr txBox="1"/>
          <p:nvPr/>
        </p:nvSpPr>
        <p:spPr>
          <a:xfrm>
            <a:off x="8323263" y="2004879"/>
            <a:ext cx="3221036" cy="939809"/>
          </a:xfrm>
          <a:prstGeom prst="rect">
            <a:avLst/>
          </a:prstGeom>
          <a:noFill/>
        </p:spPr>
        <p:txBody>
          <a:bodyPr wrap="square" lIns="0" tIns="0" rIns="0" bIns="0" rtlCol="0" anchor="t">
            <a:spAutoFit/>
          </a:bodyPr>
          <a:lstStyle>
            <a:defPPr>
              <a:defRPr lang="zh-CN"/>
            </a:defPPr>
            <a:lvl1pPr>
              <a:lnSpc>
                <a:spcPct val="130000"/>
              </a:lnSpc>
              <a:defRPr sz="1400">
                <a:solidFill>
                  <a:schemeClr val="tx1">
                    <a:lumMod val="75000"/>
                    <a:lumOff val="25000"/>
                  </a:schemeClr>
                </a:solidFill>
                <a:latin typeface="+mn-ea"/>
              </a:defRPr>
            </a:lvl1pPr>
          </a:lstStyle>
          <a:p>
            <a:r>
              <a:rPr lang="zh-CN" altLang="en-US" sz="1600" dirty="0"/>
              <a:t>在这里输入你的正文，阐述与关键词标题相关的具体内容，若字数太多酌情先删减文案，再缩小字号</a:t>
            </a:r>
          </a:p>
        </p:txBody>
      </p:sp>
      <p:sp>
        <p:nvSpPr>
          <p:cNvPr id="10" name="文本框 9">
            <a:extLst>
              <a:ext uri="{FF2B5EF4-FFF2-40B4-BE49-F238E27FC236}">
                <a16:creationId xmlns:a16="http://schemas.microsoft.com/office/drawing/2014/main" id="{764ABD57-EE11-48C7-A8C4-A7D3A08475B4}"/>
              </a:ext>
            </a:extLst>
          </p:cNvPr>
          <p:cNvSpPr txBox="1"/>
          <p:nvPr/>
        </p:nvSpPr>
        <p:spPr>
          <a:xfrm rot="2700000">
            <a:off x="5656762" y="2656589"/>
            <a:ext cx="2443162" cy="1019728"/>
          </a:xfrm>
          <a:prstGeom prst="rect">
            <a:avLst/>
          </a:prstGeom>
          <a:noFill/>
        </p:spPr>
        <p:txBody>
          <a:bodyPr wrap="square" lIns="0" tIns="0" rIns="0" bIns="0" rtlCol="0">
            <a:prstTxWarp prst="textArchUp">
              <a:avLst>
                <a:gd name="adj" fmla="*/ 633008 h 1947326"/>
              </a:avLst>
            </a:prstTxWarp>
            <a:spAutoFit/>
          </a:bodyPr>
          <a:lstStyle/>
          <a:p>
            <a:pPr algn="ctr"/>
            <a:r>
              <a:rPr lang="zh-CN" altLang="en-US" sz="2200" spc="300" dirty="0">
                <a:solidFill>
                  <a:schemeClr val="bg1"/>
                </a:solidFill>
                <a:latin typeface="+mj-ea"/>
                <a:ea typeface="+mj-ea"/>
                <a:cs typeface="+mn-ea"/>
                <a:sym typeface="+mn-lt"/>
              </a:rPr>
              <a:t>关键词标题</a:t>
            </a:r>
          </a:p>
        </p:txBody>
      </p:sp>
      <p:sp>
        <p:nvSpPr>
          <p:cNvPr id="11" name="文本框 10">
            <a:extLst>
              <a:ext uri="{FF2B5EF4-FFF2-40B4-BE49-F238E27FC236}">
                <a16:creationId xmlns:a16="http://schemas.microsoft.com/office/drawing/2014/main" id="{2ED4F5F7-90AE-487A-9840-E20A003E50D9}"/>
              </a:ext>
            </a:extLst>
          </p:cNvPr>
          <p:cNvSpPr txBox="1"/>
          <p:nvPr/>
        </p:nvSpPr>
        <p:spPr>
          <a:xfrm>
            <a:off x="8323263" y="4403353"/>
            <a:ext cx="3221036" cy="939809"/>
          </a:xfrm>
          <a:prstGeom prst="rect">
            <a:avLst/>
          </a:prstGeom>
          <a:noFill/>
        </p:spPr>
        <p:txBody>
          <a:bodyPr wrap="square" lIns="0" tIns="0" rIns="0" bIns="0" rtlCol="0" anchor="t">
            <a:spAutoFit/>
          </a:bodyPr>
          <a:lstStyle>
            <a:defPPr>
              <a:defRPr lang="zh-CN"/>
            </a:defPPr>
            <a:lvl1pPr algn="r">
              <a:lnSpc>
                <a:spcPct val="130000"/>
              </a:lnSpc>
              <a:defRPr sz="1400">
                <a:solidFill>
                  <a:schemeClr val="tx1">
                    <a:lumMod val="75000"/>
                    <a:lumOff val="25000"/>
                  </a:schemeClr>
                </a:solidFill>
                <a:latin typeface="+mn-ea"/>
              </a:defRPr>
            </a:lvl1pPr>
          </a:lstStyle>
          <a:p>
            <a:pPr algn="l"/>
            <a:r>
              <a:rPr lang="zh-CN" altLang="en-US" sz="1600" dirty="0"/>
              <a:t>在这里输入你的正文，阐述与关键词标题相关的具体内容，若字数太多酌情先删减文案，再缩小字号</a:t>
            </a:r>
          </a:p>
        </p:txBody>
      </p:sp>
      <p:sp>
        <p:nvSpPr>
          <p:cNvPr id="12" name="文本框 11">
            <a:extLst>
              <a:ext uri="{FF2B5EF4-FFF2-40B4-BE49-F238E27FC236}">
                <a16:creationId xmlns:a16="http://schemas.microsoft.com/office/drawing/2014/main" id="{0CAD3B17-C333-471E-8842-E51CF85BF484}"/>
              </a:ext>
            </a:extLst>
          </p:cNvPr>
          <p:cNvSpPr txBox="1"/>
          <p:nvPr/>
        </p:nvSpPr>
        <p:spPr>
          <a:xfrm rot="8070721">
            <a:off x="5507231" y="3998690"/>
            <a:ext cx="2443162" cy="1019728"/>
          </a:xfrm>
          <a:prstGeom prst="rect">
            <a:avLst/>
          </a:prstGeom>
          <a:noFill/>
        </p:spPr>
        <p:txBody>
          <a:bodyPr wrap="square" lIns="0" tIns="0" rIns="0" bIns="0" rtlCol="0">
            <a:prstTxWarp prst="textArchUp">
              <a:avLst>
                <a:gd name="adj" fmla="*/ 633008 h 1947326"/>
              </a:avLst>
            </a:prstTxWarp>
            <a:spAutoFit/>
          </a:bodyPr>
          <a:lstStyle/>
          <a:p>
            <a:pPr algn="ctr"/>
            <a:r>
              <a:rPr lang="zh-CN" altLang="en-US" sz="2200" spc="300" dirty="0">
                <a:solidFill>
                  <a:schemeClr val="bg1"/>
                </a:solidFill>
                <a:latin typeface="+mj-ea"/>
                <a:ea typeface="+mj-ea"/>
                <a:cs typeface="+mn-ea"/>
                <a:sym typeface="+mn-lt"/>
              </a:rPr>
              <a:t>关键词标题</a:t>
            </a:r>
          </a:p>
        </p:txBody>
      </p:sp>
      <p:sp>
        <p:nvSpPr>
          <p:cNvPr id="13" name="文本框 12">
            <a:extLst>
              <a:ext uri="{FF2B5EF4-FFF2-40B4-BE49-F238E27FC236}">
                <a16:creationId xmlns:a16="http://schemas.microsoft.com/office/drawing/2014/main" id="{3DB94C7F-04AC-40E7-88CA-0E1637D49BD6}"/>
              </a:ext>
            </a:extLst>
          </p:cNvPr>
          <p:cNvSpPr txBox="1"/>
          <p:nvPr/>
        </p:nvSpPr>
        <p:spPr>
          <a:xfrm>
            <a:off x="647701" y="2004879"/>
            <a:ext cx="3221038" cy="939809"/>
          </a:xfrm>
          <a:prstGeom prst="rect">
            <a:avLst/>
          </a:prstGeom>
          <a:noFill/>
        </p:spPr>
        <p:txBody>
          <a:bodyPr wrap="square" lIns="0" tIns="0" rIns="0" bIns="0" rtlCol="0" anchor="t">
            <a:spAutoFit/>
          </a:bodyPr>
          <a:lstStyle>
            <a:defPPr>
              <a:defRPr lang="zh-CN"/>
            </a:defPPr>
            <a:lvl1pPr algn="r">
              <a:lnSpc>
                <a:spcPct val="130000"/>
              </a:lnSpc>
              <a:defRPr sz="1400">
                <a:solidFill>
                  <a:schemeClr val="tx1">
                    <a:lumMod val="75000"/>
                    <a:lumOff val="25000"/>
                  </a:schemeClr>
                </a:solidFill>
                <a:latin typeface="+mn-ea"/>
              </a:defRPr>
            </a:lvl1pPr>
          </a:lstStyle>
          <a:p>
            <a:r>
              <a:rPr lang="zh-CN" altLang="en-US" sz="1600" dirty="0"/>
              <a:t>在这里输入你的正文，阐述与关键词标题相关的具体内容，若字数太多酌情先删减文案，再缩小字号</a:t>
            </a:r>
          </a:p>
        </p:txBody>
      </p:sp>
      <p:sp>
        <p:nvSpPr>
          <p:cNvPr id="14" name="文本框 13">
            <a:extLst>
              <a:ext uri="{FF2B5EF4-FFF2-40B4-BE49-F238E27FC236}">
                <a16:creationId xmlns:a16="http://schemas.microsoft.com/office/drawing/2014/main" id="{D6ECCBB2-5C39-4E8D-8F00-41513FDBE36A}"/>
              </a:ext>
            </a:extLst>
          </p:cNvPr>
          <p:cNvSpPr txBox="1"/>
          <p:nvPr/>
        </p:nvSpPr>
        <p:spPr>
          <a:xfrm rot="18943517">
            <a:off x="4171725" y="2569977"/>
            <a:ext cx="2443162" cy="909997"/>
          </a:xfrm>
          <a:prstGeom prst="rect">
            <a:avLst/>
          </a:prstGeom>
          <a:noFill/>
        </p:spPr>
        <p:txBody>
          <a:bodyPr spcFirstLastPara="1" wrap="square" lIns="0" tIns="0" rIns="0" bIns="0" numCol="1" rtlCol="0">
            <a:prstTxWarp prst="textArchUp">
              <a:avLst>
                <a:gd name="adj" fmla="*/ 633008 h 1947326"/>
              </a:avLst>
            </a:prstTxWarp>
            <a:spAutoFit/>
          </a:bodyPr>
          <a:lstStyle>
            <a:defPPr>
              <a:defRPr lang="zh-CN"/>
            </a:defPPr>
            <a:lvl1pPr algn="ctr">
              <a:defRPr sz="2200" spc="300">
                <a:solidFill>
                  <a:schemeClr val="accent1"/>
                </a:solidFill>
                <a:latin typeface="+mj-ea"/>
                <a:ea typeface="+mj-ea"/>
                <a:cs typeface="+mn-ea"/>
              </a:defRPr>
            </a:lvl1pPr>
          </a:lstStyle>
          <a:p>
            <a:r>
              <a:rPr lang="zh-CN" altLang="en-US" dirty="0">
                <a:solidFill>
                  <a:schemeClr val="bg1"/>
                </a:solidFill>
                <a:sym typeface="+mn-lt"/>
              </a:rPr>
              <a:t>关键词标题</a:t>
            </a:r>
          </a:p>
        </p:txBody>
      </p:sp>
      <p:sp>
        <p:nvSpPr>
          <p:cNvPr id="15" name="文本框 14">
            <a:extLst>
              <a:ext uri="{FF2B5EF4-FFF2-40B4-BE49-F238E27FC236}">
                <a16:creationId xmlns:a16="http://schemas.microsoft.com/office/drawing/2014/main" id="{3C78982F-7297-48CA-8B57-3918F6E7D2BF}"/>
              </a:ext>
            </a:extLst>
          </p:cNvPr>
          <p:cNvSpPr txBox="1"/>
          <p:nvPr/>
        </p:nvSpPr>
        <p:spPr>
          <a:xfrm>
            <a:off x="647701" y="4403353"/>
            <a:ext cx="3221038" cy="939809"/>
          </a:xfrm>
          <a:prstGeom prst="rect">
            <a:avLst/>
          </a:prstGeom>
          <a:noFill/>
        </p:spPr>
        <p:txBody>
          <a:bodyPr wrap="square" lIns="0" tIns="0" rIns="0" bIns="0" rtlCol="0" anchor="t">
            <a:spAutoFit/>
          </a:bodyPr>
          <a:lstStyle>
            <a:defPPr>
              <a:defRPr lang="zh-CN"/>
            </a:defPPr>
            <a:lvl1pPr algn="r">
              <a:lnSpc>
                <a:spcPct val="130000"/>
              </a:lnSpc>
              <a:defRPr sz="1400">
                <a:solidFill>
                  <a:schemeClr val="tx1">
                    <a:lumMod val="75000"/>
                    <a:lumOff val="25000"/>
                  </a:schemeClr>
                </a:solidFill>
                <a:latin typeface="+mn-ea"/>
              </a:defRPr>
            </a:lvl1pPr>
          </a:lstStyle>
          <a:p>
            <a:r>
              <a:rPr lang="zh-CN" altLang="en-US" sz="1600" dirty="0"/>
              <a:t>在这里输入你的正文，阐述与关键词标题相关的具体内容，若字数太多酌情先删减文案，再缩小字号</a:t>
            </a:r>
          </a:p>
        </p:txBody>
      </p:sp>
      <p:sp>
        <p:nvSpPr>
          <p:cNvPr id="16" name="文本框 15">
            <a:extLst>
              <a:ext uri="{FF2B5EF4-FFF2-40B4-BE49-F238E27FC236}">
                <a16:creationId xmlns:a16="http://schemas.microsoft.com/office/drawing/2014/main" id="{57F4BF94-7837-478F-BE40-9848EFF14683}"/>
              </a:ext>
            </a:extLst>
          </p:cNvPr>
          <p:cNvSpPr txBox="1"/>
          <p:nvPr/>
        </p:nvSpPr>
        <p:spPr>
          <a:xfrm rot="13564216">
            <a:off x="4150894" y="4008117"/>
            <a:ext cx="2443162" cy="900706"/>
          </a:xfrm>
          <a:prstGeom prst="rect">
            <a:avLst/>
          </a:prstGeom>
          <a:noFill/>
        </p:spPr>
        <p:txBody>
          <a:bodyPr spcFirstLastPara="1" wrap="square" lIns="0" tIns="0" rIns="0" bIns="0" numCol="1" rtlCol="0">
            <a:prstTxWarp prst="textArchUp">
              <a:avLst>
                <a:gd name="adj" fmla="*/ 633008 h 1947326"/>
              </a:avLst>
            </a:prstTxWarp>
            <a:spAutoFit/>
          </a:bodyPr>
          <a:lstStyle>
            <a:defPPr>
              <a:defRPr lang="zh-CN"/>
            </a:defPPr>
            <a:lvl1pPr algn="ctr">
              <a:defRPr sz="2200" spc="300">
                <a:solidFill>
                  <a:schemeClr val="bg1"/>
                </a:solidFill>
                <a:latin typeface="+mj-ea"/>
                <a:ea typeface="+mj-ea"/>
                <a:cs typeface="+mn-ea"/>
              </a:defRPr>
            </a:lvl1pPr>
          </a:lstStyle>
          <a:p>
            <a:r>
              <a:rPr lang="zh-CN" altLang="en-US" dirty="0">
                <a:sym typeface="+mn-lt"/>
              </a:rPr>
              <a:t>关键词标题</a:t>
            </a:r>
          </a:p>
        </p:txBody>
      </p:sp>
      <p:sp>
        <p:nvSpPr>
          <p:cNvPr id="17" name="椭圆 16">
            <a:extLst>
              <a:ext uri="{FF2B5EF4-FFF2-40B4-BE49-F238E27FC236}">
                <a16:creationId xmlns:a16="http://schemas.microsoft.com/office/drawing/2014/main" id="{BA703C83-07C6-4E95-B3D2-1DA4BA0A1661}"/>
              </a:ext>
            </a:extLst>
          </p:cNvPr>
          <p:cNvSpPr/>
          <p:nvPr/>
        </p:nvSpPr>
        <p:spPr>
          <a:xfrm>
            <a:off x="5173389" y="2859308"/>
            <a:ext cx="1835698" cy="1835698"/>
          </a:xfrm>
          <a:prstGeom prst="ellipse">
            <a:avLst/>
          </a:prstGeom>
          <a:gradFill flip="none" rotWithShape="1">
            <a:gsLst>
              <a:gs pos="0">
                <a:schemeClr val="accent1">
                  <a:lumMod val="20000"/>
                  <a:lumOff val="80000"/>
                </a:schemeClr>
              </a:gs>
              <a:gs pos="5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8" name="文本框 17">
            <a:extLst>
              <a:ext uri="{FF2B5EF4-FFF2-40B4-BE49-F238E27FC236}">
                <a16:creationId xmlns:a16="http://schemas.microsoft.com/office/drawing/2014/main" id="{E4668238-00D1-4D68-9CF6-26202D7F0E76}"/>
              </a:ext>
            </a:extLst>
          </p:cNvPr>
          <p:cNvSpPr txBox="1"/>
          <p:nvPr/>
        </p:nvSpPr>
        <p:spPr>
          <a:xfrm>
            <a:off x="5383352" y="3484770"/>
            <a:ext cx="1415772" cy="584775"/>
          </a:xfrm>
          <a:prstGeom prst="rect">
            <a:avLst/>
          </a:prstGeom>
          <a:noFill/>
        </p:spPr>
        <p:txBody>
          <a:bodyPr wrap="none" rtlCol="0">
            <a:spAutoFit/>
          </a:bodyPr>
          <a:lstStyle/>
          <a:p>
            <a:r>
              <a:rPr kumimoji="1" lang="zh-CN" altLang="en-US" sz="3200" dirty="0">
                <a:solidFill>
                  <a:schemeClr val="bg1"/>
                </a:solidFill>
                <a:latin typeface="+mj-ea"/>
                <a:ea typeface="+mj-ea"/>
              </a:rPr>
              <a:t>关键词</a:t>
            </a:r>
          </a:p>
        </p:txBody>
      </p:sp>
      <p:sp>
        <p:nvSpPr>
          <p:cNvPr id="19" name="文本框 18">
            <a:extLst>
              <a:ext uri="{FF2B5EF4-FFF2-40B4-BE49-F238E27FC236}">
                <a16:creationId xmlns:a16="http://schemas.microsoft.com/office/drawing/2014/main" id="{C8A514C9-0AF1-4ED8-BC9F-23165FC2DB5E}"/>
              </a:ext>
            </a:extLst>
          </p:cNvPr>
          <p:cNvSpPr txBox="1"/>
          <p:nvPr/>
        </p:nvSpPr>
        <p:spPr>
          <a:xfrm rot="19072503">
            <a:off x="3986817" y="2766559"/>
            <a:ext cx="2430598" cy="329445"/>
          </a:xfrm>
          <a:prstGeom prst="rect">
            <a:avLst/>
          </a:prstGeom>
          <a:noFill/>
        </p:spPr>
        <p:txBody>
          <a:bodyPr wrap="none" lIns="0" tIns="0" rIns="0" bIns="0" rtlCol="0" anchor="t">
            <a:prstTxWarp prst="textArchUp">
              <a:avLst>
                <a:gd name="adj" fmla="val 13744042"/>
              </a:avLst>
            </a:prstTxWarp>
            <a:spAutoFit/>
          </a:bodyPr>
          <a:lstStyle/>
          <a:p>
            <a:r>
              <a:rPr lang="zh-CN" altLang="en-US" sz="2800" dirty="0">
                <a:solidFill>
                  <a:schemeClr val="bg1"/>
                </a:solidFill>
                <a:latin typeface="+mj-ea"/>
                <a:ea typeface="+mj-ea"/>
              </a:rPr>
              <a:t>关键词标题</a:t>
            </a:r>
          </a:p>
        </p:txBody>
      </p:sp>
      <p:sp>
        <p:nvSpPr>
          <p:cNvPr id="20" name="文本框 19">
            <a:extLst>
              <a:ext uri="{FF2B5EF4-FFF2-40B4-BE49-F238E27FC236}">
                <a16:creationId xmlns:a16="http://schemas.microsoft.com/office/drawing/2014/main" id="{B4AAD579-6892-4288-9DB0-C232F01A060F}"/>
              </a:ext>
            </a:extLst>
          </p:cNvPr>
          <p:cNvSpPr txBox="1"/>
          <p:nvPr/>
        </p:nvSpPr>
        <p:spPr>
          <a:xfrm rot="2700000">
            <a:off x="5775385" y="2713456"/>
            <a:ext cx="2388394" cy="566366"/>
          </a:xfrm>
          <a:prstGeom prst="rect">
            <a:avLst/>
          </a:prstGeom>
          <a:noFill/>
        </p:spPr>
        <p:txBody>
          <a:bodyPr wrap="none" lIns="0" tIns="0" rIns="0" bIns="0" rtlCol="0" anchor="t">
            <a:prstTxWarp prst="textArchUp">
              <a:avLst>
                <a:gd name="adj" fmla="val 13744042"/>
              </a:avLst>
            </a:prstTxWarp>
            <a:spAutoFit/>
          </a:bodyPr>
          <a:lstStyle/>
          <a:p>
            <a:r>
              <a:rPr lang="zh-CN" altLang="en-US" sz="2800" dirty="0">
                <a:solidFill>
                  <a:schemeClr val="bg1"/>
                </a:solidFill>
                <a:latin typeface="+mj-ea"/>
                <a:ea typeface="+mj-ea"/>
              </a:rPr>
              <a:t>关键词标题</a:t>
            </a:r>
          </a:p>
        </p:txBody>
      </p:sp>
      <p:sp>
        <p:nvSpPr>
          <p:cNvPr id="21" name="文本框 20">
            <a:extLst>
              <a:ext uri="{FF2B5EF4-FFF2-40B4-BE49-F238E27FC236}">
                <a16:creationId xmlns:a16="http://schemas.microsoft.com/office/drawing/2014/main" id="{71BCEDF8-665E-4692-B27F-F92FA897C93F}"/>
              </a:ext>
            </a:extLst>
          </p:cNvPr>
          <p:cNvSpPr txBox="1"/>
          <p:nvPr/>
        </p:nvSpPr>
        <p:spPr>
          <a:xfrm rot="19126373">
            <a:off x="6269479" y="4737640"/>
            <a:ext cx="1623646" cy="329445"/>
          </a:xfrm>
          <a:prstGeom prst="rect">
            <a:avLst/>
          </a:prstGeom>
          <a:noFill/>
        </p:spPr>
        <p:txBody>
          <a:bodyPr wrap="none" lIns="0" tIns="0" rIns="0" bIns="0" rtlCol="0" anchor="t">
            <a:prstTxWarp prst="textArchDown">
              <a:avLst>
                <a:gd name="adj" fmla="val 881694"/>
              </a:avLst>
            </a:prstTxWarp>
            <a:spAutoFit/>
          </a:bodyPr>
          <a:lstStyle/>
          <a:p>
            <a:r>
              <a:rPr lang="zh-CN" altLang="en-US" sz="2800" dirty="0">
                <a:solidFill>
                  <a:schemeClr val="bg1"/>
                </a:solidFill>
                <a:latin typeface="+mj-ea"/>
                <a:ea typeface="+mj-ea"/>
              </a:rPr>
              <a:t>关键词标题</a:t>
            </a:r>
          </a:p>
        </p:txBody>
      </p:sp>
      <p:sp>
        <p:nvSpPr>
          <p:cNvPr id="22" name="文本框 21">
            <a:extLst>
              <a:ext uri="{FF2B5EF4-FFF2-40B4-BE49-F238E27FC236}">
                <a16:creationId xmlns:a16="http://schemas.microsoft.com/office/drawing/2014/main" id="{53101CC4-36D5-46B5-83D0-C6AF24E01186}"/>
              </a:ext>
            </a:extLst>
          </p:cNvPr>
          <p:cNvSpPr txBox="1"/>
          <p:nvPr/>
        </p:nvSpPr>
        <p:spPr>
          <a:xfrm rot="2895120">
            <a:off x="4272247" y="4621931"/>
            <a:ext cx="1623646" cy="329445"/>
          </a:xfrm>
          <a:prstGeom prst="rect">
            <a:avLst/>
          </a:prstGeom>
          <a:noFill/>
        </p:spPr>
        <p:txBody>
          <a:bodyPr wrap="none" lIns="0" tIns="0" rIns="0" bIns="0" rtlCol="0" anchor="t">
            <a:prstTxWarp prst="textArchDown">
              <a:avLst>
                <a:gd name="adj" fmla="val 881694"/>
              </a:avLst>
            </a:prstTxWarp>
            <a:spAutoFit/>
          </a:bodyPr>
          <a:lstStyle/>
          <a:p>
            <a:r>
              <a:rPr lang="zh-CN" altLang="en-US" sz="2800" dirty="0">
                <a:solidFill>
                  <a:schemeClr val="bg1"/>
                </a:solidFill>
                <a:latin typeface="+mj-ea"/>
                <a:ea typeface="+mj-ea"/>
              </a:rPr>
              <a:t>关键词标题</a:t>
            </a:r>
          </a:p>
        </p:txBody>
      </p:sp>
    </p:spTree>
    <p:extLst>
      <p:ext uri="{BB962C8B-B14F-4D97-AF65-F5344CB8AC3E}">
        <p14:creationId xmlns:p14="http://schemas.microsoft.com/office/powerpoint/2010/main" val="2363562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65219014-AD27-443F-82F6-00FFF0893D9B}"/>
              </a:ext>
            </a:extLst>
          </p:cNvPr>
          <p:cNvSpPr txBox="1"/>
          <p:nvPr/>
        </p:nvSpPr>
        <p:spPr>
          <a:xfrm>
            <a:off x="4172936" y="2568701"/>
            <a:ext cx="6340197" cy="1938992"/>
          </a:xfrm>
          <a:prstGeom prst="rect">
            <a:avLst/>
          </a:prstGeom>
          <a:noFill/>
        </p:spPr>
        <p:txBody>
          <a:bodyPr wrap="none" rtlCol="0">
            <a:spAutoFit/>
          </a:bodyPr>
          <a:lstStyle/>
          <a:p>
            <a:r>
              <a:rPr lang="zh-CN" altLang="en-US" sz="12000" dirty="0">
                <a:gradFill>
                  <a:gsLst>
                    <a:gs pos="0">
                      <a:srgbClr val="E7BE7A"/>
                    </a:gs>
                    <a:gs pos="97000">
                      <a:srgbClr val="B6845A"/>
                    </a:gs>
                  </a:gsLst>
                  <a:lin ang="2700000" scaled="1"/>
                </a:gradFill>
                <a:latin typeface="+mj-ea"/>
                <a:ea typeface="+mj-ea"/>
              </a:rPr>
              <a:t>参考文献</a:t>
            </a:r>
          </a:p>
        </p:txBody>
      </p:sp>
      <p:grpSp>
        <p:nvGrpSpPr>
          <p:cNvPr id="6" name="组合 5">
            <a:extLst>
              <a:ext uri="{FF2B5EF4-FFF2-40B4-BE49-F238E27FC236}">
                <a16:creationId xmlns:a16="http://schemas.microsoft.com/office/drawing/2014/main" id="{C5FD7651-B9F0-46DD-8BC7-4E4FDBB2A6B2}"/>
              </a:ext>
            </a:extLst>
          </p:cNvPr>
          <p:cNvGrpSpPr/>
          <p:nvPr/>
        </p:nvGrpSpPr>
        <p:grpSpPr>
          <a:xfrm>
            <a:off x="1434959" y="2135514"/>
            <a:ext cx="2336201" cy="2805367"/>
            <a:chOff x="7655702" y="807719"/>
            <a:chExt cx="1585833" cy="1904307"/>
          </a:xfrm>
          <a:effectLst>
            <a:outerShdw blurRad="596900" dist="330200" dir="5400000" algn="t" rotWithShape="0">
              <a:srgbClr val="B6845A">
                <a:alpha val="24000"/>
              </a:srgbClr>
            </a:outerShdw>
          </a:effectLst>
        </p:grpSpPr>
        <p:sp>
          <p:nvSpPr>
            <p:cNvPr id="7" name="任意多边形: 形状 6">
              <a:extLst>
                <a:ext uri="{FF2B5EF4-FFF2-40B4-BE49-F238E27FC236}">
                  <a16:creationId xmlns:a16="http://schemas.microsoft.com/office/drawing/2014/main" id="{61A68A27-9681-48A4-88B6-DA4E48129915}"/>
                </a:ext>
              </a:extLst>
            </p:cNvPr>
            <p:cNvSpPr/>
            <p:nvPr/>
          </p:nvSpPr>
          <p:spPr>
            <a:xfrm>
              <a:off x="7655702" y="807719"/>
              <a:ext cx="1585833" cy="1904307"/>
            </a:xfrm>
            <a:custGeom>
              <a:avLst/>
              <a:gdLst>
                <a:gd name="connsiteX0" fmla="*/ 868861 w 1585833"/>
                <a:gd name="connsiteY0" fmla="*/ 1548271 h 1904307"/>
                <a:gd name="connsiteX1" fmla="*/ 0 w 1585833"/>
                <a:gd name="connsiteY1" fmla="*/ 1548271 h 1904307"/>
                <a:gd name="connsiteX2" fmla="*/ 0 w 1585833"/>
                <a:gd name="connsiteY2" fmla="*/ 1548271 h 1904307"/>
                <a:gd name="connsiteX3" fmla="*/ 122490 w 1585833"/>
                <a:gd name="connsiteY3" fmla="*/ 1059945 h 1904307"/>
                <a:gd name="connsiteX4" fmla="*/ 692475 w 1585833"/>
                <a:gd name="connsiteY4" fmla="*/ 0 h 1904307"/>
                <a:gd name="connsiteX5" fmla="*/ 692475 w 1585833"/>
                <a:gd name="connsiteY5" fmla="*/ 0 h 1904307"/>
                <a:gd name="connsiteX6" fmla="*/ 842730 w 1585833"/>
                <a:gd name="connsiteY6" fmla="*/ 473627 h 1904307"/>
                <a:gd name="connsiteX7" fmla="*/ 447496 w 1585833"/>
                <a:gd name="connsiteY7" fmla="*/ 1208566 h 1904307"/>
                <a:gd name="connsiteX8" fmla="*/ 868861 w 1585833"/>
                <a:gd name="connsiteY8" fmla="*/ 1208566 h 1904307"/>
                <a:gd name="connsiteX9" fmla="*/ 868861 w 1585833"/>
                <a:gd name="connsiteY9" fmla="*/ 1174269 h 1904307"/>
                <a:gd name="connsiteX10" fmla="*/ 1236330 w 1585833"/>
                <a:gd name="connsiteY10" fmla="*/ 806799 h 1904307"/>
                <a:gd name="connsiteX11" fmla="*/ 1236330 w 1585833"/>
                <a:gd name="connsiteY11" fmla="*/ 806799 h 1904307"/>
                <a:gd name="connsiteX12" fmla="*/ 1236330 w 1585833"/>
                <a:gd name="connsiteY12" fmla="*/ 1208566 h 1904307"/>
                <a:gd name="connsiteX13" fmla="*/ 1585834 w 1585833"/>
                <a:gd name="connsiteY13" fmla="*/ 1208566 h 1904307"/>
                <a:gd name="connsiteX14" fmla="*/ 1585834 w 1585833"/>
                <a:gd name="connsiteY14" fmla="*/ 1208566 h 1904307"/>
                <a:gd name="connsiteX15" fmla="*/ 1246129 w 1585833"/>
                <a:gd name="connsiteY15" fmla="*/ 1548271 h 1904307"/>
                <a:gd name="connsiteX16" fmla="*/ 1236330 w 1585833"/>
                <a:gd name="connsiteY16" fmla="*/ 1548271 h 1904307"/>
                <a:gd name="connsiteX17" fmla="*/ 1236330 w 1585833"/>
                <a:gd name="connsiteY17" fmla="*/ 1904308 h 1904307"/>
                <a:gd name="connsiteX18" fmla="*/ 1224898 w 1585833"/>
                <a:gd name="connsiteY18" fmla="*/ 1904308 h 1904307"/>
                <a:gd name="connsiteX19" fmla="*/ 868861 w 1585833"/>
                <a:gd name="connsiteY19" fmla="*/ 1548271 h 1904307"/>
                <a:gd name="connsiteX20" fmla="*/ 868861 w 1585833"/>
                <a:gd name="connsiteY20" fmla="*/ 1548271 h 19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5833" h="1904307">
                  <a:moveTo>
                    <a:pt x="868861" y="1548271"/>
                  </a:moveTo>
                  <a:lnTo>
                    <a:pt x="0" y="1548271"/>
                  </a:lnTo>
                  <a:lnTo>
                    <a:pt x="0" y="1548271"/>
                  </a:lnTo>
                  <a:cubicBezTo>
                    <a:pt x="0" y="1378418"/>
                    <a:pt x="42463" y="1210199"/>
                    <a:pt x="122490" y="1059945"/>
                  </a:cubicBezTo>
                  <a:lnTo>
                    <a:pt x="692475" y="0"/>
                  </a:lnTo>
                  <a:lnTo>
                    <a:pt x="692475" y="0"/>
                  </a:lnTo>
                  <a:cubicBezTo>
                    <a:pt x="867228" y="88193"/>
                    <a:pt x="935822" y="302141"/>
                    <a:pt x="842730" y="473627"/>
                  </a:cubicBezTo>
                  <a:lnTo>
                    <a:pt x="447496" y="1208566"/>
                  </a:lnTo>
                  <a:lnTo>
                    <a:pt x="868861" y="1208566"/>
                  </a:lnTo>
                  <a:lnTo>
                    <a:pt x="868861" y="1174269"/>
                  </a:lnTo>
                  <a:cubicBezTo>
                    <a:pt x="868861" y="971752"/>
                    <a:pt x="1033813" y="806799"/>
                    <a:pt x="1236330" y="806799"/>
                  </a:cubicBezTo>
                  <a:lnTo>
                    <a:pt x="1236330" y="806799"/>
                  </a:lnTo>
                  <a:lnTo>
                    <a:pt x="1236330" y="1208566"/>
                  </a:lnTo>
                  <a:lnTo>
                    <a:pt x="1585834" y="1208566"/>
                  </a:lnTo>
                  <a:lnTo>
                    <a:pt x="1585834" y="1208566"/>
                  </a:lnTo>
                  <a:cubicBezTo>
                    <a:pt x="1585834" y="1396383"/>
                    <a:pt x="1433947" y="1548271"/>
                    <a:pt x="1246129" y="1548271"/>
                  </a:cubicBezTo>
                  <a:lnTo>
                    <a:pt x="1236330" y="1548271"/>
                  </a:lnTo>
                  <a:lnTo>
                    <a:pt x="1236330" y="1904308"/>
                  </a:lnTo>
                  <a:lnTo>
                    <a:pt x="1224898" y="1904308"/>
                  </a:lnTo>
                  <a:cubicBezTo>
                    <a:pt x="1028914" y="1904308"/>
                    <a:pt x="868861" y="1744254"/>
                    <a:pt x="868861" y="1548271"/>
                  </a:cubicBezTo>
                  <a:lnTo>
                    <a:pt x="868861" y="1548271"/>
                  </a:lnTo>
                  <a:close/>
                </a:path>
              </a:pathLst>
            </a:custGeom>
            <a:gradFill flip="none" rotWithShape="1">
              <a:gsLst>
                <a:gs pos="98000">
                  <a:srgbClr val="B6845A"/>
                </a:gs>
                <a:gs pos="0">
                  <a:srgbClr val="E7BE7A"/>
                </a:gs>
              </a:gsLst>
              <a:lin ang="1080000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 name="任意多边形: 形状 7">
              <a:extLst>
                <a:ext uri="{FF2B5EF4-FFF2-40B4-BE49-F238E27FC236}">
                  <a16:creationId xmlns:a16="http://schemas.microsoft.com/office/drawing/2014/main" id="{8BE97D27-1D89-4A9A-B69D-7D26942E8EF0}"/>
                </a:ext>
              </a:extLst>
            </p:cNvPr>
            <p:cNvSpPr/>
            <p:nvPr/>
          </p:nvSpPr>
          <p:spPr>
            <a:xfrm>
              <a:off x="7864794" y="807719"/>
              <a:ext cx="675270" cy="1208565"/>
            </a:xfrm>
            <a:custGeom>
              <a:avLst/>
              <a:gdLst>
                <a:gd name="connsiteX0" fmla="*/ 238404 w 675270"/>
                <a:gd name="connsiteY0" fmla="*/ 1208566 h 1208565"/>
                <a:gd name="connsiteX1" fmla="*/ 238404 w 675270"/>
                <a:gd name="connsiteY1" fmla="*/ 1208566 h 1208565"/>
                <a:gd name="connsiteX2" fmla="*/ 633638 w 675270"/>
                <a:gd name="connsiteY2" fmla="*/ 473627 h 1208565"/>
                <a:gd name="connsiteX3" fmla="*/ 483383 w 675270"/>
                <a:gd name="connsiteY3" fmla="*/ 0 h 1208565"/>
                <a:gd name="connsiteX4" fmla="*/ 483383 w 675270"/>
                <a:gd name="connsiteY4" fmla="*/ 0 h 1208565"/>
                <a:gd name="connsiteX5" fmla="*/ 27722 w 675270"/>
                <a:gd name="connsiteY5" fmla="*/ 860695 h 1208565"/>
                <a:gd name="connsiteX6" fmla="*/ 238404 w 675270"/>
                <a:gd name="connsiteY6" fmla="*/ 1208566 h 12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270" h="1208565">
                  <a:moveTo>
                    <a:pt x="238404" y="1208566"/>
                  </a:moveTo>
                  <a:lnTo>
                    <a:pt x="238404" y="1208566"/>
                  </a:lnTo>
                  <a:lnTo>
                    <a:pt x="633638" y="473627"/>
                  </a:lnTo>
                  <a:cubicBezTo>
                    <a:pt x="726730" y="302141"/>
                    <a:pt x="658136" y="86559"/>
                    <a:pt x="483383" y="0"/>
                  </a:cubicBezTo>
                  <a:lnTo>
                    <a:pt x="483383" y="0"/>
                  </a:lnTo>
                  <a:cubicBezTo>
                    <a:pt x="483383" y="0"/>
                    <a:pt x="215539" y="503025"/>
                    <a:pt x="27722" y="860695"/>
                  </a:cubicBezTo>
                  <a:cubicBezTo>
                    <a:pt x="-55571" y="1019115"/>
                    <a:pt x="58752" y="1208566"/>
                    <a:pt x="238404" y="1208566"/>
                  </a:cubicBezTo>
                  <a:close/>
                </a:path>
              </a:pathLst>
            </a:custGeom>
            <a:gradFill flip="none" rotWithShape="1">
              <a:gsLst>
                <a:gs pos="98000">
                  <a:srgbClr val="B6845A"/>
                </a:gs>
                <a:gs pos="0">
                  <a:srgbClr val="E7BE7A"/>
                </a:gs>
              </a:gsLst>
              <a:lin ang="540000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 name="任意多边形: 形状 8">
              <a:extLst>
                <a:ext uri="{FF2B5EF4-FFF2-40B4-BE49-F238E27FC236}">
                  <a16:creationId xmlns:a16="http://schemas.microsoft.com/office/drawing/2014/main" id="{03248BE1-B803-4781-82C4-068D8C19FDA1}"/>
                </a:ext>
              </a:extLst>
            </p:cNvPr>
            <p:cNvSpPr/>
            <p:nvPr/>
          </p:nvSpPr>
          <p:spPr>
            <a:xfrm>
              <a:off x="8524563" y="1614518"/>
              <a:ext cx="367469" cy="401766"/>
            </a:xfrm>
            <a:custGeom>
              <a:avLst/>
              <a:gdLst>
                <a:gd name="connsiteX0" fmla="*/ 367469 w 367469"/>
                <a:gd name="connsiteY0" fmla="*/ 0 h 401766"/>
                <a:gd name="connsiteX1" fmla="*/ 0 w 367469"/>
                <a:gd name="connsiteY1" fmla="*/ 367469 h 401766"/>
                <a:gd name="connsiteX2" fmla="*/ 0 w 367469"/>
                <a:gd name="connsiteY2" fmla="*/ 401766 h 401766"/>
                <a:gd name="connsiteX3" fmla="*/ 107791 w 367469"/>
                <a:gd name="connsiteY3" fmla="*/ 401766 h 401766"/>
                <a:gd name="connsiteX4" fmla="*/ 367469 w 367469"/>
                <a:gd name="connsiteY4" fmla="*/ 142088 h 401766"/>
                <a:gd name="connsiteX5" fmla="*/ 367469 w 367469"/>
                <a:gd name="connsiteY5" fmla="*/ 0 h 40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469" h="401766">
                  <a:moveTo>
                    <a:pt x="367469" y="0"/>
                  </a:moveTo>
                  <a:cubicBezTo>
                    <a:pt x="164952" y="0"/>
                    <a:pt x="0" y="164953"/>
                    <a:pt x="0" y="367469"/>
                  </a:cubicBezTo>
                  <a:lnTo>
                    <a:pt x="0" y="401766"/>
                  </a:lnTo>
                  <a:lnTo>
                    <a:pt x="107791" y="401766"/>
                  </a:lnTo>
                  <a:cubicBezTo>
                    <a:pt x="251512" y="401766"/>
                    <a:pt x="367469" y="285809"/>
                    <a:pt x="367469" y="142088"/>
                  </a:cubicBezTo>
                  <a:lnTo>
                    <a:pt x="367469" y="0"/>
                  </a:lnTo>
                  <a:close/>
                </a:path>
              </a:pathLst>
            </a:custGeom>
            <a:gradFill flip="none" rotWithShape="1">
              <a:gsLst>
                <a:gs pos="98000">
                  <a:srgbClr val="956741"/>
                </a:gs>
                <a:gs pos="0">
                  <a:srgbClr val="E7BE7A"/>
                </a:gs>
              </a:gsLst>
              <a:lin ang="5400000" scaled="1"/>
              <a:tileRect/>
            </a:gradFill>
            <a:ln w="163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10" name="文本框 9">
            <a:extLst>
              <a:ext uri="{FF2B5EF4-FFF2-40B4-BE49-F238E27FC236}">
                <a16:creationId xmlns:a16="http://schemas.microsoft.com/office/drawing/2014/main" id="{6161EF66-9112-4BD5-8A4C-BF710402DC8D}"/>
              </a:ext>
            </a:extLst>
          </p:cNvPr>
          <p:cNvSpPr txBox="1"/>
          <p:nvPr/>
        </p:nvSpPr>
        <p:spPr>
          <a:xfrm>
            <a:off x="5866521" y="4264030"/>
            <a:ext cx="2953026" cy="369332"/>
          </a:xfrm>
          <a:prstGeom prst="rect">
            <a:avLst/>
          </a:prstGeom>
          <a:noFill/>
        </p:spPr>
        <p:txBody>
          <a:bodyPr wrap="square">
            <a:spAutoFit/>
          </a:bodyPr>
          <a:lstStyle/>
          <a:p>
            <a:pPr algn="dist"/>
            <a:r>
              <a:rPr lang="en-US" altLang="zh-CN" dirty="0">
                <a:solidFill>
                  <a:schemeClr val="tx1">
                    <a:lumMod val="75000"/>
                    <a:lumOff val="25000"/>
                  </a:schemeClr>
                </a:solidFill>
                <a:latin typeface="+mn-ea"/>
              </a:rPr>
              <a:t>Reference</a:t>
            </a:r>
          </a:p>
        </p:txBody>
      </p:sp>
    </p:spTree>
    <p:extLst>
      <p:ext uri="{BB962C8B-B14F-4D97-AF65-F5344CB8AC3E}">
        <p14:creationId xmlns:p14="http://schemas.microsoft.com/office/powerpoint/2010/main" val="652834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t>参考文献</a:t>
            </a:r>
            <a:endParaRPr lang="zh-CN" altLang="en-US" dirty="0">
              <a:latin typeface="+mj-ea"/>
              <a:ea typeface="+mj-ea"/>
            </a:endParaRPr>
          </a:p>
        </p:txBody>
      </p:sp>
      <p:cxnSp>
        <p:nvCxnSpPr>
          <p:cNvPr id="3" name="直接连接符 2">
            <a:extLst>
              <a:ext uri="{FF2B5EF4-FFF2-40B4-BE49-F238E27FC236}">
                <a16:creationId xmlns:a16="http://schemas.microsoft.com/office/drawing/2014/main" id="{F23F2F99-50C6-4AAB-98E8-620930219B7A}"/>
              </a:ext>
            </a:extLst>
          </p:cNvPr>
          <p:cNvCxnSpPr>
            <a:cxnSpLocks/>
          </p:cNvCxnSpPr>
          <p:nvPr/>
        </p:nvCxnSpPr>
        <p:spPr>
          <a:xfrm>
            <a:off x="6096000" y="3624580"/>
            <a:ext cx="0" cy="2501900"/>
          </a:xfrm>
          <a:prstGeom prst="line">
            <a:avLst/>
          </a:prstGeom>
          <a:ln w="1270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id="{2779F6C0-2653-46E8-914A-1436F94C6F5B}"/>
              </a:ext>
            </a:extLst>
          </p:cNvPr>
          <p:cNvSpPr/>
          <p:nvPr/>
        </p:nvSpPr>
        <p:spPr>
          <a:xfrm>
            <a:off x="5414474" y="2407014"/>
            <a:ext cx="1363053" cy="1363053"/>
          </a:xfrm>
          <a:prstGeom prst="ellipse">
            <a:avLst/>
          </a:prstGeom>
          <a:gradFill flip="none" rotWithShape="1">
            <a:gsLst>
              <a:gs pos="0">
                <a:schemeClr val="accent1">
                  <a:lumMod val="20000"/>
                  <a:lumOff val="80000"/>
                </a:schemeClr>
              </a:gs>
              <a:gs pos="5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2B400021-E587-44FC-ADB5-B2FC192E0293}"/>
              </a:ext>
            </a:extLst>
          </p:cNvPr>
          <p:cNvSpPr txBox="1"/>
          <p:nvPr/>
        </p:nvSpPr>
        <p:spPr>
          <a:xfrm>
            <a:off x="5618946" y="2734597"/>
            <a:ext cx="9541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a:t>
            </a:r>
            <a:endParaRPr kumimoji="0" lang="en-US" altLang="zh-CN"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标题</a:t>
            </a:r>
          </a:p>
        </p:txBody>
      </p:sp>
      <p:sp>
        <p:nvSpPr>
          <p:cNvPr id="7" name="文本框 6">
            <a:extLst>
              <a:ext uri="{FF2B5EF4-FFF2-40B4-BE49-F238E27FC236}">
                <a16:creationId xmlns:a16="http://schemas.microsoft.com/office/drawing/2014/main" id="{4215D4DE-0FE1-4AE3-B22B-FF872E3D953B}"/>
              </a:ext>
            </a:extLst>
          </p:cNvPr>
          <p:cNvSpPr txBox="1"/>
          <p:nvPr/>
        </p:nvSpPr>
        <p:spPr>
          <a:xfrm>
            <a:off x="3742933" y="2820645"/>
            <a:ext cx="146706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8" name="文本框 7">
            <a:extLst>
              <a:ext uri="{FF2B5EF4-FFF2-40B4-BE49-F238E27FC236}">
                <a16:creationId xmlns:a16="http://schemas.microsoft.com/office/drawing/2014/main" id="{028C46EB-CDE8-43E8-8B46-C784C1E1D70F}"/>
              </a:ext>
            </a:extLst>
          </p:cNvPr>
          <p:cNvSpPr txBox="1"/>
          <p:nvPr/>
        </p:nvSpPr>
        <p:spPr>
          <a:xfrm>
            <a:off x="3608280" y="2721266"/>
            <a:ext cx="1601721"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10" name="文本框 9">
            <a:extLst>
              <a:ext uri="{FF2B5EF4-FFF2-40B4-BE49-F238E27FC236}">
                <a16:creationId xmlns:a16="http://schemas.microsoft.com/office/drawing/2014/main" id="{41B3E3EA-7EC1-44B2-81D6-3E965F380C3B}"/>
              </a:ext>
            </a:extLst>
          </p:cNvPr>
          <p:cNvSpPr txBox="1"/>
          <p:nvPr/>
        </p:nvSpPr>
        <p:spPr>
          <a:xfrm>
            <a:off x="1386784" y="3140824"/>
            <a:ext cx="3823217" cy="557140"/>
          </a:xfrm>
          <a:prstGeom prst="rect">
            <a:avLst/>
          </a:prstGeom>
          <a:noFill/>
          <a:effectLst/>
        </p:spPr>
        <p:txBody>
          <a:bodyPr wrap="square" lIns="91440" tIns="45720" rIns="91440" bIns="45720" rtlCol="0">
            <a:spAutoFit/>
          </a:bodyPr>
          <a:lstStyle/>
          <a:p>
            <a:pPr marR="0" lvl="0" algn="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2" name="文本框 11">
            <a:extLst>
              <a:ext uri="{FF2B5EF4-FFF2-40B4-BE49-F238E27FC236}">
                <a16:creationId xmlns:a16="http://schemas.microsoft.com/office/drawing/2014/main" id="{3C23C832-CCD2-4786-AFA2-17648BB6138B}"/>
              </a:ext>
            </a:extLst>
          </p:cNvPr>
          <p:cNvSpPr txBox="1"/>
          <p:nvPr/>
        </p:nvSpPr>
        <p:spPr>
          <a:xfrm flipH="1">
            <a:off x="6981999" y="2820645"/>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3" name="文本框 12">
            <a:extLst>
              <a:ext uri="{FF2B5EF4-FFF2-40B4-BE49-F238E27FC236}">
                <a16:creationId xmlns:a16="http://schemas.microsoft.com/office/drawing/2014/main" id="{B0DB3612-99CA-42F2-A80F-8269D7B06278}"/>
              </a:ext>
            </a:extLst>
          </p:cNvPr>
          <p:cNvSpPr txBox="1"/>
          <p:nvPr/>
        </p:nvSpPr>
        <p:spPr>
          <a:xfrm flipH="1">
            <a:off x="6981999" y="2721266"/>
            <a:ext cx="1601721" cy="27699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200" b="0" i="0" u="none" strike="noStrike" kern="1200" cap="none" spc="0" normalizeH="0" baseline="0" noProof="0" dirty="0">
              <a:ln>
                <a:noFill/>
              </a:ln>
              <a:solidFill>
                <a:schemeClr val="accent1">
                  <a:alpha val="30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14" name="文本框 13">
            <a:extLst>
              <a:ext uri="{FF2B5EF4-FFF2-40B4-BE49-F238E27FC236}">
                <a16:creationId xmlns:a16="http://schemas.microsoft.com/office/drawing/2014/main" id="{4D8D75E9-F8FB-4DB1-9521-0F89AD49D06A}"/>
              </a:ext>
            </a:extLst>
          </p:cNvPr>
          <p:cNvSpPr txBox="1"/>
          <p:nvPr/>
        </p:nvSpPr>
        <p:spPr>
          <a:xfrm flipH="1">
            <a:off x="6981999" y="3140824"/>
            <a:ext cx="3823217" cy="557140"/>
          </a:xfrm>
          <a:prstGeom prst="rect">
            <a:avLst/>
          </a:prstGeom>
          <a:noFill/>
          <a:effectLst/>
        </p:spPr>
        <p:txBody>
          <a:bodyPr wrap="square" lIns="91440" tIns="45720" rIns="91440" bIns="45720" rtlCol="0">
            <a:spAutoFit/>
          </a:bodyPr>
          <a:lstStyle/>
          <a:p>
            <a:pPr marR="0" lvl="0"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aphicFrame>
        <p:nvGraphicFramePr>
          <p:cNvPr id="15" name="图表 14">
            <a:extLst>
              <a:ext uri="{FF2B5EF4-FFF2-40B4-BE49-F238E27FC236}">
                <a16:creationId xmlns:a16="http://schemas.microsoft.com/office/drawing/2014/main" id="{33169E18-5E32-41FE-AE23-65C4CD6B9F83}"/>
              </a:ext>
            </a:extLst>
          </p:cNvPr>
          <p:cNvGraphicFramePr/>
          <p:nvPr>
            <p:extLst>
              <p:ext uri="{D42A27DB-BD31-4B8C-83A1-F6EECF244321}">
                <p14:modId xmlns:p14="http://schemas.microsoft.com/office/powerpoint/2010/main" val="1364192881"/>
              </p:ext>
            </p:extLst>
          </p:nvPr>
        </p:nvGraphicFramePr>
        <p:xfrm>
          <a:off x="6888507" y="3697964"/>
          <a:ext cx="4287493" cy="25464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图表 15">
            <a:extLst>
              <a:ext uri="{FF2B5EF4-FFF2-40B4-BE49-F238E27FC236}">
                <a16:creationId xmlns:a16="http://schemas.microsoft.com/office/drawing/2014/main" id="{E46797C3-CBA4-43B1-8419-25E112466199}"/>
              </a:ext>
            </a:extLst>
          </p:cNvPr>
          <p:cNvGraphicFramePr/>
          <p:nvPr>
            <p:extLst>
              <p:ext uri="{D42A27DB-BD31-4B8C-83A1-F6EECF244321}">
                <p14:modId xmlns:p14="http://schemas.microsoft.com/office/powerpoint/2010/main" val="4092639202"/>
              </p:ext>
            </p:extLst>
          </p:nvPr>
        </p:nvGraphicFramePr>
        <p:xfrm>
          <a:off x="986644" y="3697964"/>
          <a:ext cx="4287493" cy="2546496"/>
        </p:xfrm>
        <a:graphic>
          <a:graphicData uri="http://schemas.openxmlformats.org/drawingml/2006/chart">
            <c:chart xmlns:c="http://schemas.openxmlformats.org/drawingml/2006/chart" xmlns:r="http://schemas.openxmlformats.org/officeDocument/2006/relationships" r:id="rId3"/>
          </a:graphicData>
        </a:graphic>
      </p:graphicFrame>
      <p:sp>
        <p:nvSpPr>
          <p:cNvPr id="17" name="文本框 16">
            <a:extLst>
              <a:ext uri="{FF2B5EF4-FFF2-40B4-BE49-F238E27FC236}">
                <a16:creationId xmlns:a16="http://schemas.microsoft.com/office/drawing/2014/main" id="{AEC5017A-16DF-48C8-9CAE-514D86A0469A}"/>
              </a:ext>
            </a:extLst>
          </p:cNvPr>
          <p:cNvSpPr txBox="1"/>
          <p:nvPr/>
        </p:nvSpPr>
        <p:spPr>
          <a:xfrm>
            <a:off x="2592628" y="1406530"/>
            <a:ext cx="7006745" cy="789512"/>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b="1" i="0" u="none" strike="noStrike" kern="1200" cap="none" normalizeH="0" baseline="0" noProof="0" dirty="0">
                <a:ln>
                  <a:noFill/>
                </a:ln>
                <a:solidFill>
                  <a:schemeClr val="tx1">
                    <a:lumMod val="75000"/>
                    <a:lumOff val="25000"/>
                  </a:schemeClr>
                </a:solidFill>
                <a:effectLst/>
                <a:uLnTx/>
                <a:uFillTx/>
                <a:latin typeface="+mn-ea"/>
                <a:cs typeface="OPPOSans R" panose="00020600040101010101" pitchFamily="18" charset="-122"/>
              </a:rPr>
              <a:t>在这里输入你的正文，阐述与关键词标题相关的具体内容，若字数太多酌情先删减文案，再缩小字号</a:t>
            </a:r>
            <a:endParaRPr kumimoji="0" lang="en-US" altLang="zh-CN" b="1" i="0" u="none" strike="noStrike" kern="1200" cap="none" normalizeH="0" baseline="0" noProof="0" dirty="0">
              <a:ln>
                <a:noFill/>
              </a:ln>
              <a:solidFill>
                <a:schemeClr val="tx1">
                  <a:lumMod val="75000"/>
                  <a:lumOff val="25000"/>
                </a:schemeClr>
              </a:solidFill>
              <a:effectLst/>
              <a:uLnTx/>
              <a:uFillTx/>
              <a:latin typeface="+mn-ea"/>
              <a:cs typeface="OPPOSans R" panose="00020600040101010101" pitchFamily="18" charset="-122"/>
            </a:endParaRPr>
          </a:p>
        </p:txBody>
      </p:sp>
    </p:spTree>
    <p:extLst>
      <p:ext uri="{BB962C8B-B14F-4D97-AF65-F5344CB8AC3E}">
        <p14:creationId xmlns:p14="http://schemas.microsoft.com/office/powerpoint/2010/main" val="96123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t>参考文献</a:t>
            </a:r>
            <a:endParaRPr lang="zh-CN" altLang="en-US" dirty="0">
              <a:latin typeface="+mj-ea"/>
              <a:ea typeface="+mj-ea"/>
            </a:endParaRPr>
          </a:p>
        </p:txBody>
      </p:sp>
      <p:grpSp>
        <p:nvGrpSpPr>
          <p:cNvPr id="2" name="组合 1">
            <a:extLst>
              <a:ext uri="{FF2B5EF4-FFF2-40B4-BE49-F238E27FC236}">
                <a16:creationId xmlns:a16="http://schemas.microsoft.com/office/drawing/2014/main" id="{29110723-1DB0-4C18-AD35-D587C34C09A7}"/>
              </a:ext>
            </a:extLst>
          </p:cNvPr>
          <p:cNvGrpSpPr/>
          <p:nvPr/>
        </p:nvGrpSpPr>
        <p:grpSpPr>
          <a:xfrm>
            <a:off x="701675" y="1493900"/>
            <a:ext cx="4589786" cy="4357624"/>
            <a:chOff x="701675" y="1493900"/>
            <a:chExt cx="4589786" cy="4357624"/>
          </a:xfrm>
        </p:grpSpPr>
        <p:sp>
          <p:nvSpPr>
            <p:cNvPr id="4" name="AutoShape 3">
              <a:extLst>
                <a:ext uri="{FF2B5EF4-FFF2-40B4-BE49-F238E27FC236}">
                  <a16:creationId xmlns:a16="http://schemas.microsoft.com/office/drawing/2014/main" id="{74A69D4E-9F01-477C-B9B6-934C08F03717}"/>
                </a:ext>
              </a:extLst>
            </p:cNvPr>
            <p:cNvSpPr>
              <a:spLocks noChangeAspect="1" noChangeArrowheads="1" noTextEdit="1"/>
            </p:cNvSpPr>
            <p:nvPr/>
          </p:nvSpPr>
          <p:spPr bwMode="auto">
            <a:xfrm>
              <a:off x="701675" y="2170563"/>
              <a:ext cx="4589786" cy="368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5">
              <a:extLst>
                <a:ext uri="{FF2B5EF4-FFF2-40B4-BE49-F238E27FC236}">
                  <a16:creationId xmlns:a16="http://schemas.microsoft.com/office/drawing/2014/main" id="{6DCD4DB6-9908-47A5-82E8-42BD4B54F5AA}"/>
                </a:ext>
              </a:extLst>
            </p:cNvPr>
            <p:cNvSpPr>
              <a:spLocks noEditPoints="1"/>
            </p:cNvSpPr>
            <p:nvPr/>
          </p:nvSpPr>
          <p:spPr bwMode="auto">
            <a:xfrm>
              <a:off x="1069918" y="2304603"/>
              <a:ext cx="4091921" cy="2836947"/>
            </a:xfrm>
            <a:custGeom>
              <a:avLst/>
              <a:gdLst>
                <a:gd name="T0" fmla="*/ 0 w 2778"/>
                <a:gd name="T1" fmla="*/ 1926 h 1926"/>
                <a:gd name="T2" fmla="*/ 2778 w 2778"/>
                <a:gd name="T3" fmla="*/ 1926 h 1926"/>
                <a:gd name="T4" fmla="*/ 0 w 2778"/>
                <a:gd name="T5" fmla="*/ 1712 h 1926"/>
                <a:gd name="T6" fmla="*/ 2778 w 2778"/>
                <a:gd name="T7" fmla="*/ 1712 h 1926"/>
                <a:gd name="T8" fmla="*/ 0 w 2778"/>
                <a:gd name="T9" fmla="*/ 1498 h 1926"/>
                <a:gd name="T10" fmla="*/ 2778 w 2778"/>
                <a:gd name="T11" fmla="*/ 1498 h 1926"/>
                <a:gd name="T12" fmla="*/ 0 w 2778"/>
                <a:gd name="T13" fmla="*/ 1284 h 1926"/>
                <a:gd name="T14" fmla="*/ 2778 w 2778"/>
                <a:gd name="T15" fmla="*/ 1284 h 1926"/>
                <a:gd name="T16" fmla="*/ 0 w 2778"/>
                <a:gd name="T17" fmla="*/ 1069 h 1926"/>
                <a:gd name="T18" fmla="*/ 2778 w 2778"/>
                <a:gd name="T19" fmla="*/ 1069 h 1926"/>
                <a:gd name="T20" fmla="*/ 0 w 2778"/>
                <a:gd name="T21" fmla="*/ 855 h 1926"/>
                <a:gd name="T22" fmla="*/ 2778 w 2778"/>
                <a:gd name="T23" fmla="*/ 855 h 1926"/>
                <a:gd name="T24" fmla="*/ 0 w 2778"/>
                <a:gd name="T25" fmla="*/ 641 h 1926"/>
                <a:gd name="T26" fmla="*/ 2778 w 2778"/>
                <a:gd name="T27" fmla="*/ 641 h 1926"/>
                <a:gd name="T28" fmla="*/ 0 w 2778"/>
                <a:gd name="T29" fmla="*/ 427 h 1926"/>
                <a:gd name="T30" fmla="*/ 2778 w 2778"/>
                <a:gd name="T31" fmla="*/ 427 h 1926"/>
                <a:gd name="T32" fmla="*/ 0 w 2778"/>
                <a:gd name="T33" fmla="*/ 214 h 1926"/>
                <a:gd name="T34" fmla="*/ 2778 w 2778"/>
                <a:gd name="T35" fmla="*/ 214 h 1926"/>
                <a:gd name="T36" fmla="*/ 0 w 2778"/>
                <a:gd name="T37" fmla="*/ 0 h 1926"/>
                <a:gd name="T38" fmla="*/ 2778 w 2778"/>
                <a:gd name="T3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78" h="1926">
                  <a:moveTo>
                    <a:pt x="0" y="1926"/>
                  </a:moveTo>
                  <a:lnTo>
                    <a:pt x="2778" y="1926"/>
                  </a:lnTo>
                  <a:moveTo>
                    <a:pt x="0" y="1712"/>
                  </a:moveTo>
                  <a:lnTo>
                    <a:pt x="2778" y="1712"/>
                  </a:lnTo>
                  <a:moveTo>
                    <a:pt x="0" y="1498"/>
                  </a:moveTo>
                  <a:lnTo>
                    <a:pt x="2778" y="1498"/>
                  </a:lnTo>
                  <a:moveTo>
                    <a:pt x="0" y="1284"/>
                  </a:moveTo>
                  <a:lnTo>
                    <a:pt x="2778" y="1284"/>
                  </a:lnTo>
                  <a:moveTo>
                    <a:pt x="0" y="1069"/>
                  </a:moveTo>
                  <a:lnTo>
                    <a:pt x="2778" y="1069"/>
                  </a:lnTo>
                  <a:moveTo>
                    <a:pt x="0" y="855"/>
                  </a:moveTo>
                  <a:lnTo>
                    <a:pt x="2778" y="855"/>
                  </a:lnTo>
                  <a:moveTo>
                    <a:pt x="0" y="641"/>
                  </a:moveTo>
                  <a:lnTo>
                    <a:pt x="2778" y="641"/>
                  </a:lnTo>
                  <a:moveTo>
                    <a:pt x="0" y="427"/>
                  </a:moveTo>
                  <a:lnTo>
                    <a:pt x="2778" y="427"/>
                  </a:lnTo>
                  <a:moveTo>
                    <a:pt x="0" y="214"/>
                  </a:moveTo>
                  <a:lnTo>
                    <a:pt x="2778" y="214"/>
                  </a:lnTo>
                  <a:moveTo>
                    <a:pt x="0" y="0"/>
                  </a:moveTo>
                  <a:lnTo>
                    <a:pt x="2778" y="0"/>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Line 6">
              <a:extLst>
                <a:ext uri="{FF2B5EF4-FFF2-40B4-BE49-F238E27FC236}">
                  <a16:creationId xmlns:a16="http://schemas.microsoft.com/office/drawing/2014/main" id="{FA76985B-8F46-40C5-A427-35444475CAEB}"/>
                </a:ext>
              </a:extLst>
            </p:cNvPr>
            <p:cNvSpPr>
              <a:spLocks noChangeShapeType="1"/>
            </p:cNvSpPr>
            <p:nvPr/>
          </p:nvSpPr>
          <p:spPr bwMode="auto">
            <a:xfrm>
              <a:off x="1069918" y="5456767"/>
              <a:ext cx="4091921"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Rectangle 9">
              <a:extLst>
                <a:ext uri="{FF2B5EF4-FFF2-40B4-BE49-F238E27FC236}">
                  <a16:creationId xmlns:a16="http://schemas.microsoft.com/office/drawing/2014/main" id="{98B493B5-48E8-4B81-AD69-CC5F600B254D}"/>
                </a:ext>
              </a:extLst>
            </p:cNvPr>
            <p:cNvSpPr>
              <a:spLocks noChangeArrowheads="1"/>
            </p:cNvSpPr>
            <p:nvPr/>
          </p:nvSpPr>
          <p:spPr bwMode="auto">
            <a:xfrm>
              <a:off x="884324" y="5384592"/>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0</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8" name="Rectangle 10">
              <a:extLst>
                <a:ext uri="{FF2B5EF4-FFF2-40B4-BE49-F238E27FC236}">
                  <a16:creationId xmlns:a16="http://schemas.microsoft.com/office/drawing/2014/main" id="{E8DAA487-2C67-4E06-AC92-715173115CF7}"/>
                </a:ext>
              </a:extLst>
            </p:cNvPr>
            <p:cNvSpPr>
              <a:spLocks noChangeArrowheads="1"/>
            </p:cNvSpPr>
            <p:nvPr/>
          </p:nvSpPr>
          <p:spPr bwMode="auto">
            <a:xfrm>
              <a:off x="778270" y="5066429"/>
              <a:ext cx="2292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0.5</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10" name="Rectangle 11">
              <a:extLst>
                <a:ext uri="{FF2B5EF4-FFF2-40B4-BE49-F238E27FC236}">
                  <a16:creationId xmlns:a16="http://schemas.microsoft.com/office/drawing/2014/main" id="{029F9E25-9F07-4BD2-A10E-8CCD386E1758}"/>
                </a:ext>
              </a:extLst>
            </p:cNvPr>
            <p:cNvSpPr>
              <a:spLocks noChangeArrowheads="1"/>
            </p:cNvSpPr>
            <p:nvPr/>
          </p:nvSpPr>
          <p:spPr bwMode="auto">
            <a:xfrm>
              <a:off x="884324" y="4751213"/>
              <a:ext cx="625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1</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11" name="Rectangle 12">
              <a:extLst>
                <a:ext uri="{FF2B5EF4-FFF2-40B4-BE49-F238E27FC236}">
                  <a16:creationId xmlns:a16="http://schemas.microsoft.com/office/drawing/2014/main" id="{18FAD291-2771-4FDF-98AA-C8AE9062B33A}"/>
                </a:ext>
              </a:extLst>
            </p:cNvPr>
            <p:cNvSpPr>
              <a:spLocks noChangeArrowheads="1"/>
            </p:cNvSpPr>
            <p:nvPr/>
          </p:nvSpPr>
          <p:spPr bwMode="auto">
            <a:xfrm>
              <a:off x="778270" y="4435997"/>
              <a:ext cx="1971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1.5</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12" name="Rectangle 13">
              <a:extLst>
                <a:ext uri="{FF2B5EF4-FFF2-40B4-BE49-F238E27FC236}">
                  <a16:creationId xmlns:a16="http://schemas.microsoft.com/office/drawing/2014/main" id="{45394B5B-F4E3-435A-AA26-0FB8C70E07CD}"/>
                </a:ext>
              </a:extLst>
            </p:cNvPr>
            <p:cNvSpPr>
              <a:spLocks noChangeArrowheads="1"/>
            </p:cNvSpPr>
            <p:nvPr/>
          </p:nvSpPr>
          <p:spPr bwMode="auto">
            <a:xfrm>
              <a:off x="884324" y="4120780"/>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2</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13" name="Rectangle 14">
              <a:extLst>
                <a:ext uri="{FF2B5EF4-FFF2-40B4-BE49-F238E27FC236}">
                  <a16:creationId xmlns:a16="http://schemas.microsoft.com/office/drawing/2014/main" id="{7D5DF2D7-893A-4D74-9A11-4BCC88A574D2}"/>
                </a:ext>
              </a:extLst>
            </p:cNvPr>
            <p:cNvSpPr>
              <a:spLocks noChangeArrowheads="1"/>
            </p:cNvSpPr>
            <p:nvPr/>
          </p:nvSpPr>
          <p:spPr bwMode="auto">
            <a:xfrm>
              <a:off x="778270" y="3805564"/>
              <a:ext cx="2292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2.5</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14" name="Rectangle 15">
              <a:extLst>
                <a:ext uri="{FF2B5EF4-FFF2-40B4-BE49-F238E27FC236}">
                  <a16:creationId xmlns:a16="http://schemas.microsoft.com/office/drawing/2014/main" id="{6677C71A-5625-4293-BEB8-F3356A4B27AF}"/>
                </a:ext>
              </a:extLst>
            </p:cNvPr>
            <p:cNvSpPr>
              <a:spLocks noChangeArrowheads="1"/>
            </p:cNvSpPr>
            <p:nvPr/>
          </p:nvSpPr>
          <p:spPr bwMode="auto">
            <a:xfrm>
              <a:off x="884324" y="3490348"/>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3</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15" name="Rectangle 19">
              <a:extLst>
                <a:ext uri="{FF2B5EF4-FFF2-40B4-BE49-F238E27FC236}">
                  <a16:creationId xmlns:a16="http://schemas.microsoft.com/office/drawing/2014/main" id="{6CFF9AF5-6604-47B1-82CC-96D5FD5DD476}"/>
                </a:ext>
              </a:extLst>
            </p:cNvPr>
            <p:cNvSpPr>
              <a:spLocks noChangeArrowheads="1"/>
            </p:cNvSpPr>
            <p:nvPr/>
          </p:nvSpPr>
          <p:spPr bwMode="auto">
            <a:xfrm>
              <a:off x="884324" y="2228009"/>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dirty="0">
                  <a:ln>
                    <a:noFill/>
                  </a:ln>
                  <a:solidFill>
                    <a:schemeClr val="tx1">
                      <a:lumMod val="75000"/>
                      <a:lumOff val="25000"/>
                    </a:schemeClr>
                  </a:solidFill>
                  <a:effectLst/>
                  <a:latin typeface="+mn-ea"/>
                </a:rPr>
                <a:t>5</a:t>
              </a:r>
              <a:endParaRPr kumimoji="0" lang="zh-CN" altLang="zh-CN" sz="1800" b="0" i="0" u="none" strike="noStrike" cap="none" normalizeH="0" baseline="0" dirty="0">
                <a:ln>
                  <a:noFill/>
                </a:ln>
                <a:solidFill>
                  <a:schemeClr val="tx1">
                    <a:lumMod val="75000"/>
                    <a:lumOff val="25000"/>
                  </a:schemeClr>
                </a:solidFill>
                <a:effectLst/>
                <a:latin typeface="+mn-ea"/>
              </a:endParaRPr>
            </a:p>
          </p:txBody>
        </p:sp>
        <p:sp>
          <p:nvSpPr>
            <p:cNvPr id="16" name="Rectangle 20">
              <a:extLst>
                <a:ext uri="{FF2B5EF4-FFF2-40B4-BE49-F238E27FC236}">
                  <a16:creationId xmlns:a16="http://schemas.microsoft.com/office/drawing/2014/main" id="{8FAEB576-4F53-429C-A592-53556D7DD9C4}"/>
                </a:ext>
              </a:extLst>
            </p:cNvPr>
            <p:cNvSpPr>
              <a:spLocks noChangeArrowheads="1"/>
            </p:cNvSpPr>
            <p:nvPr/>
          </p:nvSpPr>
          <p:spPr bwMode="auto">
            <a:xfrm>
              <a:off x="1382189" y="5576814"/>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类别</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17" name="Rectangle 21">
              <a:extLst>
                <a:ext uri="{FF2B5EF4-FFF2-40B4-BE49-F238E27FC236}">
                  <a16:creationId xmlns:a16="http://schemas.microsoft.com/office/drawing/2014/main" id="{E84B2D3E-37BC-460C-822A-43AF13180FEF}"/>
                </a:ext>
              </a:extLst>
            </p:cNvPr>
            <p:cNvSpPr>
              <a:spLocks noChangeArrowheads="1"/>
            </p:cNvSpPr>
            <p:nvPr/>
          </p:nvSpPr>
          <p:spPr bwMode="auto">
            <a:xfrm>
              <a:off x="1703297" y="5576814"/>
              <a:ext cx="625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1</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18" name="Rectangle 22">
              <a:extLst>
                <a:ext uri="{FF2B5EF4-FFF2-40B4-BE49-F238E27FC236}">
                  <a16:creationId xmlns:a16="http://schemas.microsoft.com/office/drawing/2014/main" id="{BF816E8D-A88D-4A1D-AFA9-7F4C1567270E}"/>
                </a:ext>
              </a:extLst>
            </p:cNvPr>
            <p:cNvSpPr>
              <a:spLocks noChangeArrowheads="1"/>
            </p:cNvSpPr>
            <p:nvPr/>
          </p:nvSpPr>
          <p:spPr bwMode="auto">
            <a:xfrm>
              <a:off x="2405906" y="5576814"/>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类别</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19" name="Rectangle 23">
              <a:extLst>
                <a:ext uri="{FF2B5EF4-FFF2-40B4-BE49-F238E27FC236}">
                  <a16:creationId xmlns:a16="http://schemas.microsoft.com/office/drawing/2014/main" id="{BC3C8A41-0737-4298-8B97-EAAD863F8994}"/>
                </a:ext>
              </a:extLst>
            </p:cNvPr>
            <p:cNvSpPr>
              <a:spLocks noChangeArrowheads="1"/>
            </p:cNvSpPr>
            <p:nvPr/>
          </p:nvSpPr>
          <p:spPr bwMode="auto">
            <a:xfrm>
              <a:off x="2727014" y="5576814"/>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2</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20" name="Rectangle 24">
              <a:extLst>
                <a:ext uri="{FF2B5EF4-FFF2-40B4-BE49-F238E27FC236}">
                  <a16:creationId xmlns:a16="http://schemas.microsoft.com/office/drawing/2014/main" id="{4FDAB94D-1E2E-41D9-B9F3-898C4B3C7D91}"/>
                </a:ext>
              </a:extLst>
            </p:cNvPr>
            <p:cNvSpPr>
              <a:spLocks noChangeArrowheads="1"/>
            </p:cNvSpPr>
            <p:nvPr/>
          </p:nvSpPr>
          <p:spPr bwMode="auto">
            <a:xfrm>
              <a:off x="3428150" y="5576814"/>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类别</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21" name="Rectangle 25">
              <a:extLst>
                <a:ext uri="{FF2B5EF4-FFF2-40B4-BE49-F238E27FC236}">
                  <a16:creationId xmlns:a16="http://schemas.microsoft.com/office/drawing/2014/main" id="{5FEF06A6-7E15-41AE-969E-EA8A9A842E3C}"/>
                </a:ext>
              </a:extLst>
            </p:cNvPr>
            <p:cNvSpPr>
              <a:spLocks noChangeArrowheads="1"/>
            </p:cNvSpPr>
            <p:nvPr/>
          </p:nvSpPr>
          <p:spPr bwMode="auto">
            <a:xfrm>
              <a:off x="3749258" y="5576814"/>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3</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22" name="Rectangle 26">
              <a:extLst>
                <a:ext uri="{FF2B5EF4-FFF2-40B4-BE49-F238E27FC236}">
                  <a16:creationId xmlns:a16="http://schemas.microsoft.com/office/drawing/2014/main" id="{CFFA1A8D-429F-49E0-9516-ABCCCC871125}"/>
                </a:ext>
              </a:extLst>
            </p:cNvPr>
            <p:cNvSpPr>
              <a:spLocks noChangeArrowheads="1"/>
            </p:cNvSpPr>
            <p:nvPr/>
          </p:nvSpPr>
          <p:spPr bwMode="auto">
            <a:xfrm>
              <a:off x="4451866" y="5576814"/>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类别</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23" name="Rectangle 27">
              <a:extLst>
                <a:ext uri="{FF2B5EF4-FFF2-40B4-BE49-F238E27FC236}">
                  <a16:creationId xmlns:a16="http://schemas.microsoft.com/office/drawing/2014/main" id="{0CAA754C-E9FA-45CE-AF62-444BD8C70A90}"/>
                </a:ext>
              </a:extLst>
            </p:cNvPr>
            <p:cNvSpPr>
              <a:spLocks noChangeArrowheads="1"/>
            </p:cNvSpPr>
            <p:nvPr/>
          </p:nvSpPr>
          <p:spPr bwMode="auto">
            <a:xfrm>
              <a:off x="4772974" y="5576814"/>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4</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24" name="Rectangle 16">
              <a:extLst>
                <a:ext uri="{FF2B5EF4-FFF2-40B4-BE49-F238E27FC236}">
                  <a16:creationId xmlns:a16="http://schemas.microsoft.com/office/drawing/2014/main" id="{73E1D96C-4045-45CD-AD28-3ACC77A4322B}"/>
                </a:ext>
              </a:extLst>
            </p:cNvPr>
            <p:cNvSpPr>
              <a:spLocks noChangeArrowheads="1"/>
            </p:cNvSpPr>
            <p:nvPr/>
          </p:nvSpPr>
          <p:spPr bwMode="auto">
            <a:xfrm>
              <a:off x="778270" y="3175131"/>
              <a:ext cx="2292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3.5</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25" name="Rectangle 17">
              <a:extLst>
                <a:ext uri="{FF2B5EF4-FFF2-40B4-BE49-F238E27FC236}">
                  <a16:creationId xmlns:a16="http://schemas.microsoft.com/office/drawing/2014/main" id="{BD45C592-2D0F-468A-8570-B0257E80DAA5}"/>
                </a:ext>
              </a:extLst>
            </p:cNvPr>
            <p:cNvSpPr>
              <a:spLocks noChangeArrowheads="1"/>
            </p:cNvSpPr>
            <p:nvPr/>
          </p:nvSpPr>
          <p:spPr bwMode="auto">
            <a:xfrm>
              <a:off x="884324" y="2859915"/>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a:ln>
                    <a:noFill/>
                  </a:ln>
                  <a:solidFill>
                    <a:schemeClr val="tx1">
                      <a:lumMod val="75000"/>
                      <a:lumOff val="25000"/>
                    </a:schemeClr>
                  </a:solidFill>
                  <a:effectLst/>
                  <a:latin typeface="+mn-ea"/>
                </a:rPr>
                <a:t>4</a:t>
              </a:r>
              <a:endParaRPr kumimoji="0" lang="zh-CN" altLang="zh-CN" sz="1800" b="0" i="0" u="none" strike="noStrike" cap="none" normalizeH="0" baseline="0">
                <a:ln>
                  <a:noFill/>
                </a:ln>
                <a:solidFill>
                  <a:schemeClr val="tx1">
                    <a:lumMod val="75000"/>
                    <a:lumOff val="25000"/>
                  </a:schemeClr>
                </a:solidFill>
                <a:effectLst/>
                <a:latin typeface="+mn-ea"/>
              </a:endParaRPr>
            </a:p>
          </p:txBody>
        </p:sp>
        <p:sp>
          <p:nvSpPr>
            <p:cNvPr id="26" name="Rectangle 18">
              <a:extLst>
                <a:ext uri="{FF2B5EF4-FFF2-40B4-BE49-F238E27FC236}">
                  <a16:creationId xmlns:a16="http://schemas.microsoft.com/office/drawing/2014/main" id="{D863C3D6-0171-4D21-B9F3-BDC4059D1171}"/>
                </a:ext>
              </a:extLst>
            </p:cNvPr>
            <p:cNvSpPr>
              <a:spLocks noChangeArrowheads="1"/>
            </p:cNvSpPr>
            <p:nvPr/>
          </p:nvSpPr>
          <p:spPr bwMode="auto">
            <a:xfrm>
              <a:off x="778270" y="2546171"/>
              <a:ext cx="2292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200" b="0" i="0" u="none" strike="noStrike" cap="none" normalizeH="0" baseline="0" dirty="0">
                  <a:ln>
                    <a:noFill/>
                  </a:ln>
                  <a:solidFill>
                    <a:schemeClr val="tx1">
                      <a:lumMod val="75000"/>
                      <a:lumOff val="25000"/>
                    </a:schemeClr>
                  </a:solidFill>
                  <a:effectLst/>
                  <a:latin typeface="+mn-ea"/>
                </a:rPr>
                <a:t>4.5</a:t>
              </a:r>
              <a:endParaRPr kumimoji="0" lang="zh-CN" altLang="zh-CN" sz="1800" b="0" i="0" u="none" strike="noStrike" cap="none" normalizeH="0" baseline="0" dirty="0">
                <a:ln>
                  <a:noFill/>
                </a:ln>
                <a:solidFill>
                  <a:schemeClr val="tx1">
                    <a:lumMod val="75000"/>
                    <a:lumOff val="25000"/>
                  </a:schemeClr>
                </a:solidFill>
                <a:effectLst/>
                <a:latin typeface="+mn-ea"/>
              </a:endParaRPr>
            </a:p>
          </p:txBody>
        </p:sp>
        <p:sp>
          <p:nvSpPr>
            <p:cNvPr id="28" name="任意多边形: 形状 27">
              <a:extLst>
                <a:ext uri="{FF2B5EF4-FFF2-40B4-BE49-F238E27FC236}">
                  <a16:creationId xmlns:a16="http://schemas.microsoft.com/office/drawing/2014/main" id="{EA2BC05D-DDFF-498A-98FE-DA78F7592C2E}"/>
                </a:ext>
              </a:extLst>
            </p:cNvPr>
            <p:cNvSpPr/>
            <p:nvPr/>
          </p:nvSpPr>
          <p:spPr>
            <a:xfrm>
              <a:off x="1584870" y="2614264"/>
              <a:ext cx="3068499" cy="2063499"/>
            </a:xfrm>
            <a:custGeom>
              <a:avLst/>
              <a:gdLst>
                <a:gd name="connsiteX0" fmla="*/ 3307080 w 3307080"/>
                <a:gd name="connsiteY0" fmla="*/ 0 h 2223940"/>
                <a:gd name="connsiteX1" fmla="*/ 3307080 w 3307080"/>
                <a:gd name="connsiteY1" fmla="*/ 2223940 h 2223940"/>
                <a:gd name="connsiteX2" fmla="*/ 0 w 3307080"/>
                <a:gd name="connsiteY2" fmla="*/ 2223940 h 2223940"/>
                <a:gd name="connsiteX3" fmla="*/ 0 w 3307080"/>
                <a:gd name="connsiteY3" fmla="*/ 736095 h 2223940"/>
                <a:gd name="connsiteX4" fmla="*/ 0 w 3307080"/>
                <a:gd name="connsiteY4" fmla="*/ 734551 h 2223940"/>
                <a:gd name="connsiteX5" fmla="*/ 134989 w 3307080"/>
                <a:gd name="connsiteY5" fmla="*/ 653786 h 2223940"/>
                <a:gd name="connsiteX6" fmla="*/ 1107761 w 3307080"/>
                <a:gd name="connsiteY6" fmla="*/ 125834 h 2223940"/>
                <a:gd name="connsiteX7" fmla="*/ 1177072 w 3307080"/>
                <a:gd name="connsiteY7" fmla="*/ 122307 h 2223940"/>
                <a:gd name="connsiteX8" fmla="*/ 1662906 w 3307080"/>
                <a:gd name="connsiteY8" fmla="*/ 286767 h 2223940"/>
                <a:gd name="connsiteX9" fmla="*/ 1768928 w 3307080"/>
                <a:gd name="connsiteY9" fmla="*/ 339388 h 2223940"/>
                <a:gd name="connsiteX10" fmla="*/ 1801785 w 3307080"/>
                <a:gd name="connsiteY10" fmla="*/ 355696 h 2223940"/>
                <a:gd name="connsiteX11" fmla="*/ 2218050 w 3307080"/>
                <a:gd name="connsiteY11" fmla="*/ 465559 h 2223940"/>
                <a:gd name="connsiteX12" fmla="*/ 3190822 w 3307080"/>
                <a:gd name="connsiteY12" fmla="*/ 54375 h 222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7080" h="2223940">
                  <a:moveTo>
                    <a:pt x="3307080" y="0"/>
                  </a:moveTo>
                  <a:lnTo>
                    <a:pt x="3307080" y="2223940"/>
                  </a:lnTo>
                  <a:lnTo>
                    <a:pt x="0" y="2223940"/>
                  </a:lnTo>
                  <a:lnTo>
                    <a:pt x="0" y="736095"/>
                  </a:lnTo>
                  <a:lnTo>
                    <a:pt x="0" y="734551"/>
                  </a:lnTo>
                  <a:lnTo>
                    <a:pt x="134989" y="653786"/>
                  </a:lnTo>
                  <a:cubicBezTo>
                    <a:pt x="459451" y="446708"/>
                    <a:pt x="782994" y="164728"/>
                    <a:pt x="1107761" y="125834"/>
                  </a:cubicBezTo>
                  <a:cubicBezTo>
                    <a:pt x="1130859" y="122957"/>
                    <a:pt x="1153963" y="121853"/>
                    <a:pt x="1177072" y="122307"/>
                  </a:cubicBezTo>
                  <a:cubicBezTo>
                    <a:pt x="1338838" y="125484"/>
                    <a:pt x="1500872" y="204986"/>
                    <a:pt x="1662906" y="286767"/>
                  </a:cubicBezTo>
                  <a:lnTo>
                    <a:pt x="1768928" y="339388"/>
                  </a:lnTo>
                  <a:lnTo>
                    <a:pt x="1801785" y="355696"/>
                  </a:lnTo>
                  <a:cubicBezTo>
                    <a:pt x="1940653" y="421729"/>
                    <a:pt x="2079464" y="473894"/>
                    <a:pt x="2218050" y="465559"/>
                  </a:cubicBezTo>
                  <a:cubicBezTo>
                    <a:pt x="2542818" y="444723"/>
                    <a:pt x="2866360" y="217264"/>
                    <a:pt x="3190822" y="54375"/>
                  </a:cubicBezTo>
                  <a:close/>
                </a:path>
              </a:pathLst>
            </a:custGeom>
            <a:gradFill>
              <a:gsLst>
                <a:gs pos="12000">
                  <a:schemeClr val="accent1"/>
                </a:gs>
                <a:gs pos="8500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7">
              <a:extLst>
                <a:ext uri="{FF2B5EF4-FFF2-40B4-BE49-F238E27FC236}">
                  <a16:creationId xmlns:a16="http://schemas.microsoft.com/office/drawing/2014/main" id="{D21AFCA8-D3E1-4561-9A3C-C65C3551C64A}"/>
                </a:ext>
              </a:extLst>
            </p:cNvPr>
            <p:cNvSpPr>
              <a:spLocks/>
            </p:cNvSpPr>
            <p:nvPr/>
          </p:nvSpPr>
          <p:spPr bwMode="auto">
            <a:xfrm>
              <a:off x="1581041" y="2618348"/>
              <a:ext cx="3069677" cy="693770"/>
            </a:xfrm>
            <a:custGeom>
              <a:avLst/>
              <a:gdLst>
                <a:gd name="T0" fmla="*/ 0 w 2084"/>
                <a:gd name="T1" fmla="*/ 471 h 471"/>
                <a:gd name="T2" fmla="*/ 695 w 2084"/>
                <a:gd name="T3" fmla="*/ 86 h 471"/>
                <a:gd name="T4" fmla="*/ 1389 w 2084"/>
                <a:gd name="T5" fmla="*/ 300 h 471"/>
                <a:gd name="T6" fmla="*/ 2084 w 2084"/>
                <a:gd name="T7" fmla="*/ 0 h 471"/>
              </a:gdLst>
              <a:ahLst/>
              <a:cxnLst>
                <a:cxn ang="0">
                  <a:pos x="T0" y="T1"/>
                </a:cxn>
                <a:cxn ang="0">
                  <a:pos x="T2" y="T3"/>
                </a:cxn>
                <a:cxn ang="0">
                  <a:pos x="T4" y="T5"/>
                </a:cxn>
                <a:cxn ang="0">
                  <a:pos x="T6" y="T7"/>
                </a:cxn>
              </a:cxnLst>
              <a:rect l="0" t="0" r="r" b="b"/>
              <a:pathLst>
                <a:path w="2084" h="471">
                  <a:moveTo>
                    <a:pt x="0" y="471"/>
                  </a:moveTo>
                  <a:cubicBezTo>
                    <a:pt x="232" y="342"/>
                    <a:pt x="463" y="114"/>
                    <a:pt x="695" y="86"/>
                  </a:cubicBezTo>
                  <a:cubicBezTo>
                    <a:pt x="926" y="57"/>
                    <a:pt x="1158" y="314"/>
                    <a:pt x="1389" y="300"/>
                  </a:cubicBezTo>
                  <a:cubicBezTo>
                    <a:pt x="1621" y="285"/>
                    <a:pt x="1852" y="100"/>
                    <a:pt x="2084" y="0"/>
                  </a:cubicBezTo>
                </a:path>
              </a:pathLst>
            </a:custGeom>
            <a:noFill/>
            <a:ln w="28575" cap="rnd">
              <a:solidFill>
                <a:schemeClr val="accent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任意多边形: 形状 29">
              <a:extLst>
                <a:ext uri="{FF2B5EF4-FFF2-40B4-BE49-F238E27FC236}">
                  <a16:creationId xmlns:a16="http://schemas.microsoft.com/office/drawing/2014/main" id="{30A125D4-05DD-4B1C-8486-EEC40CA4C249}"/>
                </a:ext>
              </a:extLst>
            </p:cNvPr>
            <p:cNvSpPr/>
            <p:nvPr/>
          </p:nvSpPr>
          <p:spPr>
            <a:xfrm>
              <a:off x="1581040" y="3054056"/>
              <a:ext cx="3830" cy="2292"/>
            </a:xfrm>
            <a:custGeom>
              <a:avLst/>
              <a:gdLst>
                <a:gd name="connsiteX0" fmla="*/ 4128 w 4128"/>
                <a:gd name="connsiteY0" fmla="*/ 0 h 2470"/>
                <a:gd name="connsiteX1" fmla="*/ 4128 w 4128"/>
                <a:gd name="connsiteY1" fmla="*/ 1544 h 2470"/>
                <a:gd name="connsiteX2" fmla="*/ 0 w 4128"/>
                <a:gd name="connsiteY2" fmla="*/ 2470 h 2470"/>
                <a:gd name="connsiteX3" fmla="*/ 4128 w 4128"/>
                <a:gd name="connsiteY3" fmla="*/ 0 h 2470"/>
              </a:gdLst>
              <a:ahLst/>
              <a:cxnLst>
                <a:cxn ang="0">
                  <a:pos x="connsiteX0" y="connsiteY0"/>
                </a:cxn>
                <a:cxn ang="0">
                  <a:pos x="connsiteX1" y="connsiteY1"/>
                </a:cxn>
                <a:cxn ang="0">
                  <a:pos x="connsiteX2" y="connsiteY2"/>
                </a:cxn>
                <a:cxn ang="0">
                  <a:pos x="connsiteX3" y="connsiteY3"/>
                </a:cxn>
              </a:cxnLst>
              <a:rect l="l" t="t" r="r" b="b"/>
              <a:pathLst>
                <a:path w="4128" h="2470">
                  <a:moveTo>
                    <a:pt x="4128" y="0"/>
                  </a:moveTo>
                  <a:lnTo>
                    <a:pt x="4128" y="1544"/>
                  </a:lnTo>
                  <a:lnTo>
                    <a:pt x="0" y="2470"/>
                  </a:lnTo>
                  <a:lnTo>
                    <a:pt x="4128" y="0"/>
                  </a:lnTo>
                  <a:close/>
                </a:path>
              </a:pathLst>
            </a:cu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42E48198-45C9-4929-A2E2-DE6ADE8EC742}"/>
                </a:ext>
              </a:extLst>
            </p:cNvPr>
            <p:cNvGrpSpPr/>
            <p:nvPr/>
          </p:nvGrpSpPr>
          <p:grpSpPr>
            <a:xfrm>
              <a:off x="1926403" y="1493900"/>
              <a:ext cx="2140330" cy="651950"/>
              <a:chOff x="1968644" y="1576450"/>
              <a:chExt cx="2140330" cy="651950"/>
            </a:xfrm>
          </p:grpSpPr>
          <p:sp>
            <p:nvSpPr>
              <p:cNvPr id="32" name="文本框 31">
                <a:extLst>
                  <a:ext uri="{FF2B5EF4-FFF2-40B4-BE49-F238E27FC236}">
                    <a16:creationId xmlns:a16="http://schemas.microsoft.com/office/drawing/2014/main" id="{23A70C9B-F484-42E5-95C9-849EE59D3F10}"/>
                  </a:ext>
                </a:extLst>
              </p:cNvPr>
              <p:cNvSpPr txBox="1"/>
              <p:nvPr/>
            </p:nvSpPr>
            <p:spPr>
              <a:xfrm>
                <a:off x="2048795" y="1705180"/>
                <a:ext cx="1980029" cy="52322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3" name="文本框 32">
                <a:extLst>
                  <a:ext uri="{FF2B5EF4-FFF2-40B4-BE49-F238E27FC236}">
                    <a16:creationId xmlns:a16="http://schemas.microsoft.com/office/drawing/2014/main" id="{62572F34-2418-4BB5-9FD2-CB522E54BE19}"/>
                  </a:ext>
                </a:extLst>
              </p:cNvPr>
              <p:cNvSpPr txBox="1"/>
              <p:nvPr/>
            </p:nvSpPr>
            <p:spPr>
              <a:xfrm>
                <a:off x="1968644" y="1576450"/>
                <a:ext cx="2140330" cy="33855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chemeClr val="accent1">
                        <a:alpha val="29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KEYWORD   TITLE</a:t>
                </a:r>
                <a:endParaRPr kumimoji="0" lang="zh-CN" altLang="en-US" sz="1600" b="0" i="0" u="none" strike="noStrike" kern="1200" cap="none" spc="0" normalizeH="0" baseline="0" noProof="0" dirty="0">
                  <a:ln>
                    <a:noFill/>
                  </a:ln>
                  <a:solidFill>
                    <a:schemeClr val="accent1">
                      <a:alpha val="29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grpSp>
      </p:grpSp>
      <p:grpSp>
        <p:nvGrpSpPr>
          <p:cNvPr id="34" name="组合 33">
            <a:extLst>
              <a:ext uri="{FF2B5EF4-FFF2-40B4-BE49-F238E27FC236}">
                <a16:creationId xmlns:a16="http://schemas.microsoft.com/office/drawing/2014/main" id="{0326216F-D531-4C6D-9AFA-4C1084A658D5}"/>
              </a:ext>
            </a:extLst>
          </p:cNvPr>
          <p:cNvGrpSpPr/>
          <p:nvPr/>
        </p:nvGrpSpPr>
        <p:grpSpPr>
          <a:xfrm>
            <a:off x="5555369" y="1538111"/>
            <a:ext cx="3084512" cy="2280356"/>
            <a:chOff x="658813" y="2404533"/>
            <a:chExt cx="3084512" cy="2280356"/>
          </a:xfrm>
        </p:grpSpPr>
        <p:sp>
          <p:nvSpPr>
            <p:cNvPr id="35" name="矩形: 圆顶角 34">
              <a:extLst>
                <a:ext uri="{FF2B5EF4-FFF2-40B4-BE49-F238E27FC236}">
                  <a16:creationId xmlns:a16="http://schemas.microsoft.com/office/drawing/2014/main" id="{6FABB0E8-C112-4CFA-95A7-F3B1E29FEF82}"/>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7469DBA-2FA0-4344-9A52-3458A6A03A11}"/>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12771E64-EEB5-45EC-A52D-EE3BE344C36D}"/>
              </a:ext>
            </a:extLst>
          </p:cNvPr>
          <p:cNvGrpSpPr/>
          <p:nvPr/>
        </p:nvGrpSpPr>
        <p:grpSpPr>
          <a:xfrm>
            <a:off x="8815641" y="1538111"/>
            <a:ext cx="3084512" cy="2280356"/>
            <a:chOff x="658813" y="2404533"/>
            <a:chExt cx="3084512" cy="2280356"/>
          </a:xfrm>
        </p:grpSpPr>
        <p:sp>
          <p:nvSpPr>
            <p:cNvPr id="38" name="矩形: 圆顶角 37">
              <a:extLst>
                <a:ext uri="{FF2B5EF4-FFF2-40B4-BE49-F238E27FC236}">
                  <a16:creationId xmlns:a16="http://schemas.microsoft.com/office/drawing/2014/main" id="{8B0B5DB3-2BAD-48E8-AC19-7A21E0F299CA}"/>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B43F1C35-4F2C-4478-950E-3DFAE68C66EF}"/>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a:extLst>
              <a:ext uri="{FF2B5EF4-FFF2-40B4-BE49-F238E27FC236}">
                <a16:creationId xmlns:a16="http://schemas.microsoft.com/office/drawing/2014/main" id="{2C5CC5F7-407D-44EE-A83E-FE98B3121075}"/>
              </a:ext>
            </a:extLst>
          </p:cNvPr>
          <p:cNvGrpSpPr/>
          <p:nvPr/>
        </p:nvGrpSpPr>
        <p:grpSpPr>
          <a:xfrm>
            <a:off x="5555369" y="3941233"/>
            <a:ext cx="3084512" cy="2280356"/>
            <a:chOff x="658813" y="2404533"/>
            <a:chExt cx="3084512" cy="2280356"/>
          </a:xfrm>
        </p:grpSpPr>
        <p:sp>
          <p:nvSpPr>
            <p:cNvPr id="41" name="矩形: 圆顶角 40">
              <a:extLst>
                <a:ext uri="{FF2B5EF4-FFF2-40B4-BE49-F238E27FC236}">
                  <a16:creationId xmlns:a16="http://schemas.microsoft.com/office/drawing/2014/main" id="{5193F3A2-F8A5-4E02-9EA7-16BF1FD8067C}"/>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610FF0A7-543F-4F43-8895-BF6F3E805EB3}"/>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54FB6CCB-0964-4307-BC28-2D4A236FEED5}"/>
              </a:ext>
            </a:extLst>
          </p:cNvPr>
          <p:cNvGrpSpPr/>
          <p:nvPr/>
        </p:nvGrpSpPr>
        <p:grpSpPr>
          <a:xfrm>
            <a:off x="8815641" y="3941233"/>
            <a:ext cx="3084512" cy="2280356"/>
            <a:chOff x="658813" y="2404533"/>
            <a:chExt cx="3084512" cy="2280356"/>
          </a:xfrm>
        </p:grpSpPr>
        <p:sp>
          <p:nvSpPr>
            <p:cNvPr id="44" name="矩形: 圆顶角 43">
              <a:extLst>
                <a:ext uri="{FF2B5EF4-FFF2-40B4-BE49-F238E27FC236}">
                  <a16:creationId xmlns:a16="http://schemas.microsoft.com/office/drawing/2014/main" id="{D6C2F78C-7064-4759-8498-6207B1F3DBF4}"/>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F1D438B6-03B0-42E3-B98E-672861FA9F32}"/>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CFE52D38-1778-4E7C-9532-CB84E6B88FA7}"/>
              </a:ext>
            </a:extLst>
          </p:cNvPr>
          <p:cNvGrpSpPr/>
          <p:nvPr/>
        </p:nvGrpSpPr>
        <p:grpSpPr>
          <a:xfrm>
            <a:off x="6911672" y="1783016"/>
            <a:ext cx="369259" cy="366504"/>
            <a:chOff x="3244771" y="3550733"/>
            <a:chExt cx="369259" cy="366504"/>
          </a:xfrm>
          <a:solidFill>
            <a:schemeClr val="accent1"/>
          </a:solidFill>
        </p:grpSpPr>
        <p:sp>
          <p:nvSpPr>
            <p:cNvPr id="47" name="任意多边形: 形状 46">
              <a:extLst>
                <a:ext uri="{FF2B5EF4-FFF2-40B4-BE49-F238E27FC236}">
                  <a16:creationId xmlns:a16="http://schemas.microsoft.com/office/drawing/2014/main" id="{A439F83E-B690-4968-986A-6C43C63255CF}"/>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66CC4DFE-2D53-4ED4-847B-F3980CDDFA34}"/>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F76ED439-D8A7-491D-AADB-198039EB28CA}"/>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50" name="组合 49">
            <a:extLst>
              <a:ext uri="{FF2B5EF4-FFF2-40B4-BE49-F238E27FC236}">
                <a16:creationId xmlns:a16="http://schemas.microsoft.com/office/drawing/2014/main" id="{E15C627B-22BD-4612-B2DD-8161B9F8C28A}"/>
              </a:ext>
            </a:extLst>
          </p:cNvPr>
          <p:cNvGrpSpPr/>
          <p:nvPr/>
        </p:nvGrpSpPr>
        <p:grpSpPr>
          <a:xfrm>
            <a:off x="6925405" y="4171119"/>
            <a:ext cx="344440" cy="350081"/>
            <a:chOff x="7270901" y="1921561"/>
            <a:chExt cx="368047" cy="374075"/>
          </a:xfrm>
          <a:solidFill>
            <a:schemeClr val="accent1"/>
          </a:solidFill>
        </p:grpSpPr>
        <p:sp>
          <p:nvSpPr>
            <p:cNvPr id="51" name="任意多边形: 形状 50">
              <a:extLst>
                <a:ext uri="{FF2B5EF4-FFF2-40B4-BE49-F238E27FC236}">
                  <a16:creationId xmlns:a16="http://schemas.microsoft.com/office/drawing/2014/main" id="{56E8BC3C-5EBF-42F7-B3E4-7DEA5118085F}"/>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52" name="组合 51">
              <a:extLst>
                <a:ext uri="{FF2B5EF4-FFF2-40B4-BE49-F238E27FC236}">
                  <a16:creationId xmlns:a16="http://schemas.microsoft.com/office/drawing/2014/main" id="{AFA3C94D-3F7F-4A5E-B8F0-681B9E02D27D}"/>
                </a:ext>
              </a:extLst>
            </p:cNvPr>
            <p:cNvGrpSpPr/>
            <p:nvPr/>
          </p:nvGrpSpPr>
          <p:grpSpPr>
            <a:xfrm>
              <a:off x="7388937" y="2058250"/>
              <a:ext cx="250011" cy="237386"/>
              <a:chOff x="7388937" y="2058250"/>
              <a:chExt cx="250011" cy="237386"/>
            </a:xfrm>
            <a:grpFill/>
          </p:grpSpPr>
          <p:sp>
            <p:nvSpPr>
              <p:cNvPr id="55" name="任意多边形: 形状 54">
                <a:extLst>
                  <a:ext uri="{FF2B5EF4-FFF2-40B4-BE49-F238E27FC236}">
                    <a16:creationId xmlns:a16="http://schemas.microsoft.com/office/drawing/2014/main" id="{E7358019-7473-4689-96E5-9BF117491A9A}"/>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56" name="任意多边形: 形状 55">
                <a:extLst>
                  <a:ext uri="{FF2B5EF4-FFF2-40B4-BE49-F238E27FC236}">
                    <a16:creationId xmlns:a16="http://schemas.microsoft.com/office/drawing/2014/main" id="{E8A97C71-BC82-4A05-81CB-57B2178A8FCC}"/>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57" name="任意多边形: 形状 56">
                <a:extLst>
                  <a:ext uri="{FF2B5EF4-FFF2-40B4-BE49-F238E27FC236}">
                    <a16:creationId xmlns:a16="http://schemas.microsoft.com/office/drawing/2014/main" id="{BC5A6E39-53BB-472A-9F6D-3DDE9740A6AF}"/>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53" name="任意多边形: 形状 52">
              <a:extLst>
                <a:ext uri="{FF2B5EF4-FFF2-40B4-BE49-F238E27FC236}">
                  <a16:creationId xmlns:a16="http://schemas.microsoft.com/office/drawing/2014/main" id="{FFAE8E5F-B4BA-4AB4-AE85-C052265E5AF6}"/>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54" name="任意多边形: 形状 53">
              <a:extLst>
                <a:ext uri="{FF2B5EF4-FFF2-40B4-BE49-F238E27FC236}">
                  <a16:creationId xmlns:a16="http://schemas.microsoft.com/office/drawing/2014/main" id="{8569EA24-C450-4049-A397-02EE1E7FB630}"/>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58" name="组合 57">
            <a:extLst>
              <a:ext uri="{FF2B5EF4-FFF2-40B4-BE49-F238E27FC236}">
                <a16:creationId xmlns:a16="http://schemas.microsoft.com/office/drawing/2014/main" id="{BECEF7F8-4DC6-4BC4-84B5-FA1A41A8A791}"/>
              </a:ext>
            </a:extLst>
          </p:cNvPr>
          <p:cNvGrpSpPr/>
          <p:nvPr/>
        </p:nvGrpSpPr>
        <p:grpSpPr>
          <a:xfrm>
            <a:off x="10172389" y="4201660"/>
            <a:ext cx="368370" cy="349040"/>
            <a:chOff x="8197756" y="1934326"/>
            <a:chExt cx="368370" cy="349040"/>
          </a:xfrm>
          <a:solidFill>
            <a:schemeClr val="accent1"/>
          </a:solidFill>
        </p:grpSpPr>
        <p:sp>
          <p:nvSpPr>
            <p:cNvPr id="59" name="任意多边形: 形状 58">
              <a:extLst>
                <a:ext uri="{FF2B5EF4-FFF2-40B4-BE49-F238E27FC236}">
                  <a16:creationId xmlns:a16="http://schemas.microsoft.com/office/drawing/2014/main" id="{1001B0DF-7079-487A-9C36-A7783698AAC1}"/>
                </a:ext>
              </a:extLst>
            </p:cNvPr>
            <p:cNvSpPr/>
            <p:nvPr/>
          </p:nvSpPr>
          <p:spPr>
            <a:xfrm>
              <a:off x="8385622" y="1996149"/>
              <a:ext cx="130257" cy="23093"/>
            </a:xfrm>
            <a:custGeom>
              <a:avLst/>
              <a:gdLst>
                <a:gd name="connsiteX0" fmla="*/ 147373 w 160705"/>
                <a:gd name="connsiteY0" fmla="*/ -282 h 28491"/>
                <a:gd name="connsiteX1" fmla="*/ 11882 w 160705"/>
                <a:gd name="connsiteY1" fmla="*/ -282 h 28491"/>
                <a:gd name="connsiteX2" fmla="*/ -725 w 160705"/>
                <a:gd name="connsiteY2" fmla="*/ 13964 h 28491"/>
                <a:gd name="connsiteX3" fmla="*/ 11882 w 160705"/>
                <a:gd name="connsiteY3" fmla="*/ 28210 h 28491"/>
                <a:gd name="connsiteX4" fmla="*/ 147373 w 160705"/>
                <a:gd name="connsiteY4" fmla="*/ 28210 h 28491"/>
                <a:gd name="connsiteX5" fmla="*/ 159980 w 160705"/>
                <a:gd name="connsiteY5" fmla="*/ 13964 h 28491"/>
                <a:gd name="connsiteX6" fmla="*/ 147373 w 160705"/>
                <a:gd name="connsiteY6"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05" h="28491">
                  <a:moveTo>
                    <a:pt x="147373" y="-282"/>
                  </a:moveTo>
                  <a:lnTo>
                    <a:pt x="11882" y="-282"/>
                  </a:lnTo>
                  <a:cubicBezTo>
                    <a:pt x="4926" y="-282"/>
                    <a:pt x="-725" y="6105"/>
                    <a:pt x="-725" y="13964"/>
                  </a:cubicBezTo>
                  <a:cubicBezTo>
                    <a:pt x="-725" y="21823"/>
                    <a:pt x="4926" y="28210"/>
                    <a:pt x="11882" y="28210"/>
                  </a:cubicBezTo>
                  <a:lnTo>
                    <a:pt x="147373" y="28210"/>
                  </a:lnTo>
                  <a:cubicBezTo>
                    <a:pt x="154341" y="28210"/>
                    <a:pt x="159980" y="21835"/>
                    <a:pt x="159980" y="13964"/>
                  </a:cubicBezTo>
                  <a:cubicBezTo>
                    <a:pt x="159980" y="6093"/>
                    <a:pt x="154341" y="-282"/>
                    <a:pt x="147373" y="-282"/>
                  </a:cubicBezTo>
                  <a:close/>
                </a:path>
              </a:pathLst>
            </a:custGeom>
            <a:grpFill/>
            <a:ln w="1185"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CE6D7492-2787-4C01-943B-39BDA442D411}"/>
                </a:ext>
              </a:extLst>
            </p:cNvPr>
            <p:cNvSpPr/>
            <p:nvPr/>
          </p:nvSpPr>
          <p:spPr>
            <a:xfrm>
              <a:off x="8440440" y="2051554"/>
              <a:ext cx="75438" cy="23093"/>
            </a:xfrm>
            <a:custGeom>
              <a:avLst/>
              <a:gdLst>
                <a:gd name="connsiteX0" fmla="*/ 11871 w 93072"/>
                <a:gd name="connsiteY0" fmla="*/ -282 h 28491"/>
                <a:gd name="connsiteX1" fmla="*/ -725 w 93072"/>
                <a:gd name="connsiteY1" fmla="*/ 13964 h 28491"/>
                <a:gd name="connsiteX2" fmla="*/ 11871 w 93072"/>
                <a:gd name="connsiteY2" fmla="*/ 28210 h 28491"/>
                <a:gd name="connsiteX3" fmla="*/ 79740 w 93072"/>
                <a:gd name="connsiteY3" fmla="*/ 28210 h 28491"/>
                <a:gd name="connsiteX4" fmla="*/ 92348 w 93072"/>
                <a:gd name="connsiteY4" fmla="*/ 13964 h 28491"/>
                <a:gd name="connsiteX5" fmla="*/ 79740 w 93072"/>
                <a:gd name="connsiteY5"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72" h="28491">
                  <a:moveTo>
                    <a:pt x="11871" y="-282"/>
                  </a:moveTo>
                  <a:cubicBezTo>
                    <a:pt x="4914" y="-282"/>
                    <a:pt x="-725" y="6105"/>
                    <a:pt x="-725" y="13964"/>
                  </a:cubicBezTo>
                  <a:cubicBezTo>
                    <a:pt x="-725" y="21823"/>
                    <a:pt x="4914" y="28210"/>
                    <a:pt x="11871" y="28210"/>
                  </a:cubicBezTo>
                  <a:lnTo>
                    <a:pt x="79740" y="28210"/>
                  </a:lnTo>
                  <a:cubicBezTo>
                    <a:pt x="86709" y="28210"/>
                    <a:pt x="92348" y="21823"/>
                    <a:pt x="92348" y="13964"/>
                  </a:cubicBezTo>
                  <a:cubicBezTo>
                    <a:pt x="92348" y="6105"/>
                    <a:pt x="86709" y="-282"/>
                    <a:pt x="79740" y="-282"/>
                  </a:cubicBezTo>
                  <a:close/>
                </a:path>
              </a:pathLst>
            </a:custGeom>
            <a:grpFill/>
            <a:ln w="1185"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451763AE-057C-4C0E-AB7B-5CCAC96F171C}"/>
                </a:ext>
              </a:extLst>
            </p:cNvPr>
            <p:cNvSpPr/>
            <p:nvPr/>
          </p:nvSpPr>
          <p:spPr>
            <a:xfrm>
              <a:off x="8197756" y="2008790"/>
              <a:ext cx="262611" cy="250268"/>
            </a:xfrm>
            <a:custGeom>
              <a:avLst/>
              <a:gdLst>
                <a:gd name="connsiteX0" fmla="*/ 245752 w 323998"/>
                <a:gd name="connsiteY0" fmla="*/ 292284 h 308770"/>
                <a:gd name="connsiteX1" fmla="*/ 255914 w 323998"/>
                <a:gd name="connsiteY1" fmla="*/ 306755 h 308770"/>
                <a:gd name="connsiteX2" fmla="*/ 260758 w 323998"/>
                <a:gd name="connsiteY2" fmla="*/ 308488 h 308770"/>
                <a:gd name="connsiteX3" fmla="*/ 263785 w 323998"/>
                <a:gd name="connsiteY3" fmla="*/ 308488 h 308770"/>
                <a:gd name="connsiteX4" fmla="*/ 274873 w 323998"/>
                <a:gd name="connsiteY4" fmla="*/ 300368 h 308770"/>
                <a:gd name="connsiteX5" fmla="*/ 275752 w 323998"/>
                <a:gd name="connsiteY5" fmla="*/ 297210 h 308770"/>
                <a:gd name="connsiteX6" fmla="*/ 276203 w 323998"/>
                <a:gd name="connsiteY6" fmla="*/ 295620 h 308770"/>
                <a:gd name="connsiteX7" fmla="*/ 323274 w 323998"/>
                <a:gd name="connsiteY7" fmla="*/ 127566 h 308770"/>
                <a:gd name="connsiteX8" fmla="*/ 313183 w 323998"/>
                <a:gd name="connsiteY8" fmla="*/ 116205 h 308770"/>
                <a:gd name="connsiteX9" fmla="*/ 313183 w 323998"/>
                <a:gd name="connsiteY9" fmla="*/ 116205 h 308770"/>
                <a:gd name="connsiteX10" fmla="*/ 299067 w 323998"/>
                <a:gd name="connsiteY10" fmla="*/ 124325 h 308770"/>
                <a:gd name="connsiteX11" fmla="*/ 265424 w 323998"/>
                <a:gd name="connsiteY11" fmla="*/ 244441 h 308770"/>
                <a:gd name="connsiteX12" fmla="*/ 191938 w 323998"/>
                <a:gd name="connsiteY12" fmla="*/ 167193 h 308770"/>
                <a:gd name="connsiteX13" fmla="*/ 212939 w 323998"/>
                <a:gd name="connsiteY13" fmla="*/ 38161 h 308770"/>
                <a:gd name="connsiteX14" fmla="*/ 83907 w 323998"/>
                <a:gd name="connsiteY14" fmla="*/ 17149 h 308770"/>
                <a:gd name="connsiteX15" fmla="*/ 62907 w 323998"/>
                <a:gd name="connsiteY15" fmla="*/ 146192 h 308770"/>
                <a:gd name="connsiteX16" fmla="*/ 83907 w 323998"/>
                <a:gd name="connsiteY16" fmla="*/ 167193 h 308770"/>
                <a:gd name="connsiteX17" fmla="*/ -725 w 323998"/>
                <a:gd name="connsiteY17" fmla="*/ 292284 h 308770"/>
                <a:gd name="connsiteX18" fmla="*/ 14708 w 323998"/>
                <a:gd name="connsiteY18" fmla="*/ 307717 h 308770"/>
                <a:gd name="connsiteX19" fmla="*/ 30141 w 323998"/>
                <a:gd name="connsiteY19" fmla="*/ 292284 h 3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98" h="308770">
                  <a:moveTo>
                    <a:pt x="245752" y="292284"/>
                  </a:moveTo>
                  <a:cubicBezTo>
                    <a:pt x="245764" y="298766"/>
                    <a:pt x="249824" y="304547"/>
                    <a:pt x="255914" y="306755"/>
                  </a:cubicBezTo>
                  <a:cubicBezTo>
                    <a:pt x="257375" y="307705"/>
                    <a:pt x="259025" y="308299"/>
                    <a:pt x="260758" y="308488"/>
                  </a:cubicBezTo>
                  <a:lnTo>
                    <a:pt x="263785" y="308488"/>
                  </a:lnTo>
                  <a:cubicBezTo>
                    <a:pt x="268819" y="308488"/>
                    <a:pt x="273864" y="303609"/>
                    <a:pt x="274873" y="300368"/>
                  </a:cubicBezTo>
                  <a:lnTo>
                    <a:pt x="275752" y="297210"/>
                  </a:lnTo>
                  <a:cubicBezTo>
                    <a:pt x="275930" y="296688"/>
                    <a:pt x="276084" y="296154"/>
                    <a:pt x="276203" y="295620"/>
                  </a:cubicBezTo>
                  <a:lnTo>
                    <a:pt x="323274" y="127566"/>
                  </a:lnTo>
                  <a:cubicBezTo>
                    <a:pt x="323274" y="123506"/>
                    <a:pt x="320246" y="117012"/>
                    <a:pt x="313183" y="116205"/>
                  </a:cubicBezTo>
                  <a:lnTo>
                    <a:pt x="313183" y="116205"/>
                  </a:lnTo>
                  <a:cubicBezTo>
                    <a:pt x="308149" y="116205"/>
                    <a:pt x="300124" y="118639"/>
                    <a:pt x="299067" y="124325"/>
                  </a:cubicBezTo>
                  <a:lnTo>
                    <a:pt x="265424" y="244441"/>
                  </a:lnTo>
                  <a:cubicBezTo>
                    <a:pt x="251178" y="212911"/>
                    <a:pt x="224561" y="183505"/>
                    <a:pt x="191938" y="167193"/>
                  </a:cubicBezTo>
                  <a:cubicBezTo>
                    <a:pt x="233370" y="137360"/>
                    <a:pt x="242773" y="79593"/>
                    <a:pt x="212939" y="38161"/>
                  </a:cubicBezTo>
                  <a:cubicBezTo>
                    <a:pt x="183118" y="-3282"/>
                    <a:pt x="125339" y="-12685"/>
                    <a:pt x="83907" y="17149"/>
                  </a:cubicBezTo>
                  <a:cubicBezTo>
                    <a:pt x="42476" y="46982"/>
                    <a:pt x="33074" y="104749"/>
                    <a:pt x="62907" y="146192"/>
                  </a:cubicBezTo>
                  <a:cubicBezTo>
                    <a:pt x="68724" y="154277"/>
                    <a:pt x="75823" y="161364"/>
                    <a:pt x="83907" y="167193"/>
                  </a:cubicBezTo>
                  <a:cubicBezTo>
                    <a:pt x="34842" y="191720"/>
                    <a:pt x="-725" y="245842"/>
                    <a:pt x="-725" y="292284"/>
                  </a:cubicBezTo>
                  <a:cubicBezTo>
                    <a:pt x="-725" y="300808"/>
                    <a:pt x="6184" y="307717"/>
                    <a:pt x="14708" y="307717"/>
                  </a:cubicBezTo>
                  <a:cubicBezTo>
                    <a:pt x="23232" y="307717"/>
                    <a:pt x="30141" y="300808"/>
                    <a:pt x="30141" y="292284"/>
                  </a:cubicBezTo>
                </a:path>
              </a:pathLst>
            </a:custGeom>
            <a:grpFill/>
            <a:ln w="1185"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22629D7F-4C43-4D34-96DA-97E4BAB9105F}"/>
                </a:ext>
              </a:extLst>
            </p:cNvPr>
            <p:cNvSpPr/>
            <p:nvPr/>
          </p:nvSpPr>
          <p:spPr>
            <a:xfrm>
              <a:off x="8216482" y="1934326"/>
              <a:ext cx="349644" cy="349040"/>
            </a:xfrm>
            <a:custGeom>
              <a:avLst/>
              <a:gdLst>
                <a:gd name="connsiteX0" fmla="*/ 353617 w 431376"/>
                <a:gd name="connsiteY0" fmla="*/ -282 h 430631"/>
                <a:gd name="connsiteX1" fmla="*/ 76309 w 431376"/>
                <a:gd name="connsiteY1" fmla="*/ -282 h 430631"/>
                <a:gd name="connsiteX2" fmla="*/ -725 w 431376"/>
                <a:gd name="connsiteY2" fmla="*/ 81703 h 430631"/>
                <a:gd name="connsiteX3" fmla="*/ -725 w 431376"/>
                <a:gd name="connsiteY3" fmla="*/ 107369 h 430631"/>
                <a:gd name="connsiteX4" fmla="*/ 15634 w 431376"/>
                <a:gd name="connsiteY4" fmla="*/ 121817 h 430631"/>
                <a:gd name="connsiteX5" fmla="*/ 30082 w 431376"/>
                <a:gd name="connsiteY5" fmla="*/ 107369 h 430631"/>
                <a:gd name="connsiteX6" fmla="*/ 30082 w 431376"/>
                <a:gd name="connsiteY6" fmla="*/ 81703 h 430631"/>
                <a:gd name="connsiteX7" fmla="*/ 76309 w 431376"/>
                <a:gd name="connsiteY7" fmla="*/ 30477 h 430631"/>
                <a:gd name="connsiteX8" fmla="*/ 353617 w 431376"/>
                <a:gd name="connsiteY8" fmla="*/ 30477 h 430631"/>
                <a:gd name="connsiteX9" fmla="*/ 399845 w 431376"/>
                <a:gd name="connsiteY9" fmla="*/ 81703 h 430631"/>
                <a:gd name="connsiteX10" fmla="*/ 399845 w 431376"/>
                <a:gd name="connsiteY10" fmla="*/ 348303 h 430631"/>
                <a:gd name="connsiteX11" fmla="*/ 353617 w 431376"/>
                <a:gd name="connsiteY11" fmla="*/ 399540 h 430631"/>
                <a:gd name="connsiteX12" fmla="*/ 291992 w 431376"/>
                <a:gd name="connsiteY12" fmla="*/ 399540 h 430631"/>
                <a:gd name="connsiteX13" fmla="*/ 275265 w 431376"/>
                <a:gd name="connsiteY13" fmla="*/ 413561 h 430631"/>
                <a:gd name="connsiteX14" fmla="*/ 289285 w 431376"/>
                <a:gd name="connsiteY14" fmla="*/ 430287 h 430631"/>
                <a:gd name="connsiteX15" fmla="*/ 291992 w 431376"/>
                <a:gd name="connsiteY15" fmla="*/ 430287 h 430631"/>
                <a:gd name="connsiteX16" fmla="*/ 353617 w 431376"/>
                <a:gd name="connsiteY16" fmla="*/ 430287 h 430631"/>
                <a:gd name="connsiteX17" fmla="*/ 430651 w 431376"/>
                <a:gd name="connsiteY17" fmla="*/ 348303 h 430631"/>
                <a:gd name="connsiteX18" fmla="*/ 430651 w 431376"/>
                <a:gd name="connsiteY18" fmla="*/ 81703 h 430631"/>
                <a:gd name="connsiteX19" fmla="*/ 353617 w 431376"/>
                <a:gd name="connsiteY19" fmla="*/ -282 h 4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76" h="430631">
                  <a:moveTo>
                    <a:pt x="353617" y="-282"/>
                  </a:moveTo>
                  <a:lnTo>
                    <a:pt x="76309" y="-282"/>
                  </a:lnTo>
                  <a:cubicBezTo>
                    <a:pt x="33809" y="-282"/>
                    <a:pt x="-725" y="36520"/>
                    <a:pt x="-725" y="81703"/>
                  </a:cubicBezTo>
                  <a:lnTo>
                    <a:pt x="-725" y="107369"/>
                  </a:lnTo>
                  <a:cubicBezTo>
                    <a:pt x="-191" y="115881"/>
                    <a:pt x="7134" y="122339"/>
                    <a:pt x="15634" y="121817"/>
                  </a:cubicBezTo>
                  <a:cubicBezTo>
                    <a:pt x="23410" y="121330"/>
                    <a:pt x="29595" y="115145"/>
                    <a:pt x="30082" y="107369"/>
                  </a:cubicBezTo>
                  <a:lnTo>
                    <a:pt x="30082" y="81703"/>
                  </a:lnTo>
                  <a:cubicBezTo>
                    <a:pt x="30082" y="53484"/>
                    <a:pt x="50821" y="30477"/>
                    <a:pt x="76309" y="30477"/>
                  </a:cubicBezTo>
                  <a:lnTo>
                    <a:pt x="353617" y="30477"/>
                  </a:lnTo>
                  <a:cubicBezTo>
                    <a:pt x="379105" y="30477"/>
                    <a:pt x="399845" y="53484"/>
                    <a:pt x="399845" y="81703"/>
                  </a:cubicBezTo>
                  <a:lnTo>
                    <a:pt x="399845" y="348303"/>
                  </a:lnTo>
                  <a:cubicBezTo>
                    <a:pt x="399845" y="376533"/>
                    <a:pt x="379105" y="399540"/>
                    <a:pt x="353617" y="399540"/>
                  </a:cubicBezTo>
                  <a:lnTo>
                    <a:pt x="291992" y="399540"/>
                  </a:lnTo>
                  <a:cubicBezTo>
                    <a:pt x="283504" y="398792"/>
                    <a:pt x="276013" y="405072"/>
                    <a:pt x="275265" y="413561"/>
                  </a:cubicBezTo>
                  <a:cubicBezTo>
                    <a:pt x="274517" y="422049"/>
                    <a:pt x="280797" y="429540"/>
                    <a:pt x="289285" y="430287"/>
                  </a:cubicBezTo>
                  <a:cubicBezTo>
                    <a:pt x="290187" y="430371"/>
                    <a:pt x="291089" y="430371"/>
                    <a:pt x="291992" y="430287"/>
                  </a:cubicBezTo>
                  <a:lnTo>
                    <a:pt x="353617" y="430287"/>
                  </a:lnTo>
                  <a:cubicBezTo>
                    <a:pt x="396082" y="430287"/>
                    <a:pt x="430651" y="393486"/>
                    <a:pt x="430651" y="348303"/>
                  </a:cubicBezTo>
                  <a:lnTo>
                    <a:pt x="430651" y="81703"/>
                  </a:lnTo>
                  <a:cubicBezTo>
                    <a:pt x="430651" y="36508"/>
                    <a:pt x="396082" y="-282"/>
                    <a:pt x="353617" y="-282"/>
                  </a:cubicBezTo>
                  <a:close/>
                </a:path>
              </a:pathLst>
            </a:custGeom>
            <a:grpFill/>
            <a:ln w="1185" cap="flat">
              <a:noFill/>
              <a:prstDash val="solid"/>
              <a:miter/>
            </a:ln>
          </p:spPr>
          <p:txBody>
            <a:bodyPr rtlCol="0" anchor="ctr"/>
            <a:lstStyle/>
            <a:p>
              <a:endParaRPr lang="zh-CN" altLang="en-US"/>
            </a:p>
          </p:txBody>
        </p:sp>
      </p:grpSp>
      <p:grpSp>
        <p:nvGrpSpPr>
          <p:cNvPr id="63" name="组合 62">
            <a:extLst>
              <a:ext uri="{FF2B5EF4-FFF2-40B4-BE49-F238E27FC236}">
                <a16:creationId xmlns:a16="http://schemas.microsoft.com/office/drawing/2014/main" id="{600A299C-57A3-4B69-8873-372F2A751F2B}"/>
              </a:ext>
            </a:extLst>
          </p:cNvPr>
          <p:cNvGrpSpPr/>
          <p:nvPr/>
        </p:nvGrpSpPr>
        <p:grpSpPr>
          <a:xfrm>
            <a:off x="10172389" y="1809886"/>
            <a:ext cx="368012" cy="344447"/>
            <a:chOff x="7271448" y="-1003591"/>
            <a:chExt cx="368012" cy="344447"/>
          </a:xfrm>
          <a:solidFill>
            <a:schemeClr val="accent1"/>
          </a:solidFill>
        </p:grpSpPr>
        <p:sp>
          <p:nvSpPr>
            <p:cNvPr id="64" name="任意多边形: 形状 63">
              <a:extLst>
                <a:ext uri="{FF2B5EF4-FFF2-40B4-BE49-F238E27FC236}">
                  <a16:creationId xmlns:a16="http://schemas.microsoft.com/office/drawing/2014/main" id="{A7DA0DDA-DFCD-4570-BFDE-165AE98E73D1}"/>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68C1303A-73BA-41F8-B877-2080151B666A}"/>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grpSp>
        <p:nvGrpSpPr>
          <p:cNvPr id="66" name="组合 65">
            <a:extLst>
              <a:ext uri="{FF2B5EF4-FFF2-40B4-BE49-F238E27FC236}">
                <a16:creationId xmlns:a16="http://schemas.microsoft.com/office/drawing/2014/main" id="{944A9E9C-0E4A-42CA-94CE-8E6CF2FEEBA9}"/>
              </a:ext>
            </a:extLst>
          </p:cNvPr>
          <p:cNvGrpSpPr/>
          <p:nvPr/>
        </p:nvGrpSpPr>
        <p:grpSpPr>
          <a:xfrm>
            <a:off x="5756532" y="2240126"/>
            <a:ext cx="2679540" cy="1433353"/>
            <a:chOff x="859976" y="2113126"/>
            <a:chExt cx="2679540" cy="1433353"/>
          </a:xfrm>
        </p:grpSpPr>
        <p:sp>
          <p:nvSpPr>
            <p:cNvPr id="67" name="文本框 66">
              <a:extLst>
                <a:ext uri="{FF2B5EF4-FFF2-40B4-BE49-F238E27FC236}">
                  <a16:creationId xmlns:a16="http://schemas.microsoft.com/office/drawing/2014/main" id="{1ACF4BAA-BA3C-41CB-8941-16E87A3C3419}"/>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68" name="文本框 67">
              <a:extLst>
                <a:ext uri="{FF2B5EF4-FFF2-40B4-BE49-F238E27FC236}">
                  <a16:creationId xmlns:a16="http://schemas.microsoft.com/office/drawing/2014/main" id="{E7ECB04A-C5BE-4348-ADC1-A67BA9E01D54}"/>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69" name="组合 68">
              <a:extLst>
                <a:ext uri="{FF2B5EF4-FFF2-40B4-BE49-F238E27FC236}">
                  <a16:creationId xmlns:a16="http://schemas.microsoft.com/office/drawing/2014/main" id="{EB98F994-8B2D-4501-ADF8-131E6DBF1FB0}"/>
                </a:ext>
              </a:extLst>
            </p:cNvPr>
            <p:cNvGrpSpPr/>
            <p:nvPr/>
          </p:nvGrpSpPr>
          <p:grpSpPr>
            <a:xfrm rot="16200000">
              <a:off x="3200026" y="3360685"/>
              <a:ext cx="121554" cy="250033"/>
              <a:chOff x="-952500" y="928685"/>
              <a:chExt cx="473109" cy="973174"/>
            </a:xfrm>
          </p:grpSpPr>
          <p:sp>
            <p:nvSpPr>
              <p:cNvPr id="71" name="L 形 70">
                <a:extLst>
                  <a:ext uri="{FF2B5EF4-FFF2-40B4-BE49-F238E27FC236}">
                    <a16:creationId xmlns:a16="http://schemas.microsoft.com/office/drawing/2014/main" id="{C88201E5-0782-4847-A57A-DF72173FA811}"/>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L 形 71">
                <a:extLst>
                  <a:ext uri="{FF2B5EF4-FFF2-40B4-BE49-F238E27FC236}">
                    <a16:creationId xmlns:a16="http://schemas.microsoft.com/office/drawing/2014/main" id="{1D86125D-CA41-45BD-A5F2-4C74E7865963}"/>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L 形 72">
                <a:extLst>
                  <a:ext uri="{FF2B5EF4-FFF2-40B4-BE49-F238E27FC236}">
                    <a16:creationId xmlns:a16="http://schemas.microsoft.com/office/drawing/2014/main" id="{197A5C9F-AEA8-4A35-8CC8-F5858734E8AE}"/>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0" name="直接连接符 69">
              <a:extLst>
                <a:ext uri="{FF2B5EF4-FFF2-40B4-BE49-F238E27FC236}">
                  <a16:creationId xmlns:a16="http://schemas.microsoft.com/office/drawing/2014/main" id="{0A81674A-03F3-4559-AF84-9354EB793C1F}"/>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74" name="文本框 73">
            <a:extLst>
              <a:ext uri="{FF2B5EF4-FFF2-40B4-BE49-F238E27FC236}">
                <a16:creationId xmlns:a16="http://schemas.microsoft.com/office/drawing/2014/main" id="{6072784F-C016-47CC-AACD-CFA0C3B97348}"/>
              </a:ext>
            </a:extLst>
          </p:cNvPr>
          <p:cNvSpPr txBox="1"/>
          <p:nvPr/>
        </p:nvSpPr>
        <p:spPr>
          <a:xfrm>
            <a:off x="9018127" y="2597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5" name="文本框 74">
            <a:extLst>
              <a:ext uri="{FF2B5EF4-FFF2-40B4-BE49-F238E27FC236}">
                <a16:creationId xmlns:a16="http://schemas.microsoft.com/office/drawing/2014/main" id="{3804C639-A99D-4838-A97B-BD568F9AD123}"/>
              </a:ext>
            </a:extLst>
          </p:cNvPr>
          <p:cNvSpPr txBox="1"/>
          <p:nvPr/>
        </p:nvSpPr>
        <p:spPr>
          <a:xfrm>
            <a:off x="9625686" y="2240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76" name="组合 75">
            <a:extLst>
              <a:ext uri="{FF2B5EF4-FFF2-40B4-BE49-F238E27FC236}">
                <a16:creationId xmlns:a16="http://schemas.microsoft.com/office/drawing/2014/main" id="{26530233-CF06-4D34-B9AC-BA179B5DA6A2}"/>
              </a:ext>
            </a:extLst>
          </p:cNvPr>
          <p:cNvGrpSpPr/>
          <p:nvPr/>
        </p:nvGrpSpPr>
        <p:grpSpPr>
          <a:xfrm rot="16200000">
            <a:off x="11358177" y="3487685"/>
            <a:ext cx="121554" cy="250033"/>
            <a:chOff x="-952500" y="928685"/>
            <a:chExt cx="473109" cy="973174"/>
          </a:xfrm>
        </p:grpSpPr>
        <p:sp>
          <p:nvSpPr>
            <p:cNvPr id="77" name="L 形 76">
              <a:extLst>
                <a:ext uri="{FF2B5EF4-FFF2-40B4-BE49-F238E27FC236}">
                  <a16:creationId xmlns:a16="http://schemas.microsoft.com/office/drawing/2014/main" id="{75F966E6-2C4E-4250-B4BB-40A81EBA41A2}"/>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L 形 77">
              <a:extLst>
                <a:ext uri="{FF2B5EF4-FFF2-40B4-BE49-F238E27FC236}">
                  <a16:creationId xmlns:a16="http://schemas.microsoft.com/office/drawing/2014/main" id="{84DB03A8-C54C-430B-B456-D43952F52687}"/>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L 形 78">
              <a:extLst>
                <a:ext uri="{FF2B5EF4-FFF2-40B4-BE49-F238E27FC236}">
                  <a16:creationId xmlns:a16="http://schemas.microsoft.com/office/drawing/2014/main" id="{0BE9D12C-3E01-4796-A444-D5CD46C0FD55}"/>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0" name="直接连接符 79">
            <a:extLst>
              <a:ext uri="{FF2B5EF4-FFF2-40B4-BE49-F238E27FC236}">
                <a16:creationId xmlns:a16="http://schemas.microsoft.com/office/drawing/2014/main" id="{743D48F0-B223-4DC8-A823-1C49DD254637}"/>
              </a:ext>
            </a:extLst>
          </p:cNvPr>
          <p:cNvCxnSpPr>
            <a:cxnSpLocks/>
          </p:cNvCxnSpPr>
          <p:nvPr/>
        </p:nvCxnSpPr>
        <p:spPr>
          <a:xfrm>
            <a:off x="9110651" y="3612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81" name="组合 80">
            <a:extLst>
              <a:ext uri="{FF2B5EF4-FFF2-40B4-BE49-F238E27FC236}">
                <a16:creationId xmlns:a16="http://schemas.microsoft.com/office/drawing/2014/main" id="{F4534F82-09D6-4B93-A7CA-A142F33A95A7}"/>
              </a:ext>
            </a:extLst>
          </p:cNvPr>
          <p:cNvGrpSpPr/>
          <p:nvPr/>
        </p:nvGrpSpPr>
        <p:grpSpPr>
          <a:xfrm>
            <a:off x="5756532" y="4624551"/>
            <a:ext cx="2679540" cy="1433353"/>
            <a:chOff x="859976" y="2113126"/>
            <a:chExt cx="2679540" cy="1433353"/>
          </a:xfrm>
        </p:grpSpPr>
        <p:sp>
          <p:nvSpPr>
            <p:cNvPr id="82" name="文本框 81">
              <a:extLst>
                <a:ext uri="{FF2B5EF4-FFF2-40B4-BE49-F238E27FC236}">
                  <a16:creationId xmlns:a16="http://schemas.microsoft.com/office/drawing/2014/main" id="{1D271E34-E4A2-496A-8CE7-C05895D3905C}"/>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3" name="文本框 82">
              <a:extLst>
                <a:ext uri="{FF2B5EF4-FFF2-40B4-BE49-F238E27FC236}">
                  <a16:creationId xmlns:a16="http://schemas.microsoft.com/office/drawing/2014/main" id="{60588FBB-AF03-4949-80D1-D6B20587ABD0}"/>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84" name="组合 83">
              <a:extLst>
                <a:ext uri="{FF2B5EF4-FFF2-40B4-BE49-F238E27FC236}">
                  <a16:creationId xmlns:a16="http://schemas.microsoft.com/office/drawing/2014/main" id="{7C941196-FCCF-481E-8DAF-847D5E72EF80}"/>
                </a:ext>
              </a:extLst>
            </p:cNvPr>
            <p:cNvGrpSpPr/>
            <p:nvPr/>
          </p:nvGrpSpPr>
          <p:grpSpPr>
            <a:xfrm rot="16200000">
              <a:off x="3200026" y="3360685"/>
              <a:ext cx="121554" cy="250033"/>
              <a:chOff x="-952500" y="928685"/>
              <a:chExt cx="473109" cy="973174"/>
            </a:xfrm>
          </p:grpSpPr>
          <p:sp>
            <p:nvSpPr>
              <p:cNvPr id="86" name="L 形 85">
                <a:extLst>
                  <a:ext uri="{FF2B5EF4-FFF2-40B4-BE49-F238E27FC236}">
                    <a16:creationId xmlns:a16="http://schemas.microsoft.com/office/drawing/2014/main" id="{11F6A23D-9E71-43AB-820C-B47AA074CACB}"/>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L 形 86">
                <a:extLst>
                  <a:ext uri="{FF2B5EF4-FFF2-40B4-BE49-F238E27FC236}">
                    <a16:creationId xmlns:a16="http://schemas.microsoft.com/office/drawing/2014/main" id="{34195E8B-4068-4154-BB59-23664C88B1D8}"/>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L 形 87">
                <a:extLst>
                  <a:ext uri="{FF2B5EF4-FFF2-40B4-BE49-F238E27FC236}">
                    <a16:creationId xmlns:a16="http://schemas.microsoft.com/office/drawing/2014/main" id="{C5030323-3849-4B04-B846-C36F14F4A949}"/>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5" name="直接连接符 84">
              <a:extLst>
                <a:ext uri="{FF2B5EF4-FFF2-40B4-BE49-F238E27FC236}">
                  <a16:creationId xmlns:a16="http://schemas.microsoft.com/office/drawing/2014/main" id="{E90F2FAD-CC0A-4030-9432-0D5B4D5318FC}"/>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89" name="组合 88">
            <a:extLst>
              <a:ext uri="{FF2B5EF4-FFF2-40B4-BE49-F238E27FC236}">
                <a16:creationId xmlns:a16="http://schemas.microsoft.com/office/drawing/2014/main" id="{12F364DC-43BA-49CD-8D20-53B723953863}"/>
              </a:ext>
            </a:extLst>
          </p:cNvPr>
          <p:cNvGrpSpPr/>
          <p:nvPr/>
        </p:nvGrpSpPr>
        <p:grpSpPr>
          <a:xfrm>
            <a:off x="9018127" y="4624551"/>
            <a:ext cx="2679540" cy="1433353"/>
            <a:chOff x="859976" y="2113126"/>
            <a:chExt cx="2679540" cy="1433353"/>
          </a:xfrm>
        </p:grpSpPr>
        <p:sp>
          <p:nvSpPr>
            <p:cNvPr id="90" name="文本框 89">
              <a:extLst>
                <a:ext uri="{FF2B5EF4-FFF2-40B4-BE49-F238E27FC236}">
                  <a16:creationId xmlns:a16="http://schemas.microsoft.com/office/drawing/2014/main" id="{D69E302D-2BE1-442D-B863-807C19FEEF9C}"/>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91" name="文本框 90">
              <a:extLst>
                <a:ext uri="{FF2B5EF4-FFF2-40B4-BE49-F238E27FC236}">
                  <a16:creationId xmlns:a16="http://schemas.microsoft.com/office/drawing/2014/main" id="{77E39DDA-422B-48CB-8203-BC4DB5A6AF76}"/>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92" name="组合 91">
              <a:extLst>
                <a:ext uri="{FF2B5EF4-FFF2-40B4-BE49-F238E27FC236}">
                  <a16:creationId xmlns:a16="http://schemas.microsoft.com/office/drawing/2014/main" id="{30E91E6E-BAB1-4255-A63E-DCDB787451D0}"/>
                </a:ext>
              </a:extLst>
            </p:cNvPr>
            <p:cNvGrpSpPr/>
            <p:nvPr/>
          </p:nvGrpSpPr>
          <p:grpSpPr>
            <a:xfrm rot="16200000">
              <a:off x="3200026" y="3360685"/>
              <a:ext cx="121554" cy="250033"/>
              <a:chOff x="-952500" y="928685"/>
              <a:chExt cx="473109" cy="973174"/>
            </a:xfrm>
          </p:grpSpPr>
          <p:sp>
            <p:nvSpPr>
              <p:cNvPr id="94" name="L 形 93">
                <a:extLst>
                  <a:ext uri="{FF2B5EF4-FFF2-40B4-BE49-F238E27FC236}">
                    <a16:creationId xmlns:a16="http://schemas.microsoft.com/office/drawing/2014/main" id="{8CCFFFB4-C17B-4305-AAE5-427A158F047D}"/>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L 形 94">
                <a:extLst>
                  <a:ext uri="{FF2B5EF4-FFF2-40B4-BE49-F238E27FC236}">
                    <a16:creationId xmlns:a16="http://schemas.microsoft.com/office/drawing/2014/main" id="{8F2D30FE-6B6B-47B1-B30A-8FAEEC821E09}"/>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L 形 95">
                <a:extLst>
                  <a:ext uri="{FF2B5EF4-FFF2-40B4-BE49-F238E27FC236}">
                    <a16:creationId xmlns:a16="http://schemas.microsoft.com/office/drawing/2014/main" id="{DA7D3CA3-51BE-4582-9903-B9198F29EF6D}"/>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3" name="直接连接符 92">
              <a:extLst>
                <a:ext uri="{FF2B5EF4-FFF2-40B4-BE49-F238E27FC236}">
                  <a16:creationId xmlns:a16="http://schemas.microsoft.com/office/drawing/2014/main" id="{3C41F824-9765-4C4D-B6E6-C5B46F682C5D}"/>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8262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t>参考文献</a:t>
            </a:r>
            <a:endParaRPr lang="zh-CN" altLang="en-US" dirty="0">
              <a:latin typeface="+mj-ea"/>
              <a:ea typeface="+mj-ea"/>
            </a:endParaRPr>
          </a:p>
        </p:txBody>
      </p:sp>
      <p:sp>
        <p:nvSpPr>
          <p:cNvPr id="3" name="任意多边形: 形状 2">
            <a:extLst>
              <a:ext uri="{FF2B5EF4-FFF2-40B4-BE49-F238E27FC236}">
                <a16:creationId xmlns:a16="http://schemas.microsoft.com/office/drawing/2014/main" id="{5F5F7AF7-7684-4E48-BF80-9132C1759D36}"/>
              </a:ext>
            </a:extLst>
          </p:cNvPr>
          <p:cNvSpPr/>
          <p:nvPr/>
        </p:nvSpPr>
        <p:spPr>
          <a:xfrm>
            <a:off x="4122305" y="3604260"/>
            <a:ext cx="1950837" cy="1950836"/>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837" h="1950836">
                <a:moveTo>
                  <a:pt x="0" y="0"/>
                </a:moveTo>
                <a:lnTo>
                  <a:pt x="809018" y="1"/>
                </a:lnTo>
                <a:lnTo>
                  <a:pt x="813882" y="96340"/>
                </a:lnTo>
                <a:cubicBezTo>
                  <a:pt x="869604" y="645026"/>
                  <a:pt x="1305810" y="1081232"/>
                  <a:pt x="1854496" y="1136954"/>
                </a:cubicBezTo>
                <a:lnTo>
                  <a:pt x="1950837" y="1141819"/>
                </a:lnTo>
                <a:lnTo>
                  <a:pt x="1950837" y="1950836"/>
                </a:lnTo>
                <a:lnTo>
                  <a:pt x="1771779" y="1941794"/>
                </a:lnTo>
                <a:cubicBezTo>
                  <a:pt x="842337" y="1847404"/>
                  <a:pt x="103432" y="1108499"/>
                  <a:pt x="9042" y="179057"/>
                </a:cubicBez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4" name="任意多边形: 形状 3">
            <a:extLst>
              <a:ext uri="{FF2B5EF4-FFF2-40B4-BE49-F238E27FC236}">
                <a16:creationId xmlns:a16="http://schemas.microsoft.com/office/drawing/2014/main" id="{CF7C5330-BD99-4887-8F46-76EB007592EB}"/>
              </a:ext>
            </a:extLst>
          </p:cNvPr>
          <p:cNvSpPr/>
          <p:nvPr/>
        </p:nvSpPr>
        <p:spPr>
          <a:xfrm>
            <a:off x="6118860" y="3604262"/>
            <a:ext cx="1950836" cy="1950835"/>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836" h="1950835">
                <a:moveTo>
                  <a:pt x="1141819" y="0"/>
                </a:moveTo>
                <a:lnTo>
                  <a:pt x="1950836" y="0"/>
                </a:lnTo>
                <a:lnTo>
                  <a:pt x="1941794" y="179056"/>
                </a:lnTo>
                <a:cubicBezTo>
                  <a:pt x="1847404" y="1108498"/>
                  <a:pt x="1108499" y="1847403"/>
                  <a:pt x="179057" y="1941793"/>
                </a:cubicBezTo>
                <a:lnTo>
                  <a:pt x="0" y="1950835"/>
                </a:lnTo>
                <a:lnTo>
                  <a:pt x="0" y="1141818"/>
                </a:lnTo>
                <a:lnTo>
                  <a:pt x="96340" y="1136953"/>
                </a:lnTo>
                <a:cubicBezTo>
                  <a:pt x="645027" y="1081231"/>
                  <a:pt x="1081232" y="645025"/>
                  <a:pt x="1136954" y="96339"/>
                </a:cubicBezTo>
                <a:lnTo>
                  <a:pt x="114181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5" name="任意多边形: 形状 4">
            <a:extLst>
              <a:ext uri="{FF2B5EF4-FFF2-40B4-BE49-F238E27FC236}">
                <a16:creationId xmlns:a16="http://schemas.microsoft.com/office/drawing/2014/main" id="{2909E54F-C556-4481-92E9-4EF50B3A1BF9}"/>
              </a:ext>
            </a:extLst>
          </p:cNvPr>
          <p:cNvSpPr/>
          <p:nvPr/>
        </p:nvSpPr>
        <p:spPr>
          <a:xfrm>
            <a:off x="4122305" y="1607704"/>
            <a:ext cx="1950837" cy="1950838"/>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837" h="1950838">
                <a:moveTo>
                  <a:pt x="1950837" y="0"/>
                </a:moveTo>
                <a:lnTo>
                  <a:pt x="1950837" y="809017"/>
                </a:lnTo>
                <a:lnTo>
                  <a:pt x="1854496" y="813882"/>
                </a:lnTo>
                <a:cubicBezTo>
                  <a:pt x="1305810" y="869604"/>
                  <a:pt x="869604" y="1305810"/>
                  <a:pt x="813882" y="1854496"/>
                </a:cubicBezTo>
                <a:lnTo>
                  <a:pt x="809017" y="1950838"/>
                </a:lnTo>
                <a:lnTo>
                  <a:pt x="0" y="1950837"/>
                </a:lnTo>
                <a:lnTo>
                  <a:pt x="9042" y="1771779"/>
                </a:lnTo>
                <a:cubicBezTo>
                  <a:pt x="103432" y="842337"/>
                  <a:pt x="842337" y="103432"/>
                  <a:pt x="1771779" y="9042"/>
                </a:cubicBezTo>
                <a:lnTo>
                  <a:pt x="195083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6" name="任意多边形: 形状 5">
            <a:extLst>
              <a:ext uri="{FF2B5EF4-FFF2-40B4-BE49-F238E27FC236}">
                <a16:creationId xmlns:a16="http://schemas.microsoft.com/office/drawing/2014/main" id="{97BAFA5D-046B-4D65-B7DB-CC7D8F730CC3}"/>
              </a:ext>
            </a:extLst>
          </p:cNvPr>
          <p:cNvSpPr/>
          <p:nvPr/>
        </p:nvSpPr>
        <p:spPr>
          <a:xfrm>
            <a:off x="6118860" y="1607704"/>
            <a:ext cx="1950836" cy="1950838"/>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836" h="1950838">
                <a:moveTo>
                  <a:pt x="0" y="0"/>
                </a:moveTo>
                <a:lnTo>
                  <a:pt x="179057" y="9042"/>
                </a:lnTo>
                <a:cubicBezTo>
                  <a:pt x="1108499" y="103432"/>
                  <a:pt x="1847404" y="842337"/>
                  <a:pt x="1941794" y="1771779"/>
                </a:cubicBezTo>
                <a:lnTo>
                  <a:pt x="1950836" y="1950838"/>
                </a:lnTo>
                <a:lnTo>
                  <a:pt x="1141819" y="1950838"/>
                </a:lnTo>
                <a:lnTo>
                  <a:pt x="1136954" y="1854496"/>
                </a:lnTo>
                <a:cubicBezTo>
                  <a:pt x="1081232" y="1305810"/>
                  <a:pt x="645027" y="869604"/>
                  <a:pt x="96340" y="813882"/>
                </a:cubicBezTo>
                <a:lnTo>
                  <a:pt x="0" y="809017"/>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7" name="文本框 6">
            <a:extLst>
              <a:ext uri="{FF2B5EF4-FFF2-40B4-BE49-F238E27FC236}">
                <a16:creationId xmlns:a16="http://schemas.microsoft.com/office/drawing/2014/main" id="{DD7D4524-221D-4EBE-B321-33BC20454774}"/>
              </a:ext>
            </a:extLst>
          </p:cNvPr>
          <p:cNvSpPr txBox="1"/>
          <p:nvPr/>
        </p:nvSpPr>
        <p:spPr>
          <a:xfrm rot="2700824">
            <a:off x="4139655" y="3740168"/>
            <a:ext cx="2443162" cy="1019728"/>
          </a:xfrm>
          <a:prstGeom prst="rect">
            <a:avLst/>
          </a:prstGeom>
          <a:noFill/>
        </p:spPr>
        <p:txBody>
          <a:bodyPr wrap="square" lIns="0" tIns="0" rIns="0" bIns="0" rtlCol="0">
            <a:prstTxWarp prst="textArchUp">
              <a:avLst>
                <a:gd name="adj" fmla="*/ 633008 h 1947326"/>
              </a:avLst>
            </a:prstTxWarp>
            <a:spAutoFit/>
          </a:bodyPr>
          <a:lstStyle/>
          <a:p>
            <a:pPr algn="ctr"/>
            <a:r>
              <a:rPr lang="zh-CN" altLang="en-US" sz="2200" spc="300" dirty="0">
                <a:solidFill>
                  <a:schemeClr val="bg1"/>
                </a:solidFill>
                <a:latin typeface="+mj-ea"/>
                <a:ea typeface="+mj-ea"/>
                <a:cs typeface="+mn-ea"/>
                <a:sym typeface="+mn-lt"/>
              </a:rPr>
              <a:t>关键词标题</a:t>
            </a:r>
          </a:p>
        </p:txBody>
      </p:sp>
      <p:sp>
        <p:nvSpPr>
          <p:cNvPr id="8" name="文本框 7">
            <a:extLst>
              <a:ext uri="{FF2B5EF4-FFF2-40B4-BE49-F238E27FC236}">
                <a16:creationId xmlns:a16="http://schemas.microsoft.com/office/drawing/2014/main" id="{E8873F46-E3EE-4CA9-99D0-683874F937CF}"/>
              </a:ext>
            </a:extLst>
          </p:cNvPr>
          <p:cNvSpPr txBox="1"/>
          <p:nvPr/>
        </p:nvSpPr>
        <p:spPr>
          <a:xfrm rot="8070721">
            <a:off x="4191695" y="2392853"/>
            <a:ext cx="2443162" cy="1019728"/>
          </a:xfrm>
          <a:prstGeom prst="rect">
            <a:avLst/>
          </a:prstGeom>
          <a:noFill/>
        </p:spPr>
        <p:txBody>
          <a:bodyPr wrap="square" lIns="0" tIns="0" rIns="0" bIns="0" rtlCol="0">
            <a:prstTxWarp prst="textArchUp">
              <a:avLst>
                <a:gd name="adj" fmla="*/ 633008 h 1947326"/>
              </a:avLst>
            </a:prstTxWarp>
            <a:spAutoFit/>
          </a:bodyPr>
          <a:lstStyle/>
          <a:p>
            <a:pPr algn="ctr"/>
            <a:r>
              <a:rPr lang="zh-CN" altLang="en-US" sz="2200" spc="300" dirty="0">
                <a:solidFill>
                  <a:schemeClr val="bg1"/>
                </a:solidFill>
                <a:latin typeface="+mj-ea"/>
                <a:ea typeface="+mj-ea"/>
                <a:cs typeface="+mn-ea"/>
                <a:sym typeface="+mn-lt"/>
              </a:rPr>
              <a:t>关键词标题</a:t>
            </a:r>
          </a:p>
        </p:txBody>
      </p:sp>
      <p:sp>
        <p:nvSpPr>
          <p:cNvPr id="10" name="文本框 9">
            <a:extLst>
              <a:ext uri="{FF2B5EF4-FFF2-40B4-BE49-F238E27FC236}">
                <a16:creationId xmlns:a16="http://schemas.microsoft.com/office/drawing/2014/main" id="{5D2E79E1-A2BB-4B73-8F82-1665C5875876}"/>
              </a:ext>
            </a:extLst>
          </p:cNvPr>
          <p:cNvSpPr txBox="1"/>
          <p:nvPr/>
        </p:nvSpPr>
        <p:spPr>
          <a:xfrm rot="18943517">
            <a:off x="5554143" y="3870793"/>
            <a:ext cx="2443162" cy="909997"/>
          </a:xfrm>
          <a:prstGeom prst="rect">
            <a:avLst/>
          </a:prstGeom>
          <a:noFill/>
        </p:spPr>
        <p:txBody>
          <a:bodyPr spcFirstLastPara="1" wrap="square" lIns="0" tIns="0" rIns="0" bIns="0" numCol="1" rtlCol="0">
            <a:prstTxWarp prst="textArchUp">
              <a:avLst>
                <a:gd name="adj" fmla="*/ 633008 h 1947326"/>
              </a:avLst>
            </a:prstTxWarp>
            <a:spAutoFit/>
          </a:bodyPr>
          <a:lstStyle>
            <a:defPPr>
              <a:defRPr lang="zh-CN"/>
            </a:defPPr>
            <a:lvl1pPr algn="ctr">
              <a:defRPr sz="2200" spc="300">
                <a:solidFill>
                  <a:schemeClr val="accent1"/>
                </a:solidFill>
                <a:latin typeface="+mj-ea"/>
                <a:ea typeface="+mj-ea"/>
                <a:cs typeface="+mn-ea"/>
              </a:defRPr>
            </a:lvl1pPr>
          </a:lstStyle>
          <a:p>
            <a:r>
              <a:rPr lang="zh-CN" altLang="en-US" dirty="0">
                <a:solidFill>
                  <a:schemeClr val="bg1"/>
                </a:solidFill>
                <a:sym typeface="+mn-lt"/>
              </a:rPr>
              <a:t>关键词标题</a:t>
            </a:r>
          </a:p>
        </p:txBody>
      </p:sp>
      <p:sp>
        <p:nvSpPr>
          <p:cNvPr id="11" name="文本框 10">
            <a:extLst>
              <a:ext uri="{FF2B5EF4-FFF2-40B4-BE49-F238E27FC236}">
                <a16:creationId xmlns:a16="http://schemas.microsoft.com/office/drawing/2014/main" id="{94623652-6A3A-446E-8757-E1C2C3D80062}"/>
              </a:ext>
            </a:extLst>
          </p:cNvPr>
          <p:cNvSpPr txBox="1"/>
          <p:nvPr/>
        </p:nvSpPr>
        <p:spPr>
          <a:xfrm rot="13564216">
            <a:off x="5621868" y="2443896"/>
            <a:ext cx="2443162" cy="900706"/>
          </a:xfrm>
          <a:prstGeom prst="rect">
            <a:avLst/>
          </a:prstGeom>
          <a:noFill/>
        </p:spPr>
        <p:txBody>
          <a:bodyPr spcFirstLastPara="1" wrap="square" lIns="0" tIns="0" rIns="0" bIns="0" numCol="1" rtlCol="0">
            <a:prstTxWarp prst="textArchUp">
              <a:avLst>
                <a:gd name="adj" fmla="*/ 633008 h 1947326"/>
              </a:avLst>
            </a:prstTxWarp>
            <a:spAutoFit/>
          </a:bodyPr>
          <a:lstStyle>
            <a:defPPr>
              <a:defRPr lang="zh-CN"/>
            </a:defPPr>
            <a:lvl1pPr algn="ctr">
              <a:defRPr sz="2200" spc="300">
                <a:solidFill>
                  <a:schemeClr val="bg1"/>
                </a:solidFill>
                <a:latin typeface="+mj-ea"/>
                <a:ea typeface="+mj-ea"/>
                <a:cs typeface="+mn-ea"/>
              </a:defRPr>
            </a:lvl1pPr>
          </a:lstStyle>
          <a:p>
            <a:r>
              <a:rPr lang="zh-CN" altLang="en-US" dirty="0">
                <a:sym typeface="+mn-lt"/>
              </a:rPr>
              <a:t>关键词标题</a:t>
            </a:r>
          </a:p>
        </p:txBody>
      </p:sp>
      <p:sp>
        <p:nvSpPr>
          <p:cNvPr id="13" name="椭圆 12">
            <a:extLst>
              <a:ext uri="{FF2B5EF4-FFF2-40B4-BE49-F238E27FC236}">
                <a16:creationId xmlns:a16="http://schemas.microsoft.com/office/drawing/2014/main" id="{0257D0BC-57BE-439D-8002-43C0A1D5FA9E}"/>
              </a:ext>
            </a:extLst>
          </p:cNvPr>
          <p:cNvSpPr/>
          <p:nvPr/>
        </p:nvSpPr>
        <p:spPr>
          <a:xfrm>
            <a:off x="5178151" y="2663551"/>
            <a:ext cx="1835698" cy="1835698"/>
          </a:xfrm>
          <a:prstGeom prst="ellipse">
            <a:avLst/>
          </a:prstGeom>
          <a:gradFill flip="none" rotWithShape="1">
            <a:gsLst>
              <a:gs pos="0">
                <a:schemeClr val="accent1">
                  <a:lumMod val="20000"/>
                  <a:lumOff val="80000"/>
                </a:schemeClr>
              </a:gs>
              <a:gs pos="5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1A1DC16A-1722-4F06-9AE4-6C55FA901BFC}"/>
              </a:ext>
            </a:extLst>
          </p:cNvPr>
          <p:cNvSpPr txBox="1"/>
          <p:nvPr/>
        </p:nvSpPr>
        <p:spPr>
          <a:xfrm>
            <a:off x="5388114" y="3289013"/>
            <a:ext cx="1415772" cy="584775"/>
          </a:xfrm>
          <a:prstGeom prst="rect">
            <a:avLst/>
          </a:prstGeom>
          <a:noFill/>
        </p:spPr>
        <p:txBody>
          <a:bodyPr wrap="none" rtlCol="0">
            <a:spAutoFit/>
          </a:bodyPr>
          <a:lstStyle/>
          <a:p>
            <a:r>
              <a:rPr kumimoji="1" lang="zh-CN" altLang="en-US" sz="3200" dirty="0">
                <a:solidFill>
                  <a:schemeClr val="bg1"/>
                </a:solidFill>
                <a:latin typeface="+mj-ea"/>
                <a:ea typeface="+mj-ea"/>
              </a:rPr>
              <a:t>关键词</a:t>
            </a:r>
          </a:p>
        </p:txBody>
      </p:sp>
      <p:sp>
        <p:nvSpPr>
          <p:cNvPr id="15" name="文本框 14">
            <a:extLst>
              <a:ext uri="{FF2B5EF4-FFF2-40B4-BE49-F238E27FC236}">
                <a16:creationId xmlns:a16="http://schemas.microsoft.com/office/drawing/2014/main" id="{CC8575EB-DD58-4B3B-813E-1DEFD85C56AC}"/>
              </a:ext>
            </a:extLst>
          </p:cNvPr>
          <p:cNvSpPr txBox="1"/>
          <p:nvPr/>
        </p:nvSpPr>
        <p:spPr>
          <a:xfrm>
            <a:off x="8015293" y="1882430"/>
            <a:ext cx="2995607" cy="822276"/>
          </a:xfrm>
          <a:prstGeom prst="rect">
            <a:avLst/>
          </a:prstGeom>
          <a:noFill/>
        </p:spPr>
        <p:txBody>
          <a:bodyPr wrap="square" lIns="0" tIns="0" rIns="0" bIns="0" rtlCol="0" anchor="t">
            <a:spAutoFit/>
          </a:bodyPr>
          <a:lstStyle/>
          <a:p>
            <a:pPr algn="just">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在这里输入你的正文，阐述与关键词标题相关的具体内容，若字数太多酌情先删减文案，再缩小字号</a:t>
            </a:r>
          </a:p>
        </p:txBody>
      </p:sp>
      <p:sp>
        <p:nvSpPr>
          <p:cNvPr id="16" name="文本框 15">
            <a:extLst>
              <a:ext uri="{FF2B5EF4-FFF2-40B4-BE49-F238E27FC236}">
                <a16:creationId xmlns:a16="http://schemas.microsoft.com/office/drawing/2014/main" id="{23A53DAA-F38D-453D-AEAD-0134B30D9BC4}"/>
              </a:ext>
            </a:extLst>
          </p:cNvPr>
          <p:cNvSpPr txBox="1"/>
          <p:nvPr/>
        </p:nvSpPr>
        <p:spPr>
          <a:xfrm>
            <a:off x="8015293" y="4371630"/>
            <a:ext cx="2995607" cy="822276"/>
          </a:xfrm>
          <a:prstGeom prst="rect">
            <a:avLst/>
          </a:prstGeom>
          <a:noFill/>
        </p:spPr>
        <p:txBody>
          <a:bodyPr wrap="square" lIns="0" tIns="0" rIns="0" bIns="0" rtlCol="0" anchor="t">
            <a:spAutoFit/>
          </a:bodyPr>
          <a:lstStyle/>
          <a:p>
            <a:pPr algn="just">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在这里输入你的正文，阐述与关键词标题相关的具体内容，若字数太多酌情先删减文案，再缩小字号</a:t>
            </a:r>
          </a:p>
        </p:txBody>
      </p:sp>
      <p:sp>
        <p:nvSpPr>
          <p:cNvPr id="17" name="文本框 16">
            <a:extLst>
              <a:ext uri="{FF2B5EF4-FFF2-40B4-BE49-F238E27FC236}">
                <a16:creationId xmlns:a16="http://schemas.microsoft.com/office/drawing/2014/main" id="{19BF878C-B981-424A-A341-87878E0D1724}"/>
              </a:ext>
            </a:extLst>
          </p:cNvPr>
          <p:cNvSpPr txBox="1"/>
          <p:nvPr/>
        </p:nvSpPr>
        <p:spPr>
          <a:xfrm>
            <a:off x="1093603" y="1882430"/>
            <a:ext cx="2995607" cy="822276"/>
          </a:xfrm>
          <a:prstGeom prst="rect">
            <a:avLst/>
          </a:prstGeom>
          <a:noFill/>
        </p:spPr>
        <p:txBody>
          <a:bodyPr wrap="square" lIns="0" tIns="0" rIns="0" bIns="0" rtlCol="0" anchor="t">
            <a:spAutoFit/>
          </a:bodyPr>
          <a:lstStyle/>
          <a:p>
            <a:pPr algn="r">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在这里输入你的正文，阐述与关键词标题相关的具体内容，若字数太多酌情先删减文案，再缩小字号</a:t>
            </a:r>
          </a:p>
        </p:txBody>
      </p:sp>
      <p:sp>
        <p:nvSpPr>
          <p:cNvPr id="18" name="文本框 17">
            <a:extLst>
              <a:ext uri="{FF2B5EF4-FFF2-40B4-BE49-F238E27FC236}">
                <a16:creationId xmlns:a16="http://schemas.microsoft.com/office/drawing/2014/main" id="{91EE3F24-3719-4892-98DE-D4E7387FFF92}"/>
              </a:ext>
            </a:extLst>
          </p:cNvPr>
          <p:cNvSpPr txBox="1"/>
          <p:nvPr/>
        </p:nvSpPr>
        <p:spPr>
          <a:xfrm>
            <a:off x="1093603" y="4371630"/>
            <a:ext cx="2995607" cy="822276"/>
          </a:xfrm>
          <a:prstGeom prst="rect">
            <a:avLst/>
          </a:prstGeom>
          <a:noFill/>
        </p:spPr>
        <p:txBody>
          <a:bodyPr wrap="square" lIns="0" tIns="0" rIns="0" bIns="0" rtlCol="0" anchor="t">
            <a:spAutoFit/>
          </a:bodyPr>
          <a:lstStyle/>
          <a:p>
            <a:pPr algn="r">
              <a:lnSpc>
                <a:spcPct val="130000"/>
              </a:lnSpc>
            </a:pPr>
            <a:r>
              <a:rPr lang="zh-CN" altLang="en-US" sz="1400" dirty="0">
                <a:solidFill>
                  <a:schemeClr val="tx1">
                    <a:lumMod val="75000"/>
                    <a:lumOff val="25000"/>
                  </a:schemeClr>
                </a:solidFill>
                <a:latin typeface="+mn-ea"/>
              </a:rPr>
              <a:t>在这里输入你的正文，阐述与关键词标题相关的具体内容，若字数太多酌情先删减文案，再缩小字号</a:t>
            </a:r>
          </a:p>
        </p:txBody>
      </p:sp>
    </p:spTree>
    <p:extLst>
      <p:ext uri="{BB962C8B-B14F-4D97-AF65-F5344CB8AC3E}">
        <p14:creationId xmlns:p14="http://schemas.microsoft.com/office/powerpoint/2010/main" val="4046215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t>参考文献</a:t>
            </a:r>
            <a:endParaRPr lang="zh-CN" altLang="en-US" dirty="0">
              <a:latin typeface="+mj-ea"/>
              <a:ea typeface="+mj-ea"/>
            </a:endParaRPr>
          </a:p>
        </p:txBody>
      </p:sp>
      <p:pic>
        <p:nvPicPr>
          <p:cNvPr id="3" name="图片 2" descr="电脑主机&#10;&#10;低可信度描述已自动生成">
            <a:extLst>
              <a:ext uri="{FF2B5EF4-FFF2-40B4-BE49-F238E27FC236}">
                <a16:creationId xmlns:a16="http://schemas.microsoft.com/office/drawing/2014/main" id="{78207C30-E2A1-4E88-8424-75F8F1657B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885" y="1622562"/>
            <a:ext cx="3089044" cy="2200275"/>
          </a:xfrm>
          <a:prstGeom prst="rect">
            <a:avLst/>
          </a:prstGeom>
          <a:solidFill>
            <a:schemeClr val="accent1">
              <a:lumMod val="60000"/>
              <a:lumOff val="40000"/>
              <a:alpha val="19000"/>
            </a:schemeClr>
          </a:solidFill>
        </p:spPr>
      </p:pic>
      <p:sp>
        <p:nvSpPr>
          <p:cNvPr id="6" name="矩形 5">
            <a:extLst>
              <a:ext uri="{FF2B5EF4-FFF2-40B4-BE49-F238E27FC236}">
                <a16:creationId xmlns:a16="http://schemas.microsoft.com/office/drawing/2014/main" id="{9399A897-70CE-42BB-AA73-08A8060D3777}"/>
              </a:ext>
            </a:extLst>
          </p:cNvPr>
          <p:cNvSpPr/>
          <p:nvPr/>
        </p:nvSpPr>
        <p:spPr>
          <a:xfrm>
            <a:off x="780885" y="1622562"/>
            <a:ext cx="3089044" cy="2200275"/>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0E7E6637-4E08-4D36-9BC0-377B355C2E13}"/>
              </a:ext>
            </a:extLst>
          </p:cNvPr>
          <p:cNvSpPr txBox="1"/>
          <p:nvPr/>
        </p:nvSpPr>
        <p:spPr>
          <a:xfrm>
            <a:off x="1463633" y="3083622"/>
            <a:ext cx="1723549" cy="461665"/>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1" name="文本框 10">
            <a:extLst>
              <a:ext uri="{FF2B5EF4-FFF2-40B4-BE49-F238E27FC236}">
                <a16:creationId xmlns:a16="http://schemas.microsoft.com/office/drawing/2014/main" id="{777965AD-CE6E-4DD3-A185-B55E3EE694D7}"/>
              </a:ext>
            </a:extLst>
          </p:cNvPr>
          <p:cNvSpPr txBox="1"/>
          <p:nvPr/>
        </p:nvSpPr>
        <p:spPr>
          <a:xfrm>
            <a:off x="1351423" y="1900112"/>
            <a:ext cx="1947969" cy="1015663"/>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35%</a:t>
            </a:r>
            <a:endParaRPr kumimoji="0" lang="zh-CN" altLang="en-US" sz="6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12" name="直接连接符 11">
            <a:extLst>
              <a:ext uri="{FF2B5EF4-FFF2-40B4-BE49-F238E27FC236}">
                <a16:creationId xmlns:a16="http://schemas.microsoft.com/office/drawing/2014/main" id="{16558844-509C-4145-B980-5C9C23F43D26}"/>
              </a:ext>
            </a:extLst>
          </p:cNvPr>
          <p:cNvCxnSpPr>
            <a:cxnSpLocks/>
          </p:cNvCxnSpPr>
          <p:nvPr/>
        </p:nvCxnSpPr>
        <p:spPr>
          <a:xfrm>
            <a:off x="2203963" y="2967948"/>
            <a:ext cx="2428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291F20A2-3752-4331-B04C-0FEDCE016F41}"/>
              </a:ext>
            </a:extLst>
          </p:cNvPr>
          <p:cNvGrpSpPr/>
          <p:nvPr/>
        </p:nvGrpSpPr>
        <p:grpSpPr>
          <a:xfrm>
            <a:off x="783151" y="4060421"/>
            <a:ext cx="3084512" cy="2286353"/>
            <a:chOff x="1306513" y="3665714"/>
            <a:chExt cx="3084512" cy="2286353"/>
          </a:xfrm>
        </p:grpSpPr>
        <p:sp>
          <p:nvSpPr>
            <p:cNvPr id="20" name="矩形: 圆顶角 19">
              <a:extLst>
                <a:ext uri="{FF2B5EF4-FFF2-40B4-BE49-F238E27FC236}">
                  <a16:creationId xmlns:a16="http://schemas.microsoft.com/office/drawing/2014/main" id="{0B56F73B-2F02-420F-828A-786291C7B7B7}"/>
                </a:ext>
              </a:extLst>
            </p:cNvPr>
            <p:cNvSpPr/>
            <p:nvPr/>
          </p:nvSpPr>
          <p:spPr>
            <a:xfrm flipV="1">
              <a:off x="1306513"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A42881CD-8EBC-4604-A691-0626FE68DF14}"/>
                </a:ext>
              </a:extLst>
            </p:cNvPr>
            <p:cNvSpPr/>
            <p:nvPr/>
          </p:nvSpPr>
          <p:spPr>
            <a:xfrm>
              <a:off x="1311275"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95E63E62-28E9-431E-AF10-C24A4450591F}"/>
                </a:ext>
              </a:extLst>
            </p:cNvPr>
            <p:cNvGrpSpPr/>
            <p:nvPr/>
          </p:nvGrpSpPr>
          <p:grpSpPr>
            <a:xfrm>
              <a:off x="2662816" y="3916616"/>
              <a:ext cx="369259" cy="366504"/>
              <a:chOff x="3244771" y="3550733"/>
              <a:chExt cx="369259" cy="366504"/>
            </a:xfrm>
            <a:solidFill>
              <a:schemeClr val="accent1"/>
            </a:solidFill>
          </p:grpSpPr>
          <p:sp>
            <p:nvSpPr>
              <p:cNvPr id="31" name="任意多边形: 形状 30">
                <a:extLst>
                  <a:ext uri="{FF2B5EF4-FFF2-40B4-BE49-F238E27FC236}">
                    <a16:creationId xmlns:a16="http://schemas.microsoft.com/office/drawing/2014/main" id="{1CF6E7CB-AA65-416E-ADBD-3423190413AA}"/>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794EDDF7-68E7-45ED-B99C-E7BD46FA31CC}"/>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AA4A3F5C-94A0-4ED3-9A81-B565AE0C982C}"/>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23" name="组合 22">
              <a:extLst>
                <a:ext uri="{FF2B5EF4-FFF2-40B4-BE49-F238E27FC236}">
                  <a16:creationId xmlns:a16="http://schemas.microsoft.com/office/drawing/2014/main" id="{F5571C09-CD18-4FC6-A7B0-EBDF6600E83B}"/>
                </a:ext>
              </a:extLst>
            </p:cNvPr>
            <p:cNvGrpSpPr/>
            <p:nvPr/>
          </p:nvGrpSpPr>
          <p:grpSpPr>
            <a:xfrm>
              <a:off x="1507676" y="4373726"/>
              <a:ext cx="2679540" cy="1433353"/>
              <a:chOff x="859976" y="2113126"/>
              <a:chExt cx="2679540" cy="1433353"/>
            </a:xfrm>
          </p:grpSpPr>
          <p:sp>
            <p:nvSpPr>
              <p:cNvPr id="24" name="文本框 23">
                <a:extLst>
                  <a:ext uri="{FF2B5EF4-FFF2-40B4-BE49-F238E27FC236}">
                    <a16:creationId xmlns:a16="http://schemas.microsoft.com/office/drawing/2014/main" id="{8DB97041-D615-435B-8795-57C6CE83D878}"/>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5" name="文本框 24">
                <a:extLst>
                  <a:ext uri="{FF2B5EF4-FFF2-40B4-BE49-F238E27FC236}">
                    <a16:creationId xmlns:a16="http://schemas.microsoft.com/office/drawing/2014/main" id="{78535A2B-F23C-460E-AB69-2677B9BDDEC2}"/>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26" name="组合 25">
                <a:extLst>
                  <a:ext uri="{FF2B5EF4-FFF2-40B4-BE49-F238E27FC236}">
                    <a16:creationId xmlns:a16="http://schemas.microsoft.com/office/drawing/2014/main" id="{7A15CCE6-6023-4986-BFF0-5F0119F2E6B7}"/>
                  </a:ext>
                </a:extLst>
              </p:cNvPr>
              <p:cNvGrpSpPr/>
              <p:nvPr/>
            </p:nvGrpSpPr>
            <p:grpSpPr>
              <a:xfrm rot="16200000">
                <a:off x="3200026" y="3360685"/>
                <a:ext cx="121554" cy="250033"/>
                <a:chOff x="-952500" y="928685"/>
                <a:chExt cx="473109" cy="973174"/>
              </a:xfrm>
            </p:grpSpPr>
            <p:sp>
              <p:nvSpPr>
                <p:cNvPr id="28" name="L 形 27">
                  <a:extLst>
                    <a:ext uri="{FF2B5EF4-FFF2-40B4-BE49-F238E27FC236}">
                      <a16:creationId xmlns:a16="http://schemas.microsoft.com/office/drawing/2014/main" id="{DFB72D91-C043-4A3D-959C-7BF4FA4C7F94}"/>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L 形 28">
                  <a:extLst>
                    <a:ext uri="{FF2B5EF4-FFF2-40B4-BE49-F238E27FC236}">
                      <a16:creationId xmlns:a16="http://schemas.microsoft.com/office/drawing/2014/main" id="{CFD43AD0-FBF8-44B7-A4DA-95892049E030}"/>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L 形 29">
                  <a:extLst>
                    <a:ext uri="{FF2B5EF4-FFF2-40B4-BE49-F238E27FC236}">
                      <a16:creationId xmlns:a16="http://schemas.microsoft.com/office/drawing/2014/main" id="{6C2ED755-8E9C-4146-BC98-232669261679}"/>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7" name="直接连接符 26">
                <a:extLst>
                  <a:ext uri="{FF2B5EF4-FFF2-40B4-BE49-F238E27FC236}">
                    <a16:creationId xmlns:a16="http://schemas.microsoft.com/office/drawing/2014/main" id="{DFE5D149-8CBE-4133-A4C8-A49378638306}"/>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pic>
        <p:nvPicPr>
          <p:cNvPr id="4" name="图片 3" descr="男人拿着笔记本电脑的键盘上&#10;&#10;描述已自动生成">
            <a:extLst>
              <a:ext uri="{FF2B5EF4-FFF2-40B4-BE49-F238E27FC236}">
                <a16:creationId xmlns:a16="http://schemas.microsoft.com/office/drawing/2014/main" id="{ED49C559-DAC0-42EC-B193-2A56BE999148}"/>
              </a:ext>
            </a:extLst>
          </p:cNvPr>
          <p:cNvPicPr>
            <a:picLocks noChangeAspect="1"/>
          </p:cNvPicPr>
          <p:nvPr/>
        </p:nvPicPr>
        <p:blipFill rotWithShape="1">
          <a:blip r:embed="rId3">
            <a:extLst>
              <a:ext uri="{28A0092B-C50C-407E-A947-70E740481C1C}">
                <a14:useLocalDpi xmlns:a14="http://schemas.microsoft.com/office/drawing/2010/main" val="0"/>
              </a:ext>
            </a:extLst>
          </a:blip>
          <a:srcRect r="6588"/>
          <a:stretch/>
        </p:blipFill>
        <p:spPr>
          <a:xfrm>
            <a:off x="4551478" y="1622562"/>
            <a:ext cx="3089044" cy="2200275"/>
          </a:xfrm>
          <a:prstGeom prst="rect">
            <a:avLst/>
          </a:prstGeom>
        </p:spPr>
      </p:pic>
      <p:sp>
        <p:nvSpPr>
          <p:cNvPr id="7" name="矩形 6">
            <a:extLst>
              <a:ext uri="{FF2B5EF4-FFF2-40B4-BE49-F238E27FC236}">
                <a16:creationId xmlns:a16="http://schemas.microsoft.com/office/drawing/2014/main" id="{F9BD99A4-3271-4C28-8D84-4E930125D119}"/>
              </a:ext>
            </a:extLst>
          </p:cNvPr>
          <p:cNvSpPr/>
          <p:nvPr/>
        </p:nvSpPr>
        <p:spPr>
          <a:xfrm>
            <a:off x="4551478" y="1622562"/>
            <a:ext cx="3089044" cy="2200275"/>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013C11FE-5027-40FB-B88A-499430C1D2CF}"/>
              </a:ext>
            </a:extLst>
          </p:cNvPr>
          <p:cNvSpPr txBox="1"/>
          <p:nvPr/>
        </p:nvSpPr>
        <p:spPr>
          <a:xfrm>
            <a:off x="5234226" y="3083622"/>
            <a:ext cx="1723549" cy="461665"/>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4" name="文本框 13">
            <a:extLst>
              <a:ext uri="{FF2B5EF4-FFF2-40B4-BE49-F238E27FC236}">
                <a16:creationId xmlns:a16="http://schemas.microsoft.com/office/drawing/2014/main" id="{0AFF45DC-BE44-409D-8907-BAF5CDA7FD44}"/>
              </a:ext>
            </a:extLst>
          </p:cNvPr>
          <p:cNvSpPr txBox="1"/>
          <p:nvPr/>
        </p:nvSpPr>
        <p:spPr>
          <a:xfrm>
            <a:off x="5122016" y="1900112"/>
            <a:ext cx="1947969" cy="1015663"/>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6000"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4</a:t>
            </a:r>
            <a:r>
              <a:rPr kumimoji="0" lang="en-US" altLang="zh-CN" sz="6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5%</a:t>
            </a:r>
            <a:endParaRPr kumimoji="0" lang="zh-CN" altLang="en-US" sz="6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15" name="直接连接符 14">
            <a:extLst>
              <a:ext uri="{FF2B5EF4-FFF2-40B4-BE49-F238E27FC236}">
                <a16:creationId xmlns:a16="http://schemas.microsoft.com/office/drawing/2014/main" id="{10B4A4C6-9E44-49E8-AA8E-6D3940A728F1}"/>
              </a:ext>
            </a:extLst>
          </p:cNvPr>
          <p:cNvCxnSpPr>
            <a:cxnSpLocks/>
          </p:cNvCxnSpPr>
          <p:nvPr/>
        </p:nvCxnSpPr>
        <p:spPr>
          <a:xfrm>
            <a:off x="5974556" y="2967948"/>
            <a:ext cx="2428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 name="组合 33">
            <a:extLst>
              <a:ext uri="{FF2B5EF4-FFF2-40B4-BE49-F238E27FC236}">
                <a16:creationId xmlns:a16="http://schemas.microsoft.com/office/drawing/2014/main" id="{0F72EF33-0819-4D8F-8F8B-457DC7C45210}"/>
              </a:ext>
            </a:extLst>
          </p:cNvPr>
          <p:cNvGrpSpPr/>
          <p:nvPr/>
        </p:nvGrpSpPr>
        <p:grpSpPr>
          <a:xfrm>
            <a:off x="4553744" y="4060421"/>
            <a:ext cx="3084512" cy="2286353"/>
            <a:chOff x="4731885" y="3665714"/>
            <a:chExt cx="3084512" cy="2286353"/>
          </a:xfrm>
        </p:grpSpPr>
        <p:sp>
          <p:nvSpPr>
            <p:cNvPr id="35" name="矩形: 圆顶角 34">
              <a:extLst>
                <a:ext uri="{FF2B5EF4-FFF2-40B4-BE49-F238E27FC236}">
                  <a16:creationId xmlns:a16="http://schemas.microsoft.com/office/drawing/2014/main" id="{0A414D13-E972-4F20-9652-D6083F6EC1F0}"/>
                </a:ext>
              </a:extLst>
            </p:cNvPr>
            <p:cNvSpPr/>
            <p:nvPr/>
          </p:nvSpPr>
          <p:spPr>
            <a:xfrm flipV="1">
              <a:off x="4731885"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CD4DEC87-E4B8-46FF-884A-1913EFA33813}"/>
                </a:ext>
              </a:extLst>
            </p:cNvPr>
            <p:cNvSpPr/>
            <p:nvPr/>
          </p:nvSpPr>
          <p:spPr>
            <a:xfrm>
              <a:off x="4736647"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a:extLst>
                <a:ext uri="{FF2B5EF4-FFF2-40B4-BE49-F238E27FC236}">
                  <a16:creationId xmlns:a16="http://schemas.microsoft.com/office/drawing/2014/main" id="{BC28A20D-B80F-4C14-BCE1-3BC5A08F23E5}"/>
                </a:ext>
              </a:extLst>
            </p:cNvPr>
            <p:cNvGrpSpPr/>
            <p:nvPr/>
          </p:nvGrpSpPr>
          <p:grpSpPr>
            <a:xfrm>
              <a:off x="6088633" y="3943486"/>
              <a:ext cx="368012" cy="344447"/>
              <a:chOff x="7271448" y="-1003591"/>
              <a:chExt cx="368012" cy="344447"/>
            </a:xfrm>
            <a:solidFill>
              <a:schemeClr val="accent1"/>
            </a:solidFill>
          </p:grpSpPr>
          <p:sp>
            <p:nvSpPr>
              <p:cNvPr id="45" name="任意多边形: 形状 44">
                <a:extLst>
                  <a:ext uri="{FF2B5EF4-FFF2-40B4-BE49-F238E27FC236}">
                    <a16:creationId xmlns:a16="http://schemas.microsoft.com/office/drawing/2014/main" id="{2A47F0A6-6407-4755-93D4-16FF60AAB884}"/>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FB4E250A-30A8-41C3-835E-6464FCF945E0}"/>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sp>
          <p:nvSpPr>
            <p:cNvPr id="38" name="文本框 37">
              <a:extLst>
                <a:ext uri="{FF2B5EF4-FFF2-40B4-BE49-F238E27FC236}">
                  <a16:creationId xmlns:a16="http://schemas.microsoft.com/office/drawing/2014/main" id="{CCA292A9-DA29-46D9-9014-445814418528}"/>
                </a:ext>
              </a:extLst>
            </p:cNvPr>
            <p:cNvSpPr txBox="1"/>
            <p:nvPr/>
          </p:nvSpPr>
          <p:spPr>
            <a:xfrm>
              <a:off x="4934371" y="47312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9" name="文本框 38">
              <a:extLst>
                <a:ext uri="{FF2B5EF4-FFF2-40B4-BE49-F238E27FC236}">
                  <a16:creationId xmlns:a16="http://schemas.microsoft.com/office/drawing/2014/main" id="{5FE4F0C5-6DCC-4A8D-BB20-70C1103DCADE}"/>
                </a:ext>
              </a:extLst>
            </p:cNvPr>
            <p:cNvSpPr txBox="1"/>
            <p:nvPr/>
          </p:nvSpPr>
          <p:spPr>
            <a:xfrm>
              <a:off x="5541930" y="43737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40" name="组合 39">
              <a:extLst>
                <a:ext uri="{FF2B5EF4-FFF2-40B4-BE49-F238E27FC236}">
                  <a16:creationId xmlns:a16="http://schemas.microsoft.com/office/drawing/2014/main" id="{D550AF29-7ACF-47DB-9E81-70EA5ADEBFD7}"/>
                </a:ext>
              </a:extLst>
            </p:cNvPr>
            <p:cNvGrpSpPr/>
            <p:nvPr/>
          </p:nvGrpSpPr>
          <p:grpSpPr>
            <a:xfrm rot="16200000">
              <a:off x="7274421" y="5621285"/>
              <a:ext cx="121554" cy="250033"/>
              <a:chOff x="-952500" y="928685"/>
              <a:chExt cx="473109" cy="973174"/>
            </a:xfrm>
          </p:grpSpPr>
          <p:sp>
            <p:nvSpPr>
              <p:cNvPr id="42" name="L 形 41">
                <a:extLst>
                  <a:ext uri="{FF2B5EF4-FFF2-40B4-BE49-F238E27FC236}">
                    <a16:creationId xmlns:a16="http://schemas.microsoft.com/office/drawing/2014/main" id="{C9FA34B2-2549-4F97-B34B-3440B0EBB700}"/>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L 形 42">
                <a:extLst>
                  <a:ext uri="{FF2B5EF4-FFF2-40B4-BE49-F238E27FC236}">
                    <a16:creationId xmlns:a16="http://schemas.microsoft.com/office/drawing/2014/main" id="{85439D81-47DA-4829-A2DE-985AC9424D75}"/>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L 形 43">
                <a:extLst>
                  <a:ext uri="{FF2B5EF4-FFF2-40B4-BE49-F238E27FC236}">
                    <a16:creationId xmlns:a16="http://schemas.microsoft.com/office/drawing/2014/main" id="{C12FE086-8F97-48DC-B085-9EB24D798A24}"/>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1" name="直接连接符 40">
              <a:extLst>
                <a:ext uri="{FF2B5EF4-FFF2-40B4-BE49-F238E27FC236}">
                  <a16:creationId xmlns:a16="http://schemas.microsoft.com/office/drawing/2014/main" id="{6B04D45A-B457-4944-A1C7-AC8F3DF0B199}"/>
                </a:ext>
              </a:extLst>
            </p:cNvPr>
            <p:cNvCxnSpPr>
              <a:cxnSpLocks/>
            </p:cNvCxnSpPr>
            <p:nvPr/>
          </p:nvCxnSpPr>
          <p:spPr>
            <a:xfrm>
              <a:off x="5026895" y="57463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5" name="图片 4" descr="人拿着笔记本电脑&#10;&#10;描述已自动生成">
            <a:extLst>
              <a:ext uri="{FF2B5EF4-FFF2-40B4-BE49-F238E27FC236}">
                <a16:creationId xmlns:a16="http://schemas.microsoft.com/office/drawing/2014/main" id="{57D0A212-98D3-4AEC-908C-C4BA08C31BD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237"/>
          <a:stretch/>
        </p:blipFill>
        <p:spPr>
          <a:xfrm>
            <a:off x="8322072" y="1624110"/>
            <a:ext cx="3089044" cy="2198727"/>
          </a:xfrm>
          <a:prstGeom prst="rect">
            <a:avLst/>
          </a:prstGeom>
        </p:spPr>
      </p:pic>
      <p:sp>
        <p:nvSpPr>
          <p:cNvPr id="8" name="矩形 7">
            <a:extLst>
              <a:ext uri="{FF2B5EF4-FFF2-40B4-BE49-F238E27FC236}">
                <a16:creationId xmlns:a16="http://schemas.microsoft.com/office/drawing/2014/main" id="{573EABCB-451F-4BA4-8B83-82E358CC9CD8}"/>
              </a:ext>
            </a:extLst>
          </p:cNvPr>
          <p:cNvSpPr/>
          <p:nvPr/>
        </p:nvSpPr>
        <p:spPr>
          <a:xfrm>
            <a:off x="8322072" y="1622562"/>
            <a:ext cx="3089044" cy="2200275"/>
          </a:xfrm>
          <a:prstGeom prst="rect">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549EE9D3-7667-4A06-8170-97B262145790}"/>
              </a:ext>
            </a:extLst>
          </p:cNvPr>
          <p:cNvSpPr txBox="1"/>
          <p:nvPr/>
        </p:nvSpPr>
        <p:spPr>
          <a:xfrm>
            <a:off x="9004820" y="3083622"/>
            <a:ext cx="1723549" cy="461665"/>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7" name="文本框 16">
            <a:extLst>
              <a:ext uri="{FF2B5EF4-FFF2-40B4-BE49-F238E27FC236}">
                <a16:creationId xmlns:a16="http://schemas.microsoft.com/office/drawing/2014/main" id="{816283FB-5453-4645-A4BF-84FD0A259D15}"/>
              </a:ext>
            </a:extLst>
          </p:cNvPr>
          <p:cNvSpPr txBox="1"/>
          <p:nvPr/>
        </p:nvSpPr>
        <p:spPr>
          <a:xfrm>
            <a:off x="8892610" y="1900112"/>
            <a:ext cx="1947969" cy="1015663"/>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64%</a:t>
            </a:r>
            <a:endParaRPr kumimoji="0" lang="zh-CN" altLang="en-US" sz="6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18" name="直接连接符 17">
            <a:extLst>
              <a:ext uri="{FF2B5EF4-FFF2-40B4-BE49-F238E27FC236}">
                <a16:creationId xmlns:a16="http://schemas.microsoft.com/office/drawing/2014/main" id="{838EAB6B-C33E-4965-B61B-EAF072ED6C07}"/>
              </a:ext>
            </a:extLst>
          </p:cNvPr>
          <p:cNvCxnSpPr>
            <a:cxnSpLocks/>
          </p:cNvCxnSpPr>
          <p:nvPr/>
        </p:nvCxnSpPr>
        <p:spPr>
          <a:xfrm>
            <a:off x="9745150" y="2967948"/>
            <a:ext cx="2428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7" name="组合 46">
            <a:extLst>
              <a:ext uri="{FF2B5EF4-FFF2-40B4-BE49-F238E27FC236}">
                <a16:creationId xmlns:a16="http://schemas.microsoft.com/office/drawing/2014/main" id="{A5C3745B-10CB-4982-99BE-DF8191CD7D75}"/>
              </a:ext>
            </a:extLst>
          </p:cNvPr>
          <p:cNvGrpSpPr/>
          <p:nvPr/>
        </p:nvGrpSpPr>
        <p:grpSpPr>
          <a:xfrm>
            <a:off x="8325661" y="4060421"/>
            <a:ext cx="3081867" cy="2286353"/>
            <a:chOff x="8050721" y="3665714"/>
            <a:chExt cx="3081867" cy="2286353"/>
          </a:xfrm>
        </p:grpSpPr>
        <p:sp>
          <p:nvSpPr>
            <p:cNvPr id="48" name="矩形: 圆顶角 47">
              <a:extLst>
                <a:ext uri="{FF2B5EF4-FFF2-40B4-BE49-F238E27FC236}">
                  <a16:creationId xmlns:a16="http://schemas.microsoft.com/office/drawing/2014/main" id="{1FE30B2F-EB90-4B87-9DB9-EA96125A24B0}"/>
                </a:ext>
              </a:extLst>
            </p:cNvPr>
            <p:cNvSpPr/>
            <p:nvPr/>
          </p:nvSpPr>
          <p:spPr>
            <a:xfrm flipV="1">
              <a:off x="8050721"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BF39BB9F-8535-4DED-AC71-9B6AB7F23D23}"/>
                </a:ext>
              </a:extLst>
            </p:cNvPr>
            <p:cNvSpPr/>
            <p:nvPr/>
          </p:nvSpPr>
          <p:spPr>
            <a:xfrm>
              <a:off x="8051814"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a:extLst>
                <a:ext uri="{FF2B5EF4-FFF2-40B4-BE49-F238E27FC236}">
                  <a16:creationId xmlns:a16="http://schemas.microsoft.com/office/drawing/2014/main" id="{5E61FBBE-E49B-4C34-ABB8-AA7DB4356333}"/>
                </a:ext>
              </a:extLst>
            </p:cNvPr>
            <p:cNvGrpSpPr/>
            <p:nvPr/>
          </p:nvGrpSpPr>
          <p:grpSpPr>
            <a:xfrm>
              <a:off x="9420757" y="3901597"/>
              <a:ext cx="344440" cy="350081"/>
              <a:chOff x="7270901" y="1921561"/>
              <a:chExt cx="368047" cy="374075"/>
            </a:xfrm>
            <a:solidFill>
              <a:schemeClr val="accent1"/>
            </a:solidFill>
          </p:grpSpPr>
          <p:sp>
            <p:nvSpPr>
              <p:cNvPr id="59" name="任意多边形: 形状 58">
                <a:extLst>
                  <a:ext uri="{FF2B5EF4-FFF2-40B4-BE49-F238E27FC236}">
                    <a16:creationId xmlns:a16="http://schemas.microsoft.com/office/drawing/2014/main" id="{61981FAA-AA12-4507-9249-EC0A099EE16C}"/>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60" name="组合 59">
                <a:extLst>
                  <a:ext uri="{FF2B5EF4-FFF2-40B4-BE49-F238E27FC236}">
                    <a16:creationId xmlns:a16="http://schemas.microsoft.com/office/drawing/2014/main" id="{E9321D26-30F6-4C68-B8D7-51C511916B36}"/>
                  </a:ext>
                </a:extLst>
              </p:cNvPr>
              <p:cNvGrpSpPr/>
              <p:nvPr/>
            </p:nvGrpSpPr>
            <p:grpSpPr>
              <a:xfrm>
                <a:off x="7388937" y="2058250"/>
                <a:ext cx="250011" cy="237386"/>
                <a:chOff x="7388937" y="2058250"/>
                <a:chExt cx="250011" cy="237386"/>
              </a:xfrm>
              <a:grpFill/>
            </p:grpSpPr>
            <p:sp>
              <p:nvSpPr>
                <p:cNvPr id="63" name="任意多边形: 形状 62">
                  <a:extLst>
                    <a:ext uri="{FF2B5EF4-FFF2-40B4-BE49-F238E27FC236}">
                      <a16:creationId xmlns:a16="http://schemas.microsoft.com/office/drawing/2014/main" id="{B8372C32-70E7-4AB0-B28A-ACAB8D2CA680}"/>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64" name="任意多边形: 形状 63">
                  <a:extLst>
                    <a:ext uri="{FF2B5EF4-FFF2-40B4-BE49-F238E27FC236}">
                      <a16:creationId xmlns:a16="http://schemas.microsoft.com/office/drawing/2014/main" id="{70B294AD-8B94-49EA-A742-015FDC12A85C}"/>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65" name="任意多边形: 形状 64">
                  <a:extLst>
                    <a:ext uri="{FF2B5EF4-FFF2-40B4-BE49-F238E27FC236}">
                      <a16:creationId xmlns:a16="http://schemas.microsoft.com/office/drawing/2014/main" id="{F9A12D80-B8C4-4A45-B451-C337B4D4E3E6}"/>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61" name="任意多边形: 形状 60">
                <a:extLst>
                  <a:ext uri="{FF2B5EF4-FFF2-40B4-BE49-F238E27FC236}">
                    <a16:creationId xmlns:a16="http://schemas.microsoft.com/office/drawing/2014/main" id="{56D3F103-8DCC-4DC5-A4BD-9D42AA50BD8F}"/>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62" name="任意多边形: 形状 61">
                <a:extLst>
                  <a:ext uri="{FF2B5EF4-FFF2-40B4-BE49-F238E27FC236}">
                    <a16:creationId xmlns:a16="http://schemas.microsoft.com/office/drawing/2014/main" id="{B6FD6EC6-B620-4A61-9FF5-F457565C741F}"/>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51" name="组合 50">
              <a:extLst>
                <a:ext uri="{FF2B5EF4-FFF2-40B4-BE49-F238E27FC236}">
                  <a16:creationId xmlns:a16="http://schemas.microsoft.com/office/drawing/2014/main" id="{A22264D1-B913-4EA2-ACF3-AA9D34BF2145}"/>
                </a:ext>
              </a:extLst>
            </p:cNvPr>
            <p:cNvGrpSpPr/>
            <p:nvPr/>
          </p:nvGrpSpPr>
          <p:grpSpPr>
            <a:xfrm>
              <a:off x="8251884" y="4355029"/>
              <a:ext cx="2679540" cy="1433353"/>
              <a:chOff x="859976" y="2113126"/>
              <a:chExt cx="2679540" cy="1433353"/>
            </a:xfrm>
          </p:grpSpPr>
          <p:sp>
            <p:nvSpPr>
              <p:cNvPr id="52" name="文本框 51">
                <a:extLst>
                  <a:ext uri="{FF2B5EF4-FFF2-40B4-BE49-F238E27FC236}">
                    <a16:creationId xmlns:a16="http://schemas.microsoft.com/office/drawing/2014/main" id="{FAF17018-0B01-400E-B8FC-DFC49A04FBE5}"/>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3" name="文本框 52">
                <a:extLst>
                  <a:ext uri="{FF2B5EF4-FFF2-40B4-BE49-F238E27FC236}">
                    <a16:creationId xmlns:a16="http://schemas.microsoft.com/office/drawing/2014/main" id="{365C2292-503E-48D1-9FCF-97079EC5020A}"/>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54" name="组合 53">
                <a:extLst>
                  <a:ext uri="{FF2B5EF4-FFF2-40B4-BE49-F238E27FC236}">
                    <a16:creationId xmlns:a16="http://schemas.microsoft.com/office/drawing/2014/main" id="{02BCCEFE-1EF8-451E-B28C-647D13C3248A}"/>
                  </a:ext>
                </a:extLst>
              </p:cNvPr>
              <p:cNvGrpSpPr/>
              <p:nvPr/>
            </p:nvGrpSpPr>
            <p:grpSpPr>
              <a:xfrm rot="16200000">
                <a:off x="3200026" y="3360685"/>
                <a:ext cx="121554" cy="250033"/>
                <a:chOff x="-952500" y="928685"/>
                <a:chExt cx="473109" cy="973174"/>
              </a:xfrm>
            </p:grpSpPr>
            <p:sp>
              <p:nvSpPr>
                <p:cNvPr id="56" name="L 形 55">
                  <a:extLst>
                    <a:ext uri="{FF2B5EF4-FFF2-40B4-BE49-F238E27FC236}">
                      <a16:creationId xmlns:a16="http://schemas.microsoft.com/office/drawing/2014/main" id="{B81A851B-9494-4C01-B02F-034A534054DA}"/>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L 形 56">
                  <a:extLst>
                    <a:ext uri="{FF2B5EF4-FFF2-40B4-BE49-F238E27FC236}">
                      <a16:creationId xmlns:a16="http://schemas.microsoft.com/office/drawing/2014/main" id="{3D7AA2AB-19D5-497F-847F-F948C5AC1B63}"/>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L 形 57">
                  <a:extLst>
                    <a:ext uri="{FF2B5EF4-FFF2-40B4-BE49-F238E27FC236}">
                      <a16:creationId xmlns:a16="http://schemas.microsoft.com/office/drawing/2014/main" id="{EF168430-C3E8-4144-A71A-7FB89954DE13}"/>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5" name="直接连接符 54">
                <a:extLst>
                  <a:ext uri="{FF2B5EF4-FFF2-40B4-BE49-F238E27FC236}">
                    <a16:creationId xmlns:a16="http://schemas.microsoft.com/office/drawing/2014/main" id="{FFF1DBD1-7706-45DD-8040-B438031953EA}"/>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50503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t>参考文献</a:t>
            </a:r>
            <a:endParaRPr lang="zh-CN" altLang="en-US" dirty="0">
              <a:latin typeface="+mj-ea"/>
              <a:ea typeface="+mj-ea"/>
            </a:endParaRPr>
          </a:p>
        </p:txBody>
      </p:sp>
      <p:sp>
        <p:nvSpPr>
          <p:cNvPr id="4" name="矩形: 圆顶角 3">
            <a:extLst>
              <a:ext uri="{FF2B5EF4-FFF2-40B4-BE49-F238E27FC236}">
                <a16:creationId xmlns:a16="http://schemas.microsoft.com/office/drawing/2014/main" id="{C9E007CF-0C0F-46A8-9279-FEADFBB13F09}"/>
              </a:ext>
            </a:extLst>
          </p:cNvPr>
          <p:cNvSpPr/>
          <p:nvPr/>
        </p:nvSpPr>
        <p:spPr>
          <a:xfrm flipV="1">
            <a:off x="783151" y="4066418"/>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0678E30E-9046-4E48-BE51-5152CDEB0DA5}"/>
              </a:ext>
            </a:extLst>
          </p:cNvPr>
          <p:cNvSpPr/>
          <p:nvPr/>
        </p:nvSpPr>
        <p:spPr>
          <a:xfrm>
            <a:off x="787913" y="4060421"/>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65144BC5-7F39-496F-A569-2AF897A35259}"/>
              </a:ext>
            </a:extLst>
          </p:cNvPr>
          <p:cNvGrpSpPr/>
          <p:nvPr/>
        </p:nvGrpSpPr>
        <p:grpSpPr>
          <a:xfrm>
            <a:off x="2139454" y="4311323"/>
            <a:ext cx="369259" cy="366504"/>
            <a:chOff x="3244771" y="3550733"/>
            <a:chExt cx="369259" cy="366504"/>
          </a:xfrm>
          <a:solidFill>
            <a:schemeClr val="accent1"/>
          </a:solidFill>
        </p:grpSpPr>
        <p:sp>
          <p:nvSpPr>
            <p:cNvPr id="16" name="任意多边形: 形状 15">
              <a:extLst>
                <a:ext uri="{FF2B5EF4-FFF2-40B4-BE49-F238E27FC236}">
                  <a16:creationId xmlns:a16="http://schemas.microsoft.com/office/drawing/2014/main" id="{4602DE99-4BE0-4FFE-BA1D-9371DEE76CA6}"/>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C7B4D083-4DB4-4195-8643-60265A37D237}"/>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0AE9545B-D469-4963-8113-B13243867F4C}"/>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7" name="组合 6">
            <a:extLst>
              <a:ext uri="{FF2B5EF4-FFF2-40B4-BE49-F238E27FC236}">
                <a16:creationId xmlns:a16="http://schemas.microsoft.com/office/drawing/2014/main" id="{ACBAFAFC-2435-4E42-913E-C4E6B6B3BE91}"/>
              </a:ext>
            </a:extLst>
          </p:cNvPr>
          <p:cNvGrpSpPr/>
          <p:nvPr/>
        </p:nvGrpSpPr>
        <p:grpSpPr>
          <a:xfrm>
            <a:off x="984314" y="4768433"/>
            <a:ext cx="2679540" cy="1433353"/>
            <a:chOff x="859976" y="2113126"/>
            <a:chExt cx="2679540" cy="1433353"/>
          </a:xfrm>
        </p:grpSpPr>
        <p:sp>
          <p:nvSpPr>
            <p:cNvPr id="8" name="文本框 7">
              <a:extLst>
                <a:ext uri="{FF2B5EF4-FFF2-40B4-BE49-F238E27FC236}">
                  <a16:creationId xmlns:a16="http://schemas.microsoft.com/office/drawing/2014/main" id="{7515B1E7-1431-4578-A030-46ED1D72DED5}"/>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0" name="文本框 9">
              <a:extLst>
                <a:ext uri="{FF2B5EF4-FFF2-40B4-BE49-F238E27FC236}">
                  <a16:creationId xmlns:a16="http://schemas.microsoft.com/office/drawing/2014/main" id="{42B362DE-7C04-4DD3-91A7-7ECBEED0FBD5}"/>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11" name="组合 10">
              <a:extLst>
                <a:ext uri="{FF2B5EF4-FFF2-40B4-BE49-F238E27FC236}">
                  <a16:creationId xmlns:a16="http://schemas.microsoft.com/office/drawing/2014/main" id="{3A9E0C82-263B-4137-8CA8-FC3AE809C49D}"/>
                </a:ext>
              </a:extLst>
            </p:cNvPr>
            <p:cNvGrpSpPr/>
            <p:nvPr/>
          </p:nvGrpSpPr>
          <p:grpSpPr>
            <a:xfrm rot="16200000">
              <a:off x="3200026" y="3360685"/>
              <a:ext cx="121554" cy="250033"/>
              <a:chOff x="-952500" y="928685"/>
              <a:chExt cx="473109" cy="973174"/>
            </a:xfrm>
          </p:grpSpPr>
          <p:sp>
            <p:nvSpPr>
              <p:cNvPr id="13" name="L 形 12">
                <a:extLst>
                  <a:ext uri="{FF2B5EF4-FFF2-40B4-BE49-F238E27FC236}">
                    <a16:creationId xmlns:a16="http://schemas.microsoft.com/office/drawing/2014/main" id="{B61F3A08-ADCF-4500-8E8A-543C845EF1CE}"/>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L 形 13">
                <a:extLst>
                  <a:ext uri="{FF2B5EF4-FFF2-40B4-BE49-F238E27FC236}">
                    <a16:creationId xmlns:a16="http://schemas.microsoft.com/office/drawing/2014/main" id="{7880D804-42C0-4C9B-B970-49D4D1633DB6}"/>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L 形 14">
                <a:extLst>
                  <a:ext uri="{FF2B5EF4-FFF2-40B4-BE49-F238E27FC236}">
                    <a16:creationId xmlns:a16="http://schemas.microsoft.com/office/drawing/2014/main" id="{8A60F654-C88D-4D44-B61B-732B485C96D9}"/>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a:extLst>
                <a:ext uri="{FF2B5EF4-FFF2-40B4-BE49-F238E27FC236}">
                  <a16:creationId xmlns:a16="http://schemas.microsoft.com/office/drawing/2014/main" id="{73881AB6-DECB-48E1-BA75-5AED752CAD4B}"/>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20" name="矩形: 圆顶角 19">
            <a:extLst>
              <a:ext uri="{FF2B5EF4-FFF2-40B4-BE49-F238E27FC236}">
                <a16:creationId xmlns:a16="http://schemas.microsoft.com/office/drawing/2014/main" id="{1C02502A-E246-491D-B525-52F6E637ADF5}"/>
              </a:ext>
            </a:extLst>
          </p:cNvPr>
          <p:cNvSpPr/>
          <p:nvPr/>
        </p:nvSpPr>
        <p:spPr>
          <a:xfrm flipV="1">
            <a:off x="4553744" y="4066418"/>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87E38DDD-E326-4CEF-957F-0C7F86FA8ECF}"/>
              </a:ext>
            </a:extLst>
          </p:cNvPr>
          <p:cNvSpPr/>
          <p:nvPr/>
        </p:nvSpPr>
        <p:spPr>
          <a:xfrm>
            <a:off x="4558506" y="4060421"/>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a:extLst>
              <a:ext uri="{FF2B5EF4-FFF2-40B4-BE49-F238E27FC236}">
                <a16:creationId xmlns:a16="http://schemas.microsoft.com/office/drawing/2014/main" id="{2783C816-76D0-4961-BC09-AEA9D765C5DD}"/>
              </a:ext>
            </a:extLst>
          </p:cNvPr>
          <p:cNvGrpSpPr/>
          <p:nvPr/>
        </p:nvGrpSpPr>
        <p:grpSpPr>
          <a:xfrm>
            <a:off x="5910492" y="4338193"/>
            <a:ext cx="368012" cy="344447"/>
            <a:chOff x="7271448" y="-1003591"/>
            <a:chExt cx="368012" cy="344447"/>
          </a:xfrm>
          <a:solidFill>
            <a:schemeClr val="accent1"/>
          </a:solidFill>
        </p:grpSpPr>
        <p:sp>
          <p:nvSpPr>
            <p:cNvPr id="30" name="任意多边形: 形状 29">
              <a:extLst>
                <a:ext uri="{FF2B5EF4-FFF2-40B4-BE49-F238E27FC236}">
                  <a16:creationId xmlns:a16="http://schemas.microsoft.com/office/drawing/2014/main" id="{7FF900D3-FCFD-4FBF-835F-92F62760331B}"/>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EBB9391B-5AF3-46F6-ABAE-588371F030A2}"/>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sp>
        <p:nvSpPr>
          <p:cNvPr id="23" name="文本框 22">
            <a:extLst>
              <a:ext uri="{FF2B5EF4-FFF2-40B4-BE49-F238E27FC236}">
                <a16:creationId xmlns:a16="http://schemas.microsoft.com/office/drawing/2014/main" id="{45830413-C8D9-403D-8F00-A0E30E605354}"/>
              </a:ext>
            </a:extLst>
          </p:cNvPr>
          <p:cNvSpPr txBox="1"/>
          <p:nvPr/>
        </p:nvSpPr>
        <p:spPr>
          <a:xfrm>
            <a:off x="4756230" y="5125919"/>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4" name="文本框 23">
            <a:extLst>
              <a:ext uri="{FF2B5EF4-FFF2-40B4-BE49-F238E27FC236}">
                <a16:creationId xmlns:a16="http://schemas.microsoft.com/office/drawing/2014/main" id="{CF625B37-2E1D-48F8-8CE6-A7A092A8170C}"/>
              </a:ext>
            </a:extLst>
          </p:cNvPr>
          <p:cNvSpPr txBox="1"/>
          <p:nvPr/>
        </p:nvSpPr>
        <p:spPr>
          <a:xfrm>
            <a:off x="5363789" y="4768433"/>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25" name="组合 24">
            <a:extLst>
              <a:ext uri="{FF2B5EF4-FFF2-40B4-BE49-F238E27FC236}">
                <a16:creationId xmlns:a16="http://schemas.microsoft.com/office/drawing/2014/main" id="{DC2EC804-35A1-45FF-94F4-7A48E1DA5464}"/>
              </a:ext>
            </a:extLst>
          </p:cNvPr>
          <p:cNvGrpSpPr/>
          <p:nvPr/>
        </p:nvGrpSpPr>
        <p:grpSpPr>
          <a:xfrm rot="16200000">
            <a:off x="7096280" y="6015992"/>
            <a:ext cx="121554" cy="250033"/>
            <a:chOff x="-952500" y="928685"/>
            <a:chExt cx="473109" cy="973174"/>
          </a:xfrm>
        </p:grpSpPr>
        <p:sp>
          <p:nvSpPr>
            <p:cNvPr id="27" name="L 形 26">
              <a:extLst>
                <a:ext uri="{FF2B5EF4-FFF2-40B4-BE49-F238E27FC236}">
                  <a16:creationId xmlns:a16="http://schemas.microsoft.com/office/drawing/2014/main" id="{2BDCD9A0-41BF-4945-A4FD-E2BB936559AC}"/>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L 形 27">
              <a:extLst>
                <a:ext uri="{FF2B5EF4-FFF2-40B4-BE49-F238E27FC236}">
                  <a16:creationId xmlns:a16="http://schemas.microsoft.com/office/drawing/2014/main" id="{1232F693-C5E6-4ED1-8AB7-BB60F64B458C}"/>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L 形 28">
              <a:extLst>
                <a:ext uri="{FF2B5EF4-FFF2-40B4-BE49-F238E27FC236}">
                  <a16:creationId xmlns:a16="http://schemas.microsoft.com/office/drawing/2014/main" id="{140BDE32-E616-40E5-8F44-06BFC5E1198E}"/>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6" name="直接连接符 25">
            <a:extLst>
              <a:ext uri="{FF2B5EF4-FFF2-40B4-BE49-F238E27FC236}">
                <a16:creationId xmlns:a16="http://schemas.microsoft.com/office/drawing/2014/main" id="{72EE4DB1-6091-4D2F-BB6F-4232F8FE9EA4}"/>
              </a:ext>
            </a:extLst>
          </p:cNvPr>
          <p:cNvCxnSpPr>
            <a:cxnSpLocks/>
          </p:cNvCxnSpPr>
          <p:nvPr/>
        </p:nvCxnSpPr>
        <p:spPr>
          <a:xfrm>
            <a:off x="4848754" y="6141008"/>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3" name="矩形: 圆顶角 32">
            <a:extLst>
              <a:ext uri="{FF2B5EF4-FFF2-40B4-BE49-F238E27FC236}">
                <a16:creationId xmlns:a16="http://schemas.microsoft.com/office/drawing/2014/main" id="{893C8AF3-2466-410B-A3F9-DFC56D867D1A}"/>
              </a:ext>
            </a:extLst>
          </p:cNvPr>
          <p:cNvSpPr/>
          <p:nvPr/>
        </p:nvSpPr>
        <p:spPr>
          <a:xfrm flipV="1">
            <a:off x="8325661" y="4066418"/>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B99FAA65-BBE4-49B7-A378-492E2868F06C}"/>
              </a:ext>
            </a:extLst>
          </p:cNvPr>
          <p:cNvSpPr/>
          <p:nvPr/>
        </p:nvSpPr>
        <p:spPr>
          <a:xfrm>
            <a:off x="8326754" y="4060421"/>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a:extLst>
              <a:ext uri="{FF2B5EF4-FFF2-40B4-BE49-F238E27FC236}">
                <a16:creationId xmlns:a16="http://schemas.microsoft.com/office/drawing/2014/main" id="{6F16D522-2E43-4D91-826F-B03E15CDEEA1}"/>
              </a:ext>
            </a:extLst>
          </p:cNvPr>
          <p:cNvGrpSpPr/>
          <p:nvPr/>
        </p:nvGrpSpPr>
        <p:grpSpPr>
          <a:xfrm>
            <a:off x="9695697" y="4296304"/>
            <a:ext cx="344440" cy="350081"/>
            <a:chOff x="7270901" y="1921561"/>
            <a:chExt cx="368047" cy="374075"/>
          </a:xfrm>
          <a:solidFill>
            <a:schemeClr val="accent1"/>
          </a:solidFill>
        </p:grpSpPr>
        <p:sp>
          <p:nvSpPr>
            <p:cNvPr id="44" name="任意多边形: 形状 43">
              <a:extLst>
                <a:ext uri="{FF2B5EF4-FFF2-40B4-BE49-F238E27FC236}">
                  <a16:creationId xmlns:a16="http://schemas.microsoft.com/office/drawing/2014/main" id="{96CC025B-9C63-4037-8C93-714E84302292}"/>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45" name="组合 44">
              <a:extLst>
                <a:ext uri="{FF2B5EF4-FFF2-40B4-BE49-F238E27FC236}">
                  <a16:creationId xmlns:a16="http://schemas.microsoft.com/office/drawing/2014/main" id="{082D8B5F-8532-4DF8-A57E-383532E59797}"/>
                </a:ext>
              </a:extLst>
            </p:cNvPr>
            <p:cNvGrpSpPr/>
            <p:nvPr/>
          </p:nvGrpSpPr>
          <p:grpSpPr>
            <a:xfrm>
              <a:off x="7388937" y="2058250"/>
              <a:ext cx="250011" cy="237386"/>
              <a:chOff x="7388937" y="2058250"/>
              <a:chExt cx="250011" cy="237386"/>
            </a:xfrm>
            <a:grpFill/>
          </p:grpSpPr>
          <p:sp>
            <p:nvSpPr>
              <p:cNvPr id="48" name="任意多边形: 形状 47">
                <a:extLst>
                  <a:ext uri="{FF2B5EF4-FFF2-40B4-BE49-F238E27FC236}">
                    <a16:creationId xmlns:a16="http://schemas.microsoft.com/office/drawing/2014/main" id="{17514DDF-E03A-4251-8469-99EC9A9DE241}"/>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49" name="任意多边形: 形状 48">
                <a:extLst>
                  <a:ext uri="{FF2B5EF4-FFF2-40B4-BE49-F238E27FC236}">
                    <a16:creationId xmlns:a16="http://schemas.microsoft.com/office/drawing/2014/main" id="{003FD986-02AA-4D02-AE1E-8E1F65D2C815}"/>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50" name="任意多边形: 形状 49">
                <a:extLst>
                  <a:ext uri="{FF2B5EF4-FFF2-40B4-BE49-F238E27FC236}">
                    <a16:creationId xmlns:a16="http://schemas.microsoft.com/office/drawing/2014/main" id="{A2283070-21BD-421D-8D50-F69141C56873}"/>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46" name="任意多边形: 形状 45">
              <a:extLst>
                <a:ext uri="{FF2B5EF4-FFF2-40B4-BE49-F238E27FC236}">
                  <a16:creationId xmlns:a16="http://schemas.microsoft.com/office/drawing/2014/main" id="{A954D565-C8DF-4AA9-8442-0945971DFDC6}"/>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47" name="任意多边形: 形状 46">
              <a:extLst>
                <a:ext uri="{FF2B5EF4-FFF2-40B4-BE49-F238E27FC236}">
                  <a16:creationId xmlns:a16="http://schemas.microsoft.com/office/drawing/2014/main" id="{55B5CB24-58DF-427B-A1B7-93A6BBABC8E3}"/>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36" name="组合 35">
            <a:extLst>
              <a:ext uri="{FF2B5EF4-FFF2-40B4-BE49-F238E27FC236}">
                <a16:creationId xmlns:a16="http://schemas.microsoft.com/office/drawing/2014/main" id="{14D6F299-D3C8-494E-A7A9-2C19A7C3EBBA}"/>
              </a:ext>
            </a:extLst>
          </p:cNvPr>
          <p:cNvGrpSpPr/>
          <p:nvPr/>
        </p:nvGrpSpPr>
        <p:grpSpPr>
          <a:xfrm>
            <a:off x="8526824" y="4749736"/>
            <a:ext cx="2679540" cy="1433353"/>
            <a:chOff x="859976" y="2113126"/>
            <a:chExt cx="2679540" cy="1433353"/>
          </a:xfrm>
        </p:grpSpPr>
        <p:sp>
          <p:nvSpPr>
            <p:cNvPr id="37" name="文本框 36">
              <a:extLst>
                <a:ext uri="{FF2B5EF4-FFF2-40B4-BE49-F238E27FC236}">
                  <a16:creationId xmlns:a16="http://schemas.microsoft.com/office/drawing/2014/main" id="{CCA6B2B2-48A0-4F12-8E76-558A39D2A7DA}"/>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8" name="文本框 37">
              <a:extLst>
                <a:ext uri="{FF2B5EF4-FFF2-40B4-BE49-F238E27FC236}">
                  <a16:creationId xmlns:a16="http://schemas.microsoft.com/office/drawing/2014/main" id="{680D04B9-B9DE-4DC4-9DA6-F05A1AE95BB4}"/>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39" name="组合 38">
              <a:extLst>
                <a:ext uri="{FF2B5EF4-FFF2-40B4-BE49-F238E27FC236}">
                  <a16:creationId xmlns:a16="http://schemas.microsoft.com/office/drawing/2014/main" id="{73F06E8D-D83E-4F0E-BD57-7486DAC59718}"/>
                </a:ext>
              </a:extLst>
            </p:cNvPr>
            <p:cNvGrpSpPr/>
            <p:nvPr/>
          </p:nvGrpSpPr>
          <p:grpSpPr>
            <a:xfrm rot="16200000">
              <a:off x="3200026" y="3360685"/>
              <a:ext cx="121554" cy="250033"/>
              <a:chOff x="-952500" y="928685"/>
              <a:chExt cx="473109" cy="973174"/>
            </a:xfrm>
          </p:grpSpPr>
          <p:sp>
            <p:nvSpPr>
              <p:cNvPr id="41" name="L 形 40">
                <a:extLst>
                  <a:ext uri="{FF2B5EF4-FFF2-40B4-BE49-F238E27FC236}">
                    <a16:creationId xmlns:a16="http://schemas.microsoft.com/office/drawing/2014/main" id="{8B7A86EE-6041-4867-8546-D2F9A1A297B6}"/>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L 形 41">
                <a:extLst>
                  <a:ext uri="{FF2B5EF4-FFF2-40B4-BE49-F238E27FC236}">
                    <a16:creationId xmlns:a16="http://schemas.microsoft.com/office/drawing/2014/main" id="{10BC13C1-EEB5-456B-AA05-23D2F7E2EA22}"/>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L 形 42">
                <a:extLst>
                  <a:ext uri="{FF2B5EF4-FFF2-40B4-BE49-F238E27FC236}">
                    <a16:creationId xmlns:a16="http://schemas.microsoft.com/office/drawing/2014/main" id="{805B2288-88FC-4418-AFA9-6A2E5A09429C}"/>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0" name="直接连接符 39">
              <a:extLst>
                <a:ext uri="{FF2B5EF4-FFF2-40B4-BE49-F238E27FC236}">
                  <a16:creationId xmlns:a16="http://schemas.microsoft.com/office/drawing/2014/main" id="{1F1B4350-8BD8-4F3F-8F27-4A8B54629E73}"/>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52" name="矩形: 圆顶角 51">
            <a:extLst>
              <a:ext uri="{FF2B5EF4-FFF2-40B4-BE49-F238E27FC236}">
                <a16:creationId xmlns:a16="http://schemas.microsoft.com/office/drawing/2014/main" id="{7989B56E-C12E-43FD-8CBF-199C337DC312}"/>
              </a:ext>
            </a:extLst>
          </p:cNvPr>
          <p:cNvSpPr/>
          <p:nvPr/>
        </p:nvSpPr>
        <p:spPr>
          <a:xfrm flipV="1">
            <a:off x="783151" y="1560285"/>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4BEA2702-025E-4FA6-97DA-9F076F62D6F0}"/>
              </a:ext>
            </a:extLst>
          </p:cNvPr>
          <p:cNvSpPr/>
          <p:nvPr/>
        </p:nvSpPr>
        <p:spPr>
          <a:xfrm>
            <a:off x="787913" y="1554288"/>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0A9ABC96-6A09-46BE-8270-D52A97805464}"/>
              </a:ext>
            </a:extLst>
          </p:cNvPr>
          <p:cNvGrpSpPr/>
          <p:nvPr/>
        </p:nvGrpSpPr>
        <p:grpSpPr>
          <a:xfrm>
            <a:off x="984314" y="2262300"/>
            <a:ext cx="2679540" cy="1433353"/>
            <a:chOff x="859976" y="2113126"/>
            <a:chExt cx="2679540" cy="1433353"/>
          </a:xfrm>
        </p:grpSpPr>
        <p:sp>
          <p:nvSpPr>
            <p:cNvPr id="56" name="文本框 55">
              <a:extLst>
                <a:ext uri="{FF2B5EF4-FFF2-40B4-BE49-F238E27FC236}">
                  <a16:creationId xmlns:a16="http://schemas.microsoft.com/office/drawing/2014/main" id="{D4A06490-507E-4980-9BE7-467C7A652071}"/>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7" name="文本框 56">
              <a:extLst>
                <a:ext uri="{FF2B5EF4-FFF2-40B4-BE49-F238E27FC236}">
                  <a16:creationId xmlns:a16="http://schemas.microsoft.com/office/drawing/2014/main" id="{7D133185-4737-497D-9F74-E0671146730F}"/>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58" name="组合 57">
              <a:extLst>
                <a:ext uri="{FF2B5EF4-FFF2-40B4-BE49-F238E27FC236}">
                  <a16:creationId xmlns:a16="http://schemas.microsoft.com/office/drawing/2014/main" id="{82CA8E11-9B7F-484C-A7A3-1647D3DE221F}"/>
                </a:ext>
              </a:extLst>
            </p:cNvPr>
            <p:cNvGrpSpPr/>
            <p:nvPr/>
          </p:nvGrpSpPr>
          <p:grpSpPr>
            <a:xfrm rot="16200000">
              <a:off x="3200026" y="3360685"/>
              <a:ext cx="121554" cy="250033"/>
              <a:chOff x="-952500" y="928685"/>
              <a:chExt cx="473109" cy="973174"/>
            </a:xfrm>
          </p:grpSpPr>
          <p:sp>
            <p:nvSpPr>
              <p:cNvPr id="60" name="L 形 59">
                <a:extLst>
                  <a:ext uri="{FF2B5EF4-FFF2-40B4-BE49-F238E27FC236}">
                    <a16:creationId xmlns:a16="http://schemas.microsoft.com/office/drawing/2014/main" id="{2B4ABDE5-FE64-476D-AD10-35812465E378}"/>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L 形 60">
                <a:extLst>
                  <a:ext uri="{FF2B5EF4-FFF2-40B4-BE49-F238E27FC236}">
                    <a16:creationId xmlns:a16="http://schemas.microsoft.com/office/drawing/2014/main" id="{960155CA-086D-43AB-88A8-0D918932F662}"/>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L 形 61">
                <a:extLst>
                  <a:ext uri="{FF2B5EF4-FFF2-40B4-BE49-F238E27FC236}">
                    <a16:creationId xmlns:a16="http://schemas.microsoft.com/office/drawing/2014/main" id="{C962EDA8-E147-42B2-90B9-888BB9609029}"/>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9" name="直接连接符 58">
              <a:extLst>
                <a:ext uri="{FF2B5EF4-FFF2-40B4-BE49-F238E27FC236}">
                  <a16:creationId xmlns:a16="http://schemas.microsoft.com/office/drawing/2014/main" id="{81645703-F858-49AB-AA19-C7F1EC77D93C}"/>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67" name="矩形: 圆顶角 66">
            <a:extLst>
              <a:ext uri="{FF2B5EF4-FFF2-40B4-BE49-F238E27FC236}">
                <a16:creationId xmlns:a16="http://schemas.microsoft.com/office/drawing/2014/main" id="{426AC93E-0E5C-4080-906B-53BC8AEAC39C}"/>
              </a:ext>
            </a:extLst>
          </p:cNvPr>
          <p:cNvSpPr/>
          <p:nvPr/>
        </p:nvSpPr>
        <p:spPr>
          <a:xfrm flipV="1">
            <a:off x="4553744" y="1560285"/>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D9C05E3A-02D9-472E-9FAC-642EB5AFEAB8}"/>
              </a:ext>
            </a:extLst>
          </p:cNvPr>
          <p:cNvSpPr/>
          <p:nvPr/>
        </p:nvSpPr>
        <p:spPr>
          <a:xfrm>
            <a:off x="4558506" y="1554288"/>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a:extLst>
              <a:ext uri="{FF2B5EF4-FFF2-40B4-BE49-F238E27FC236}">
                <a16:creationId xmlns:a16="http://schemas.microsoft.com/office/drawing/2014/main" id="{875F4E07-F35A-40CA-9054-0BB4DD03613B}"/>
              </a:ext>
            </a:extLst>
          </p:cNvPr>
          <p:cNvSpPr txBox="1"/>
          <p:nvPr/>
        </p:nvSpPr>
        <p:spPr>
          <a:xfrm>
            <a:off x="4756230" y="2619786"/>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1" name="文本框 70">
            <a:extLst>
              <a:ext uri="{FF2B5EF4-FFF2-40B4-BE49-F238E27FC236}">
                <a16:creationId xmlns:a16="http://schemas.microsoft.com/office/drawing/2014/main" id="{401572EF-362A-47A6-99A1-B4CD71355063}"/>
              </a:ext>
            </a:extLst>
          </p:cNvPr>
          <p:cNvSpPr txBox="1"/>
          <p:nvPr/>
        </p:nvSpPr>
        <p:spPr>
          <a:xfrm>
            <a:off x="5363789" y="2262300"/>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72" name="组合 71">
            <a:extLst>
              <a:ext uri="{FF2B5EF4-FFF2-40B4-BE49-F238E27FC236}">
                <a16:creationId xmlns:a16="http://schemas.microsoft.com/office/drawing/2014/main" id="{7B090948-CE3C-4A31-BDE5-4AD1663FDD99}"/>
              </a:ext>
            </a:extLst>
          </p:cNvPr>
          <p:cNvGrpSpPr/>
          <p:nvPr/>
        </p:nvGrpSpPr>
        <p:grpSpPr>
          <a:xfrm rot="16200000">
            <a:off x="7096280" y="3509859"/>
            <a:ext cx="121554" cy="250033"/>
            <a:chOff x="-952500" y="928685"/>
            <a:chExt cx="473109" cy="973174"/>
          </a:xfrm>
        </p:grpSpPr>
        <p:sp>
          <p:nvSpPr>
            <p:cNvPr id="74" name="L 形 73">
              <a:extLst>
                <a:ext uri="{FF2B5EF4-FFF2-40B4-BE49-F238E27FC236}">
                  <a16:creationId xmlns:a16="http://schemas.microsoft.com/office/drawing/2014/main" id="{60B2B23E-51AA-4E9C-A8C2-03B0E3CE8BE9}"/>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L 形 74">
              <a:extLst>
                <a:ext uri="{FF2B5EF4-FFF2-40B4-BE49-F238E27FC236}">
                  <a16:creationId xmlns:a16="http://schemas.microsoft.com/office/drawing/2014/main" id="{74DF3DAE-BF67-43A5-BD9F-14855F93C636}"/>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L 形 75">
              <a:extLst>
                <a:ext uri="{FF2B5EF4-FFF2-40B4-BE49-F238E27FC236}">
                  <a16:creationId xmlns:a16="http://schemas.microsoft.com/office/drawing/2014/main" id="{E58DA375-CF39-4ECB-823E-490C1F0FC4A8}"/>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3" name="直接连接符 72">
            <a:extLst>
              <a:ext uri="{FF2B5EF4-FFF2-40B4-BE49-F238E27FC236}">
                <a16:creationId xmlns:a16="http://schemas.microsoft.com/office/drawing/2014/main" id="{08791037-6EC3-4C67-AB10-5A8EFC4962F9}"/>
              </a:ext>
            </a:extLst>
          </p:cNvPr>
          <p:cNvCxnSpPr>
            <a:cxnSpLocks/>
          </p:cNvCxnSpPr>
          <p:nvPr/>
        </p:nvCxnSpPr>
        <p:spPr>
          <a:xfrm>
            <a:off x="4848754" y="3634875"/>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0" name="矩形: 圆顶角 79">
            <a:extLst>
              <a:ext uri="{FF2B5EF4-FFF2-40B4-BE49-F238E27FC236}">
                <a16:creationId xmlns:a16="http://schemas.microsoft.com/office/drawing/2014/main" id="{3A9989BB-E807-411E-9134-5683F2CF3ABA}"/>
              </a:ext>
            </a:extLst>
          </p:cNvPr>
          <p:cNvSpPr/>
          <p:nvPr/>
        </p:nvSpPr>
        <p:spPr>
          <a:xfrm flipV="1">
            <a:off x="8325661" y="1560285"/>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BEF6E9D3-4695-450C-BFE1-815DC7C21C50}"/>
              </a:ext>
            </a:extLst>
          </p:cNvPr>
          <p:cNvSpPr/>
          <p:nvPr/>
        </p:nvSpPr>
        <p:spPr>
          <a:xfrm>
            <a:off x="8326754" y="1554288"/>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3" name="组合 82">
            <a:extLst>
              <a:ext uri="{FF2B5EF4-FFF2-40B4-BE49-F238E27FC236}">
                <a16:creationId xmlns:a16="http://schemas.microsoft.com/office/drawing/2014/main" id="{928BAF32-EC0C-41D4-9976-EB98EE0A55E4}"/>
              </a:ext>
            </a:extLst>
          </p:cNvPr>
          <p:cNvGrpSpPr/>
          <p:nvPr/>
        </p:nvGrpSpPr>
        <p:grpSpPr>
          <a:xfrm>
            <a:off x="8526824" y="2243603"/>
            <a:ext cx="2679540" cy="1433353"/>
            <a:chOff x="859976" y="2113126"/>
            <a:chExt cx="2679540" cy="1433353"/>
          </a:xfrm>
        </p:grpSpPr>
        <p:sp>
          <p:nvSpPr>
            <p:cNvPr id="84" name="文本框 83">
              <a:extLst>
                <a:ext uri="{FF2B5EF4-FFF2-40B4-BE49-F238E27FC236}">
                  <a16:creationId xmlns:a16="http://schemas.microsoft.com/office/drawing/2014/main" id="{C646631E-8D71-48EC-8A0C-F6080AC3C48D}"/>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5" name="文本框 84">
              <a:extLst>
                <a:ext uri="{FF2B5EF4-FFF2-40B4-BE49-F238E27FC236}">
                  <a16:creationId xmlns:a16="http://schemas.microsoft.com/office/drawing/2014/main" id="{A00EF011-9746-4B0E-8A78-F95BF1AA718F}"/>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86" name="组合 85">
              <a:extLst>
                <a:ext uri="{FF2B5EF4-FFF2-40B4-BE49-F238E27FC236}">
                  <a16:creationId xmlns:a16="http://schemas.microsoft.com/office/drawing/2014/main" id="{A28A5DFD-EA8D-4715-96AB-E1B36E459238}"/>
                </a:ext>
              </a:extLst>
            </p:cNvPr>
            <p:cNvGrpSpPr/>
            <p:nvPr/>
          </p:nvGrpSpPr>
          <p:grpSpPr>
            <a:xfrm rot="16200000">
              <a:off x="3200026" y="3360685"/>
              <a:ext cx="121554" cy="250033"/>
              <a:chOff x="-952500" y="928685"/>
              <a:chExt cx="473109" cy="973174"/>
            </a:xfrm>
          </p:grpSpPr>
          <p:sp>
            <p:nvSpPr>
              <p:cNvPr id="88" name="L 形 87">
                <a:extLst>
                  <a:ext uri="{FF2B5EF4-FFF2-40B4-BE49-F238E27FC236}">
                    <a16:creationId xmlns:a16="http://schemas.microsoft.com/office/drawing/2014/main" id="{89E0E24D-53CE-4726-99E1-59F0553A3ECA}"/>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L 形 88">
                <a:extLst>
                  <a:ext uri="{FF2B5EF4-FFF2-40B4-BE49-F238E27FC236}">
                    <a16:creationId xmlns:a16="http://schemas.microsoft.com/office/drawing/2014/main" id="{1C2BEE4A-753B-4240-BDD6-B9166D0CBBB3}"/>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L 形 89">
                <a:extLst>
                  <a:ext uri="{FF2B5EF4-FFF2-40B4-BE49-F238E27FC236}">
                    <a16:creationId xmlns:a16="http://schemas.microsoft.com/office/drawing/2014/main" id="{5719E10C-042C-4531-BFD6-6FDA5C29351F}"/>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a:extLst>
                <a:ext uri="{FF2B5EF4-FFF2-40B4-BE49-F238E27FC236}">
                  <a16:creationId xmlns:a16="http://schemas.microsoft.com/office/drawing/2014/main" id="{8FF31789-BB0F-49CD-99B7-99730BDD27ED}"/>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98" name="任意多边形: 形状 97">
            <a:extLst>
              <a:ext uri="{FF2B5EF4-FFF2-40B4-BE49-F238E27FC236}">
                <a16:creationId xmlns:a16="http://schemas.microsoft.com/office/drawing/2014/main" id="{4EA84918-7481-4398-B578-8AA275A3DBA3}"/>
              </a:ext>
            </a:extLst>
          </p:cNvPr>
          <p:cNvSpPr/>
          <p:nvPr/>
        </p:nvSpPr>
        <p:spPr>
          <a:xfrm>
            <a:off x="2156576" y="1806064"/>
            <a:ext cx="334923" cy="334817"/>
          </a:xfrm>
          <a:custGeom>
            <a:avLst/>
            <a:gdLst>
              <a:gd name="connsiteX0" fmla="*/ 366248 w 455927"/>
              <a:gd name="connsiteY0" fmla="*/ -282 h 455784"/>
              <a:gd name="connsiteX1" fmla="*/ 88312 w 455927"/>
              <a:gd name="connsiteY1" fmla="*/ -282 h 455784"/>
              <a:gd name="connsiteX2" fmla="*/ -725 w 455927"/>
              <a:gd name="connsiteY2" fmla="*/ 88612 h 455784"/>
              <a:gd name="connsiteX3" fmla="*/ -725 w 455927"/>
              <a:gd name="connsiteY3" fmla="*/ 88672 h 455784"/>
              <a:gd name="connsiteX4" fmla="*/ -725 w 455927"/>
              <a:gd name="connsiteY4" fmla="*/ 366549 h 455784"/>
              <a:gd name="connsiteX5" fmla="*/ 88312 w 455927"/>
              <a:gd name="connsiteY5" fmla="*/ 455503 h 455784"/>
              <a:gd name="connsiteX6" fmla="*/ 366248 w 455927"/>
              <a:gd name="connsiteY6" fmla="*/ 455503 h 455784"/>
              <a:gd name="connsiteX7" fmla="*/ 455202 w 455927"/>
              <a:gd name="connsiteY7" fmla="*/ 366549 h 455784"/>
              <a:gd name="connsiteX8" fmla="*/ 455202 w 455927"/>
              <a:gd name="connsiteY8" fmla="*/ 88612 h 455784"/>
              <a:gd name="connsiteX9" fmla="*/ 366248 w 455927"/>
              <a:gd name="connsiteY9" fmla="*/ -282 h 455784"/>
              <a:gd name="connsiteX10" fmla="*/ 166106 w 455927"/>
              <a:gd name="connsiteY10" fmla="*/ 222963 h 455784"/>
              <a:gd name="connsiteX11" fmla="*/ 294580 w 455927"/>
              <a:gd name="connsiteY11" fmla="*/ 94453 h 455784"/>
              <a:gd name="connsiteX12" fmla="*/ 306333 w 455927"/>
              <a:gd name="connsiteY12" fmla="*/ 94440 h 455784"/>
              <a:gd name="connsiteX13" fmla="*/ 306345 w 455927"/>
              <a:gd name="connsiteY13" fmla="*/ 94453 h 455784"/>
              <a:gd name="connsiteX14" fmla="*/ 306689 w 455927"/>
              <a:gd name="connsiteY14" fmla="*/ 94750 h 455784"/>
              <a:gd name="connsiteX15" fmla="*/ 322810 w 455927"/>
              <a:gd name="connsiteY15" fmla="*/ 78569 h 455784"/>
              <a:gd name="connsiteX16" fmla="*/ 334528 w 455927"/>
              <a:gd name="connsiteY16" fmla="*/ 78569 h 455784"/>
              <a:gd name="connsiteX17" fmla="*/ 364931 w 455927"/>
              <a:gd name="connsiteY17" fmla="*/ 109008 h 455784"/>
              <a:gd name="connsiteX18" fmla="*/ 365002 w 455927"/>
              <a:gd name="connsiteY18" fmla="*/ 120658 h 455784"/>
              <a:gd name="connsiteX19" fmla="*/ 364931 w 455927"/>
              <a:gd name="connsiteY19" fmla="*/ 120725 h 455784"/>
              <a:gd name="connsiteX20" fmla="*/ 348643 w 455927"/>
              <a:gd name="connsiteY20" fmla="*/ 136751 h 455784"/>
              <a:gd name="connsiteX21" fmla="*/ 349308 w 455927"/>
              <a:gd name="connsiteY21" fmla="*/ 137416 h 455784"/>
              <a:gd name="connsiteX22" fmla="*/ 349308 w 455927"/>
              <a:gd name="connsiteY22" fmla="*/ 149169 h 455784"/>
              <a:gd name="connsiteX23" fmla="*/ 220774 w 455927"/>
              <a:gd name="connsiteY23" fmla="*/ 277619 h 455784"/>
              <a:gd name="connsiteX24" fmla="*/ 209176 w 455927"/>
              <a:gd name="connsiteY24" fmla="*/ 277747 h 455784"/>
              <a:gd name="connsiteX25" fmla="*/ 209045 w 455927"/>
              <a:gd name="connsiteY25" fmla="*/ 277619 h 455784"/>
              <a:gd name="connsiteX26" fmla="*/ 166106 w 455927"/>
              <a:gd name="connsiteY26" fmla="*/ 234775 h 455784"/>
              <a:gd name="connsiteX27" fmla="*/ 166106 w 455927"/>
              <a:gd name="connsiteY27" fmla="*/ 223022 h 455784"/>
              <a:gd name="connsiteX28" fmla="*/ 166106 w 455927"/>
              <a:gd name="connsiteY28" fmla="*/ 223022 h 455784"/>
              <a:gd name="connsiteX29" fmla="*/ 104374 w 455927"/>
              <a:gd name="connsiteY29" fmla="*/ 339126 h 455784"/>
              <a:gd name="connsiteX30" fmla="*/ 145402 w 455927"/>
              <a:gd name="connsiteY30" fmla="*/ 254956 h 455784"/>
              <a:gd name="connsiteX31" fmla="*/ 154899 w 455927"/>
              <a:gd name="connsiteY31" fmla="*/ 253401 h 455784"/>
              <a:gd name="connsiteX32" fmla="*/ 192615 w 455927"/>
              <a:gd name="connsiteY32" fmla="*/ 291153 h 455784"/>
              <a:gd name="connsiteX33" fmla="*/ 191119 w 455927"/>
              <a:gd name="connsiteY33" fmla="*/ 300769 h 455784"/>
              <a:gd name="connsiteX34" fmla="*/ 108018 w 455927"/>
              <a:gd name="connsiteY34" fmla="*/ 342770 h 455784"/>
              <a:gd name="connsiteX35" fmla="*/ 104291 w 455927"/>
              <a:gd name="connsiteY35" fmla="*/ 339102 h 455784"/>
              <a:gd name="connsiteX36" fmla="*/ 370772 w 455927"/>
              <a:gd name="connsiteY36" fmla="*/ 379002 h 455784"/>
              <a:gd name="connsiteX37" fmla="*/ 83955 w 455927"/>
              <a:gd name="connsiteY37" fmla="*/ 379002 h 455784"/>
              <a:gd name="connsiteX38" fmla="*/ 71407 w 455927"/>
              <a:gd name="connsiteY38" fmla="*/ 366454 h 455784"/>
              <a:gd name="connsiteX39" fmla="*/ 83955 w 455927"/>
              <a:gd name="connsiteY39" fmla="*/ 353906 h 455784"/>
              <a:gd name="connsiteX40" fmla="*/ 370760 w 455927"/>
              <a:gd name="connsiteY40" fmla="*/ 353906 h 455784"/>
              <a:gd name="connsiteX41" fmla="*/ 383308 w 455927"/>
              <a:gd name="connsiteY41" fmla="*/ 366454 h 455784"/>
              <a:gd name="connsiteX42" fmla="*/ 370760 w 455927"/>
              <a:gd name="connsiteY42" fmla="*/ 379002 h 4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accent1"/>
          </a:solidFill>
          <a:ln w="1185" cap="flat">
            <a:noFill/>
            <a:prstDash val="solid"/>
            <a:miter/>
          </a:ln>
        </p:spPr>
        <p:txBody>
          <a:bodyPr rtlCol="0" anchor="ctr"/>
          <a:lstStyle/>
          <a:p>
            <a:endParaRPr lang="zh-CN" altLang="en-US"/>
          </a:p>
        </p:txBody>
      </p:sp>
      <p:grpSp>
        <p:nvGrpSpPr>
          <p:cNvPr id="99" name="组合 98">
            <a:extLst>
              <a:ext uri="{FF2B5EF4-FFF2-40B4-BE49-F238E27FC236}">
                <a16:creationId xmlns:a16="http://schemas.microsoft.com/office/drawing/2014/main" id="{EED95012-6EAC-4FBF-A1A9-CB494755859E}"/>
              </a:ext>
            </a:extLst>
          </p:cNvPr>
          <p:cNvGrpSpPr/>
          <p:nvPr/>
        </p:nvGrpSpPr>
        <p:grpSpPr>
          <a:xfrm>
            <a:off x="9703081" y="1815302"/>
            <a:ext cx="333860" cy="316341"/>
            <a:chOff x="4758091" y="4421200"/>
            <a:chExt cx="454479" cy="430631"/>
          </a:xfrm>
          <a:solidFill>
            <a:schemeClr val="accent1"/>
          </a:solidFill>
        </p:grpSpPr>
        <p:sp>
          <p:nvSpPr>
            <p:cNvPr id="100" name="任意多边形: 形状 99">
              <a:extLst>
                <a:ext uri="{FF2B5EF4-FFF2-40B4-BE49-F238E27FC236}">
                  <a16:creationId xmlns:a16="http://schemas.microsoft.com/office/drawing/2014/main" id="{770A3D8D-19F8-45A0-9EA1-76222E2E7989}"/>
                </a:ext>
              </a:extLst>
            </p:cNvPr>
            <p:cNvSpPr/>
            <p:nvPr/>
          </p:nvSpPr>
          <p:spPr>
            <a:xfrm>
              <a:off x="4989872" y="4497475"/>
              <a:ext cx="160705" cy="28491"/>
            </a:xfrm>
            <a:custGeom>
              <a:avLst/>
              <a:gdLst>
                <a:gd name="connsiteX0" fmla="*/ 147373 w 160705"/>
                <a:gd name="connsiteY0" fmla="*/ -282 h 28491"/>
                <a:gd name="connsiteX1" fmla="*/ 11882 w 160705"/>
                <a:gd name="connsiteY1" fmla="*/ -282 h 28491"/>
                <a:gd name="connsiteX2" fmla="*/ -725 w 160705"/>
                <a:gd name="connsiteY2" fmla="*/ 13964 h 28491"/>
                <a:gd name="connsiteX3" fmla="*/ 11882 w 160705"/>
                <a:gd name="connsiteY3" fmla="*/ 28210 h 28491"/>
                <a:gd name="connsiteX4" fmla="*/ 147373 w 160705"/>
                <a:gd name="connsiteY4" fmla="*/ 28210 h 28491"/>
                <a:gd name="connsiteX5" fmla="*/ 159980 w 160705"/>
                <a:gd name="connsiteY5" fmla="*/ 13964 h 28491"/>
                <a:gd name="connsiteX6" fmla="*/ 147373 w 160705"/>
                <a:gd name="connsiteY6"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05" h="28491">
                  <a:moveTo>
                    <a:pt x="147373" y="-282"/>
                  </a:moveTo>
                  <a:lnTo>
                    <a:pt x="11882" y="-282"/>
                  </a:lnTo>
                  <a:cubicBezTo>
                    <a:pt x="4926" y="-282"/>
                    <a:pt x="-725" y="6105"/>
                    <a:pt x="-725" y="13964"/>
                  </a:cubicBezTo>
                  <a:cubicBezTo>
                    <a:pt x="-725" y="21823"/>
                    <a:pt x="4926" y="28210"/>
                    <a:pt x="11882" y="28210"/>
                  </a:cubicBezTo>
                  <a:lnTo>
                    <a:pt x="147373" y="28210"/>
                  </a:lnTo>
                  <a:cubicBezTo>
                    <a:pt x="154341" y="28210"/>
                    <a:pt x="159980" y="21835"/>
                    <a:pt x="159980" y="13964"/>
                  </a:cubicBezTo>
                  <a:cubicBezTo>
                    <a:pt x="159980" y="6093"/>
                    <a:pt x="154341" y="-282"/>
                    <a:pt x="147373" y="-282"/>
                  </a:cubicBezTo>
                  <a:close/>
                </a:path>
              </a:pathLst>
            </a:custGeom>
            <a:grpFill/>
            <a:ln w="1185" cap="flat">
              <a:no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2E3BD99F-F3FC-4C9E-BB07-D4332BBCD550}"/>
                </a:ext>
              </a:extLst>
            </p:cNvPr>
            <p:cNvSpPr/>
            <p:nvPr/>
          </p:nvSpPr>
          <p:spPr>
            <a:xfrm>
              <a:off x="5057504" y="4565831"/>
              <a:ext cx="93072" cy="28491"/>
            </a:xfrm>
            <a:custGeom>
              <a:avLst/>
              <a:gdLst>
                <a:gd name="connsiteX0" fmla="*/ 11871 w 93072"/>
                <a:gd name="connsiteY0" fmla="*/ -282 h 28491"/>
                <a:gd name="connsiteX1" fmla="*/ -725 w 93072"/>
                <a:gd name="connsiteY1" fmla="*/ 13964 h 28491"/>
                <a:gd name="connsiteX2" fmla="*/ 11871 w 93072"/>
                <a:gd name="connsiteY2" fmla="*/ 28210 h 28491"/>
                <a:gd name="connsiteX3" fmla="*/ 79740 w 93072"/>
                <a:gd name="connsiteY3" fmla="*/ 28210 h 28491"/>
                <a:gd name="connsiteX4" fmla="*/ 92348 w 93072"/>
                <a:gd name="connsiteY4" fmla="*/ 13964 h 28491"/>
                <a:gd name="connsiteX5" fmla="*/ 79740 w 93072"/>
                <a:gd name="connsiteY5"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72" h="28491">
                  <a:moveTo>
                    <a:pt x="11871" y="-282"/>
                  </a:moveTo>
                  <a:cubicBezTo>
                    <a:pt x="4914" y="-282"/>
                    <a:pt x="-725" y="6105"/>
                    <a:pt x="-725" y="13964"/>
                  </a:cubicBezTo>
                  <a:cubicBezTo>
                    <a:pt x="-725" y="21823"/>
                    <a:pt x="4914" y="28210"/>
                    <a:pt x="11871" y="28210"/>
                  </a:cubicBezTo>
                  <a:lnTo>
                    <a:pt x="79740" y="28210"/>
                  </a:lnTo>
                  <a:cubicBezTo>
                    <a:pt x="86709" y="28210"/>
                    <a:pt x="92348" y="21823"/>
                    <a:pt x="92348" y="13964"/>
                  </a:cubicBezTo>
                  <a:cubicBezTo>
                    <a:pt x="92348" y="6105"/>
                    <a:pt x="86709" y="-282"/>
                    <a:pt x="79740" y="-282"/>
                  </a:cubicBezTo>
                  <a:close/>
                </a:path>
              </a:pathLst>
            </a:custGeom>
            <a:grpFill/>
            <a:ln w="1185" cap="flat">
              <a:no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3886840B-146C-4217-8A65-D35A473C4763}"/>
                </a:ext>
              </a:extLst>
            </p:cNvPr>
            <p:cNvSpPr/>
            <p:nvPr/>
          </p:nvSpPr>
          <p:spPr>
            <a:xfrm>
              <a:off x="4758091" y="4513071"/>
              <a:ext cx="323998" cy="308770"/>
            </a:xfrm>
            <a:custGeom>
              <a:avLst/>
              <a:gdLst>
                <a:gd name="connsiteX0" fmla="*/ 245752 w 323998"/>
                <a:gd name="connsiteY0" fmla="*/ 292284 h 308770"/>
                <a:gd name="connsiteX1" fmla="*/ 255914 w 323998"/>
                <a:gd name="connsiteY1" fmla="*/ 306755 h 308770"/>
                <a:gd name="connsiteX2" fmla="*/ 260758 w 323998"/>
                <a:gd name="connsiteY2" fmla="*/ 308488 h 308770"/>
                <a:gd name="connsiteX3" fmla="*/ 263785 w 323998"/>
                <a:gd name="connsiteY3" fmla="*/ 308488 h 308770"/>
                <a:gd name="connsiteX4" fmla="*/ 274873 w 323998"/>
                <a:gd name="connsiteY4" fmla="*/ 300368 h 308770"/>
                <a:gd name="connsiteX5" fmla="*/ 275752 w 323998"/>
                <a:gd name="connsiteY5" fmla="*/ 297210 h 308770"/>
                <a:gd name="connsiteX6" fmla="*/ 276203 w 323998"/>
                <a:gd name="connsiteY6" fmla="*/ 295620 h 308770"/>
                <a:gd name="connsiteX7" fmla="*/ 323274 w 323998"/>
                <a:gd name="connsiteY7" fmla="*/ 127566 h 308770"/>
                <a:gd name="connsiteX8" fmla="*/ 313183 w 323998"/>
                <a:gd name="connsiteY8" fmla="*/ 116205 h 308770"/>
                <a:gd name="connsiteX9" fmla="*/ 313183 w 323998"/>
                <a:gd name="connsiteY9" fmla="*/ 116205 h 308770"/>
                <a:gd name="connsiteX10" fmla="*/ 299067 w 323998"/>
                <a:gd name="connsiteY10" fmla="*/ 124325 h 308770"/>
                <a:gd name="connsiteX11" fmla="*/ 265424 w 323998"/>
                <a:gd name="connsiteY11" fmla="*/ 244441 h 308770"/>
                <a:gd name="connsiteX12" fmla="*/ 191938 w 323998"/>
                <a:gd name="connsiteY12" fmla="*/ 167193 h 308770"/>
                <a:gd name="connsiteX13" fmla="*/ 212939 w 323998"/>
                <a:gd name="connsiteY13" fmla="*/ 38161 h 308770"/>
                <a:gd name="connsiteX14" fmla="*/ 83907 w 323998"/>
                <a:gd name="connsiteY14" fmla="*/ 17149 h 308770"/>
                <a:gd name="connsiteX15" fmla="*/ 62907 w 323998"/>
                <a:gd name="connsiteY15" fmla="*/ 146192 h 308770"/>
                <a:gd name="connsiteX16" fmla="*/ 83907 w 323998"/>
                <a:gd name="connsiteY16" fmla="*/ 167193 h 308770"/>
                <a:gd name="connsiteX17" fmla="*/ -725 w 323998"/>
                <a:gd name="connsiteY17" fmla="*/ 292284 h 308770"/>
                <a:gd name="connsiteX18" fmla="*/ 14708 w 323998"/>
                <a:gd name="connsiteY18" fmla="*/ 307717 h 308770"/>
                <a:gd name="connsiteX19" fmla="*/ 30141 w 323998"/>
                <a:gd name="connsiteY19" fmla="*/ 292284 h 3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98" h="308770">
                  <a:moveTo>
                    <a:pt x="245752" y="292284"/>
                  </a:moveTo>
                  <a:cubicBezTo>
                    <a:pt x="245764" y="298766"/>
                    <a:pt x="249824" y="304547"/>
                    <a:pt x="255914" y="306755"/>
                  </a:cubicBezTo>
                  <a:cubicBezTo>
                    <a:pt x="257375" y="307705"/>
                    <a:pt x="259025" y="308299"/>
                    <a:pt x="260758" y="308488"/>
                  </a:cubicBezTo>
                  <a:lnTo>
                    <a:pt x="263785" y="308488"/>
                  </a:lnTo>
                  <a:cubicBezTo>
                    <a:pt x="268819" y="308488"/>
                    <a:pt x="273864" y="303609"/>
                    <a:pt x="274873" y="300368"/>
                  </a:cubicBezTo>
                  <a:lnTo>
                    <a:pt x="275752" y="297210"/>
                  </a:lnTo>
                  <a:cubicBezTo>
                    <a:pt x="275930" y="296688"/>
                    <a:pt x="276084" y="296154"/>
                    <a:pt x="276203" y="295620"/>
                  </a:cubicBezTo>
                  <a:lnTo>
                    <a:pt x="323274" y="127566"/>
                  </a:lnTo>
                  <a:cubicBezTo>
                    <a:pt x="323274" y="123506"/>
                    <a:pt x="320246" y="117012"/>
                    <a:pt x="313183" y="116205"/>
                  </a:cubicBezTo>
                  <a:lnTo>
                    <a:pt x="313183" y="116205"/>
                  </a:lnTo>
                  <a:cubicBezTo>
                    <a:pt x="308149" y="116205"/>
                    <a:pt x="300124" y="118639"/>
                    <a:pt x="299067" y="124325"/>
                  </a:cubicBezTo>
                  <a:lnTo>
                    <a:pt x="265424" y="244441"/>
                  </a:lnTo>
                  <a:cubicBezTo>
                    <a:pt x="251178" y="212911"/>
                    <a:pt x="224561" y="183505"/>
                    <a:pt x="191938" y="167193"/>
                  </a:cubicBezTo>
                  <a:cubicBezTo>
                    <a:pt x="233370" y="137360"/>
                    <a:pt x="242773" y="79593"/>
                    <a:pt x="212939" y="38161"/>
                  </a:cubicBezTo>
                  <a:cubicBezTo>
                    <a:pt x="183118" y="-3282"/>
                    <a:pt x="125339" y="-12685"/>
                    <a:pt x="83907" y="17149"/>
                  </a:cubicBezTo>
                  <a:cubicBezTo>
                    <a:pt x="42476" y="46982"/>
                    <a:pt x="33074" y="104749"/>
                    <a:pt x="62907" y="146192"/>
                  </a:cubicBezTo>
                  <a:cubicBezTo>
                    <a:pt x="68724" y="154277"/>
                    <a:pt x="75823" y="161364"/>
                    <a:pt x="83907" y="167193"/>
                  </a:cubicBezTo>
                  <a:cubicBezTo>
                    <a:pt x="34842" y="191720"/>
                    <a:pt x="-725" y="245842"/>
                    <a:pt x="-725" y="292284"/>
                  </a:cubicBezTo>
                  <a:cubicBezTo>
                    <a:pt x="-725" y="300808"/>
                    <a:pt x="6184" y="307717"/>
                    <a:pt x="14708" y="307717"/>
                  </a:cubicBezTo>
                  <a:cubicBezTo>
                    <a:pt x="23232" y="307717"/>
                    <a:pt x="30141" y="300808"/>
                    <a:pt x="30141" y="292284"/>
                  </a:cubicBezTo>
                </a:path>
              </a:pathLst>
            </a:custGeom>
            <a:grpFill/>
            <a:ln w="1185"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B625121C-758F-4E3F-A3FD-A28ADDC78668}"/>
                </a:ext>
              </a:extLst>
            </p:cNvPr>
            <p:cNvSpPr/>
            <p:nvPr/>
          </p:nvSpPr>
          <p:spPr>
            <a:xfrm>
              <a:off x="4781194" y="4421200"/>
              <a:ext cx="431376" cy="430631"/>
            </a:xfrm>
            <a:custGeom>
              <a:avLst/>
              <a:gdLst>
                <a:gd name="connsiteX0" fmla="*/ 353617 w 431376"/>
                <a:gd name="connsiteY0" fmla="*/ -282 h 430631"/>
                <a:gd name="connsiteX1" fmla="*/ 76309 w 431376"/>
                <a:gd name="connsiteY1" fmla="*/ -282 h 430631"/>
                <a:gd name="connsiteX2" fmla="*/ -725 w 431376"/>
                <a:gd name="connsiteY2" fmla="*/ 81703 h 430631"/>
                <a:gd name="connsiteX3" fmla="*/ -725 w 431376"/>
                <a:gd name="connsiteY3" fmla="*/ 107369 h 430631"/>
                <a:gd name="connsiteX4" fmla="*/ 15634 w 431376"/>
                <a:gd name="connsiteY4" fmla="*/ 121817 h 430631"/>
                <a:gd name="connsiteX5" fmla="*/ 30082 w 431376"/>
                <a:gd name="connsiteY5" fmla="*/ 107369 h 430631"/>
                <a:gd name="connsiteX6" fmla="*/ 30082 w 431376"/>
                <a:gd name="connsiteY6" fmla="*/ 81703 h 430631"/>
                <a:gd name="connsiteX7" fmla="*/ 76309 w 431376"/>
                <a:gd name="connsiteY7" fmla="*/ 30477 h 430631"/>
                <a:gd name="connsiteX8" fmla="*/ 353617 w 431376"/>
                <a:gd name="connsiteY8" fmla="*/ 30477 h 430631"/>
                <a:gd name="connsiteX9" fmla="*/ 399845 w 431376"/>
                <a:gd name="connsiteY9" fmla="*/ 81703 h 430631"/>
                <a:gd name="connsiteX10" fmla="*/ 399845 w 431376"/>
                <a:gd name="connsiteY10" fmla="*/ 348303 h 430631"/>
                <a:gd name="connsiteX11" fmla="*/ 353617 w 431376"/>
                <a:gd name="connsiteY11" fmla="*/ 399540 h 430631"/>
                <a:gd name="connsiteX12" fmla="*/ 291992 w 431376"/>
                <a:gd name="connsiteY12" fmla="*/ 399540 h 430631"/>
                <a:gd name="connsiteX13" fmla="*/ 275265 w 431376"/>
                <a:gd name="connsiteY13" fmla="*/ 413561 h 430631"/>
                <a:gd name="connsiteX14" fmla="*/ 289285 w 431376"/>
                <a:gd name="connsiteY14" fmla="*/ 430287 h 430631"/>
                <a:gd name="connsiteX15" fmla="*/ 291992 w 431376"/>
                <a:gd name="connsiteY15" fmla="*/ 430287 h 430631"/>
                <a:gd name="connsiteX16" fmla="*/ 353617 w 431376"/>
                <a:gd name="connsiteY16" fmla="*/ 430287 h 430631"/>
                <a:gd name="connsiteX17" fmla="*/ 430651 w 431376"/>
                <a:gd name="connsiteY17" fmla="*/ 348303 h 430631"/>
                <a:gd name="connsiteX18" fmla="*/ 430651 w 431376"/>
                <a:gd name="connsiteY18" fmla="*/ 81703 h 430631"/>
                <a:gd name="connsiteX19" fmla="*/ 353617 w 431376"/>
                <a:gd name="connsiteY19" fmla="*/ -282 h 4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76" h="430631">
                  <a:moveTo>
                    <a:pt x="353617" y="-282"/>
                  </a:moveTo>
                  <a:lnTo>
                    <a:pt x="76309" y="-282"/>
                  </a:lnTo>
                  <a:cubicBezTo>
                    <a:pt x="33809" y="-282"/>
                    <a:pt x="-725" y="36520"/>
                    <a:pt x="-725" y="81703"/>
                  </a:cubicBezTo>
                  <a:lnTo>
                    <a:pt x="-725" y="107369"/>
                  </a:lnTo>
                  <a:cubicBezTo>
                    <a:pt x="-191" y="115881"/>
                    <a:pt x="7134" y="122339"/>
                    <a:pt x="15634" y="121817"/>
                  </a:cubicBezTo>
                  <a:cubicBezTo>
                    <a:pt x="23410" y="121330"/>
                    <a:pt x="29595" y="115145"/>
                    <a:pt x="30082" y="107369"/>
                  </a:cubicBezTo>
                  <a:lnTo>
                    <a:pt x="30082" y="81703"/>
                  </a:lnTo>
                  <a:cubicBezTo>
                    <a:pt x="30082" y="53484"/>
                    <a:pt x="50821" y="30477"/>
                    <a:pt x="76309" y="30477"/>
                  </a:cubicBezTo>
                  <a:lnTo>
                    <a:pt x="353617" y="30477"/>
                  </a:lnTo>
                  <a:cubicBezTo>
                    <a:pt x="379105" y="30477"/>
                    <a:pt x="399845" y="53484"/>
                    <a:pt x="399845" y="81703"/>
                  </a:cubicBezTo>
                  <a:lnTo>
                    <a:pt x="399845" y="348303"/>
                  </a:lnTo>
                  <a:cubicBezTo>
                    <a:pt x="399845" y="376533"/>
                    <a:pt x="379105" y="399540"/>
                    <a:pt x="353617" y="399540"/>
                  </a:cubicBezTo>
                  <a:lnTo>
                    <a:pt x="291992" y="399540"/>
                  </a:lnTo>
                  <a:cubicBezTo>
                    <a:pt x="283504" y="398792"/>
                    <a:pt x="276013" y="405072"/>
                    <a:pt x="275265" y="413561"/>
                  </a:cubicBezTo>
                  <a:cubicBezTo>
                    <a:pt x="274517" y="422049"/>
                    <a:pt x="280797" y="429540"/>
                    <a:pt x="289285" y="430287"/>
                  </a:cubicBezTo>
                  <a:cubicBezTo>
                    <a:pt x="290187" y="430371"/>
                    <a:pt x="291089" y="430371"/>
                    <a:pt x="291992" y="430287"/>
                  </a:cubicBezTo>
                  <a:lnTo>
                    <a:pt x="353617" y="430287"/>
                  </a:lnTo>
                  <a:cubicBezTo>
                    <a:pt x="396082" y="430287"/>
                    <a:pt x="430651" y="393486"/>
                    <a:pt x="430651" y="348303"/>
                  </a:cubicBezTo>
                  <a:lnTo>
                    <a:pt x="430651" y="81703"/>
                  </a:lnTo>
                  <a:cubicBezTo>
                    <a:pt x="430651" y="36508"/>
                    <a:pt x="396082" y="-282"/>
                    <a:pt x="353617" y="-282"/>
                  </a:cubicBezTo>
                  <a:close/>
                </a:path>
              </a:pathLst>
            </a:custGeom>
            <a:grpFill/>
            <a:ln w="1185" cap="flat">
              <a:noFill/>
              <a:prstDash val="solid"/>
              <a:miter/>
            </a:ln>
          </p:spPr>
          <p:txBody>
            <a:bodyPr rtlCol="0" anchor="ctr"/>
            <a:lstStyle/>
            <a:p>
              <a:endParaRPr lang="zh-CN" altLang="en-US"/>
            </a:p>
          </p:txBody>
        </p:sp>
      </p:grpSp>
      <p:grpSp>
        <p:nvGrpSpPr>
          <p:cNvPr id="104" name="组合 103">
            <a:extLst>
              <a:ext uri="{FF2B5EF4-FFF2-40B4-BE49-F238E27FC236}">
                <a16:creationId xmlns:a16="http://schemas.microsoft.com/office/drawing/2014/main" id="{1EBA1CB2-9308-4D2C-8BE3-4E82031FAB3A}"/>
              </a:ext>
            </a:extLst>
          </p:cNvPr>
          <p:cNvGrpSpPr/>
          <p:nvPr/>
        </p:nvGrpSpPr>
        <p:grpSpPr>
          <a:xfrm>
            <a:off x="5929759" y="1806626"/>
            <a:ext cx="334670" cy="333693"/>
            <a:chOff x="1367125" y="3193338"/>
            <a:chExt cx="455582" cy="454252"/>
          </a:xfrm>
          <a:solidFill>
            <a:schemeClr val="accent1"/>
          </a:solidFill>
        </p:grpSpPr>
        <p:sp>
          <p:nvSpPr>
            <p:cNvPr id="105" name="任意多边形: 形状 104">
              <a:extLst>
                <a:ext uri="{FF2B5EF4-FFF2-40B4-BE49-F238E27FC236}">
                  <a16:creationId xmlns:a16="http://schemas.microsoft.com/office/drawing/2014/main" id="{9520C685-EEDB-460F-8AB8-36439FFE13F4}"/>
                </a:ext>
              </a:extLst>
            </p:cNvPr>
            <p:cNvSpPr/>
            <p:nvPr/>
          </p:nvSpPr>
          <p:spPr>
            <a:xfrm>
              <a:off x="1367125" y="3468235"/>
              <a:ext cx="455582" cy="179355"/>
            </a:xfrm>
            <a:custGeom>
              <a:avLst/>
              <a:gdLst>
                <a:gd name="connsiteX0" fmla="*/ 319166 w 455582"/>
                <a:gd name="connsiteY0" fmla="*/ -258 h 179355"/>
                <a:gd name="connsiteX1" fmla="*/ 254110 w 455582"/>
                <a:gd name="connsiteY1" fmla="*/ 118161 h 179355"/>
                <a:gd name="connsiteX2" fmla="*/ 244458 w 455582"/>
                <a:gd name="connsiteY2" fmla="*/ 89942 h 179355"/>
                <a:gd name="connsiteX3" fmla="*/ 262266 w 455582"/>
                <a:gd name="connsiteY3" fmla="*/ 54327 h 179355"/>
                <a:gd name="connsiteX4" fmla="*/ 226651 w 455582"/>
                <a:gd name="connsiteY4" fmla="*/ 18713 h 179355"/>
                <a:gd name="connsiteX5" fmla="*/ 191036 w 455582"/>
                <a:gd name="connsiteY5" fmla="*/ 54327 h 179355"/>
                <a:gd name="connsiteX6" fmla="*/ 208844 w 455582"/>
                <a:gd name="connsiteY6" fmla="*/ 89942 h 179355"/>
                <a:gd name="connsiteX7" fmla="*/ 197352 w 455582"/>
                <a:gd name="connsiteY7" fmla="*/ 118825 h 179355"/>
                <a:gd name="connsiteX8" fmla="*/ 134100 w 455582"/>
                <a:gd name="connsiteY8" fmla="*/ -258 h 179355"/>
                <a:gd name="connsiteX9" fmla="*/ -725 w 455582"/>
                <a:gd name="connsiteY9" fmla="*/ 141583 h 179355"/>
                <a:gd name="connsiteX10" fmla="*/ 26995 w 455582"/>
                <a:gd name="connsiteY10" fmla="*/ 179074 h 179355"/>
                <a:gd name="connsiteX11" fmla="*/ 427066 w 455582"/>
                <a:gd name="connsiteY11" fmla="*/ 179074 h 179355"/>
                <a:gd name="connsiteX12" fmla="*/ 454858 w 455582"/>
                <a:gd name="connsiteY12" fmla="*/ 141856 h 179355"/>
                <a:gd name="connsiteX13" fmla="*/ 319142 w 455582"/>
                <a:gd name="connsiteY13" fmla="*/ -282 h 1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582" h="179355">
                  <a:moveTo>
                    <a:pt x="319166" y="-258"/>
                  </a:moveTo>
                  <a:lnTo>
                    <a:pt x="254110" y="118161"/>
                  </a:lnTo>
                  <a:lnTo>
                    <a:pt x="244458" y="89942"/>
                  </a:lnTo>
                  <a:lnTo>
                    <a:pt x="262266" y="54327"/>
                  </a:lnTo>
                  <a:lnTo>
                    <a:pt x="226651" y="18713"/>
                  </a:lnTo>
                  <a:lnTo>
                    <a:pt x="191036" y="54327"/>
                  </a:lnTo>
                  <a:lnTo>
                    <a:pt x="208844" y="89942"/>
                  </a:lnTo>
                  <a:lnTo>
                    <a:pt x="197352" y="118825"/>
                  </a:lnTo>
                  <a:lnTo>
                    <a:pt x="134100" y="-258"/>
                  </a:lnTo>
                  <a:cubicBezTo>
                    <a:pt x="134100" y="-258"/>
                    <a:pt x="-725" y="71031"/>
                    <a:pt x="-725" y="141583"/>
                  </a:cubicBezTo>
                  <a:cubicBezTo>
                    <a:pt x="-725" y="161076"/>
                    <a:pt x="7312" y="179074"/>
                    <a:pt x="26995" y="179074"/>
                  </a:cubicBezTo>
                  <a:lnTo>
                    <a:pt x="427066" y="179074"/>
                  </a:lnTo>
                  <a:cubicBezTo>
                    <a:pt x="446619" y="179074"/>
                    <a:pt x="454858" y="161266"/>
                    <a:pt x="454858" y="141856"/>
                  </a:cubicBezTo>
                  <a:cubicBezTo>
                    <a:pt x="454858" y="75589"/>
                    <a:pt x="319142" y="-282"/>
                    <a:pt x="319142" y="-282"/>
                  </a:cubicBezTo>
                  <a:close/>
                </a:path>
              </a:pathLst>
            </a:custGeom>
            <a:grpFill/>
            <a:ln w="1185" cap="flat">
              <a:no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5B463A35-9187-4FB9-9CCB-715AB9522A45}"/>
                </a:ext>
              </a:extLst>
            </p:cNvPr>
            <p:cNvSpPr/>
            <p:nvPr/>
          </p:nvSpPr>
          <p:spPr>
            <a:xfrm>
              <a:off x="1478576" y="3193338"/>
              <a:ext cx="233009" cy="277687"/>
            </a:xfrm>
            <a:custGeom>
              <a:avLst/>
              <a:gdLst>
                <a:gd name="connsiteX0" fmla="*/ 232182 w 233009"/>
                <a:gd name="connsiteY0" fmla="*/ 122660 h 277687"/>
                <a:gd name="connsiteX1" fmla="*/ 227516 w 233009"/>
                <a:gd name="connsiteY1" fmla="*/ 119537 h 277687"/>
                <a:gd name="connsiteX2" fmla="*/ 225819 w 233009"/>
                <a:gd name="connsiteY2" fmla="*/ 118457 h 277687"/>
                <a:gd name="connsiteX3" fmla="*/ 121017 w 233009"/>
                <a:gd name="connsiteY3" fmla="*/ 2223 h 277687"/>
                <a:gd name="connsiteX4" fmla="*/ 29807 w 233009"/>
                <a:gd name="connsiteY4" fmla="*/ 12040 h 277687"/>
                <a:gd name="connsiteX5" fmla="*/ 8807 w 233009"/>
                <a:gd name="connsiteY5" fmla="*/ 116676 h 277687"/>
                <a:gd name="connsiteX6" fmla="*/ 4058 w 233009"/>
                <a:gd name="connsiteY6" fmla="*/ 119537 h 277687"/>
                <a:gd name="connsiteX7" fmla="*/ -619 w 233009"/>
                <a:gd name="connsiteY7" fmla="*/ 122671 h 277687"/>
                <a:gd name="connsiteX8" fmla="*/ -702 w 233009"/>
                <a:gd name="connsiteY8" fmla="*/ 128239 h 277687"/>
                <a:gd name="connsiteX9" fmla="*/ 4782 w 233009"/>
                <a:gd name="connsiteY9" fmla="*/ 164103 h 277687"/>
                <a:gd name="connsiteX10" fmla="*/ 20607 w 233009"/>
                <a:gd name="connsiteY10" fmla="*/ 182658 h 277687"/>
                <a:gd name="connsiteX11" fmla="*/ 55984 w 233009"/>
                <a:gd name="connsiteY11" fmla="*/ 247299 h 277687"/>
                <a:gd name="connsiteX12" fmla="*/ 114321 w 233009"/>
                <a:gd name="connsiteY12" fmla="*/ 277085 h 277687"/>
                <a:gd name="connsiteX13" fmla="*/ 116304 w 233009"/>
                <a:gd name="connsiteY13" fmla="*/ 277405 h 277687"/>
                <a:gd name="connsiteX14" fmla="*/ 118310 w 233009"/>
                <a:gd name="connsiteY14" fmla="*/ 276990 h 277687"/>
                <a:gd name="connsiteX15" fmla="*/ 178368 w 233009"/>
                <a:gd name="connsiteY15" fmla="*/ 245506 h 277687"/>
                <a:gd name="connsiteX16" fmla="*/ 211775 w 233009"/>
                <a:gd name="connsiteY16" fmla="*/ 182183 h 277687"/>
                <a:gd name="connsiteX17" fmla="*/ 227006 w 233009"/>
                <a:gd name="connsiteY17" fmla="*/ 163533 h 277687"/>
                <a:gd name="connsiteX18" fmla="*/ 232265 w 233009"/>
                <a:gd name="connsiteY18" fmla="*/ 128227 h 277687"/>
                <a:gd name="connsiteX19" fmla="*/ 206848 w 233009"/>
                <a:gd name="connsiteY19" fmla="*/ 155508 h 277687"/>
                <a:gd name="connsiteX20" fmla="*/ 199025 w 233009"/>
                <a:gd name="connsiteY20" fmla="*/ 164400 h 277687"/>
                <a:gd name="connsiteX21" fmla="*/ 193599 w 233009"/>
                <a:gd name="connsiteY21" fmla="*/ 166299 h 277687"/>
                <a:gd name="connsiteX22" fmla="*/ 192115 w 233009"/>
                <a:gd name="connsiteY22" fmla="*/ 171784 h 277687"/>
                <a:gd name="connsiteX23" fmla="*/ 162614 w 233009"/>
                <a:gd name="connsiteY23" fmla="*/ 230679 h 277687"/>
                <a:gd name="connsiteX24" fmla="*/ 115912 w 233009"/>
                <a:gd name="connsiteY24" fmla="*/ 255467 h 277687"/>
                <a:gd name="connsiteX25" fmla="*/ 71560 w 233009"/>
                <a:gd name="connsiteY25" fmla="*/ 232293 h 277687"/>
                <a:gd name="connsiteX26" fmla="*/ 40171 w 233009"/>
                <a:gd name="connsiteY26" fmla="*/ 172033 h 277687"/>
                <a:gd name="connsiteX27" fmla="*/ 38604 w 233009"/>
                <a:gd name="connsiteY27" fmla="*/ 166276 h 277687"/>
                <a:gd name="connsiteX28" fmla="*/ 32846 w 233009"/>
                <a:gd name="connsiteY28" fmla="*/ 164507 h 277687"/>
                <a:gd name="connsiteX29" fmla="*/ 24869 w 233009"/>
                <a:gd name="connsiteY29" fmla="*/ 155805 h 277687"/>
                <a:gd name="connsiteX30" fmla="*/ 21248 w 233009"/>
                <a:gd name="connsiteY30" fmla="*/ 138354 h 277687"/>
                <a:gd name="connsiteX31" fmla="*/ 34888 w 233009"/>
                <a:gd name="connsiteY31" fmla="*/ 137713 h 277687"/>
                <a:gd name="connsiteX32" fmla="*/ 34722 w 233009"/>
                <a:gd name="connsiteY32" fmla="*/ 143138 h 277687"/>
                <a:gd name="connsiteX33" fmla="*/ 34841 w 233009"/>
                <a:gd name="connsiteY33" fmla="*/ 144111 h 277687"/>
                <a:gd name="connsiteX34" fmla="*/ 34841 w 233009"/>
                <a:gd name="connsiteY34" fmla="*/ 144373 h 277687"/>
                <a:gd name="connsiteX35" fmla="*/ 35245 w 233009"/>
                <a:gd name="connsiteY35" fmla="*/ 145002 h 277687"/>
                <a:gd name="connsiteX36" fmla="*/ 38438 w 233009"/>
                <a:gd name="connsiteY36" fmla="*/ 147103 h 277687"/>
                <a:gd name="connsiteX37" fmla="*/ 39530 w 233009"/>
                <a:gd name="connsiteY37" fmla="*/ 150771 h 277687"/>
                <a:gd name="connsiteX38" fmla="*/ 39946 w 233009"/>
                <a:gd name="connsiteY38" fmla="*/ 152303 h 277687"/>
                <a:gd name="connsiteX39" fmla="*/ 40278 w 233009"/>
                <a:gd name="connsiteY39" fmla="*/ 153490 h 277687"/>
                <a:gd name="connsiteX40" fmla="*/ 40539 w 233009"/>
                <a:gd name="connsiteY40" fmla="*/ 154333 h 277687"/>
                <a:gd name="connsiteX41" fmla="*/ 40539 w 233009"/>
                <a:gd name="connsiteY41" fmla="*/ 154416 h 277687"/>
                <a:gd name="connsiteX42" fmla="*/ 40789 w 233009"/>
                <a:gd name="connsiteY42" fmla="*/ 155223 h 277687"/>
                <a:gd name="connsiteX43" fmla="*/ 40860 w 233009"/>
                <a:gd name="connsiteY43" fmla="*/ 155484 h 277687"/>
                <a:gd name="connsiteX44" fmla="*/ 40860 w 233009"/>
                <a:gd name="connsiteY44" fmla="*/ 155734 h 277687"/>
                <a:gd name="connsiteX45" fmla="*/ 41786 w 233009"/>
                <a:gd name="connsiteY45" fmla="*/ 159948 h 277687"/>
                <a:gd name="connsiteX46" fmla="*/ 41881 w 233009"/>
                <a:gd name="connsiteY46" fmla="*/ 160352 h 277687"/>
                <a:gd name="connsiteX47" fmla="*/ 43210 w 233009"/>
                <a:gd name="connsiteY47" fmla="*/ 166383 h 277687"/>
                <a:gd name="connsiteX48" fmla="*/ 46629 w 233009"/>
                <a:gd name="connsiteY48" fmla="*/ 176165 h 277687"/>
                <a:gd name="connsiteX49" fmla="*/ 54655 w 233009"/>
                <a:gd name="connsiteY49" fmla="*/ 183786 h 277687"/>
                <a:gd name="connsiteX50" fmla="*/ 61528 w 233009"/>
                <a:gd name="connsiteY50" fmla="*/ 185662 h 277687"/>
                <a:gd name="connsiteX51" fmla="*/ 69636 w 233009"/>
                <a:gd name="connsiteY51" fmla="*/ 186279 h 277687"/>
                <a:gd name="connsiteX52" fmla="*/ 74266 w 233009"/>
                <a:gd name="connsiteY52" fmla="*/ 186113 h 277687"/>
                <a:gd name="connsiteX53" fmla="*/ 86993 w 233009"/>
                <a:gd name="connsiteY53" fmla="*/ 183881 h 277687"/>
                <a:gd name="connsiteX54" fmla="*/ 95469 w 233009"/>
                <a:gd name="connsiteY54" fmla="*/ 179548 h 277687"/>
                <a:gd name="connsiteX55" fmla="*/ 104622 w 233009"/>
                <a:gd name="connsiteY55" fmla="*/ 168128 h 277687"/>
                <a:gd name="connsiteX56" fmla="*/ 107602 w 233009"/>
                <a:gd name="connsiteY56" fmla="*/ 161539 h 277687"/>
                <a:gd name="connsiteX57" fmla="*/ 116636 w 233009"/>
                <a:gd name="connsiteY57" fmla="*/ 138199 h 277687"/>
                <a:gd name="connsiteX58" fmla="*/ 113336 w 233009"/>
                <a:gd name="connsiteY58" fmla="*/ 137867 h 277687"/>
                <a:gd name="connsiteX59" fmla="*/ 106486 w 233009"/>
                <a:gd name="connsiteY59" fmla="*/ 136039 h 277687"/>
                <a:gd name="connsiteX60" fmla="*/ 94139 w 233009"/>
                <a:gd name="connsiteY60" fmla="*/ 132655 h 277687"/>
                <a:gd name="connsiteX61" fmla="*/ 71192 w 233009"/>
                <a:gd name="connsiteY61" fmla="*/ 130519 h 277687"/>
                <a:gd name="connsiteX62" fmla="*/ 70005 w 233009"/>
                <a:gd name="connsiteY62" fmla="*/ 130519 h 277687"/>
                <a:gd name="connsiteX63" fmla="*/ 52458 w 233009"/>
                <a:gd name="connsiteY63" fmla="*/ 131409 h 277687"/>
                <a:gd name="connsiteX64" fmla="*/ 38652 w 233009"/>
                <a:gd name="connsiteY64" fmla="*/ 133201 h 277687"/>
                <a:gd name="connsiteX65" fmla="*/ 36574 w 233009"/>
                <a:gd name="connsiteY65" fmla="*/ 133664 h 277687"/>
                <a:gd name="connsiteX66" fmla="*/ 36835 w 233009"/>
                <a:gd name="connsiteY66" fmla="*/ 132276 h 277687"/>
                <a:gd name="connsiteX67" fmla="*/ 41810 w 233009"/>
                <a:gd name="connsiteY67" fmla="*/ 80373 h 277687"/>
                <a:gd name="connsiteX68" fmla="*/ 43875 w 233009"/>
                <a:gd name="connsiteY68" fmla="*/ 74936 h 277687"/>
                <a:gd name="connsiteX69" fmla="*/ 143964 w 233009"/>
                <a:gd name="connsiteY69" fmla="*/ 63171 h 277687"/>
                <a:gd name="connsiteX70" fmla="*/ 161534 w 233009"/>
                <a:gd name="connsiteY70" fmla="*/ 65735 h 277687"/>
                <a:gd name="connsiteX71" fmla="*/ 187557 w 233009"/>
                <a:gd name="connsiteY71" fmla="*/ 73464 h 277687"/>
                <a:gd name="connsiteX72" fmla="*/ 193825 w 233009"/>
                <a:gd name="connsiteY72" fmla="*/ 124844 h 277687"/>
                <a:gd name="connsiteX73" fmla="*/ 195332 w 233009"/>
                <a:gd name="connsiteY73" fmla="*/ 132750 h 277687"/>
                <a:gd name="connsiteX74" fmla="*/ 182891 w 233009"/>
                <a:gd name="connsiteY74" fmla="*/ 131266 h 277687"/>
                <a:gd name="connsiteX75" fmla="*/ 170746 w 233009"/>
                <a:gd name="connsiteY75" fmla="*/ 130625 h 277687"/>
                <a:gd name="connsiteX76" fmla="*/ 170367 w 233009"/>
                <a:gd name="connsiteY76" fmla="*/ 130625 h 277687"/>
                <a:gd name="connsiteX77" fmla="*/ 162899 w 233009"/>
                <a:gd name="connsiteY77" fmla="*/ 130459 h 277687"/>
                <a:gd name="connsiteX78" fmla="*/ 146279 w 233009"/>
                <a:gd name="connsiteY78" fmla="*/ 131456 h 277687"/>
                <a:gd name="connsiteX79" fmla="*/ 131843 w 233009"/>
                <a:gd name="connsiteY79" fmla="*/ 134484 h 277687"/>
                <a:gd name="connsiteX80" fmla="*/ 128448 w 233009"/>
                <a:gd name="connsiteY80" fmla="*/ 135671 h 277687"/>
                <a:gd name="connsiteX81" fmla="*/ 124744 w 233009"/>
                <a:gd name="connsiteY81" fmla="*/ 136929 h 277687"/>
                <a:gd name="connsiteX82" fmla="*/ 117396 w 233009"/>
                <a:gd name="connsiteY82" fmla="*/ 138247 h 277687"/>
                <a:gd name="connsiteX83" fmla="*/ 127035 w 233009"/>
                <a:gd name="connsiteY83" fmla="*/ 161337 h 277687"/>
                <a:gd name="connsiteX84" fmla="*/ 131867 w 233009"/>
                <a:gd name="connsiteY84" fmla="*/ 171024 h 277687"/>
                <a:gd name="connsiteX85" fmla="*/ 142302 w 233009"/>
                <a:gd name="connsiteY85" fmla="*/ 181400 h 277687"/>
                <a:gd name="connsiteX86" fmla="*/ 152393 w 233009"/>
                <a:gd name="connsiteY86" fmla="*/ 184961 h 277687"/>
                <a:gd name="connsiteX87" fmla="*/ 164787 w 233009"/>
                <a:gd name="connsiteY87" fmla="*/ 186149 h 277687"/>
                <a:gd name="connsiteX88" fmla="*/ 168467 w 233009"/>
                <a:gd name="connsiteY88" fmla="*/ 186053 h 277687"/>
                <a:gd name="connsiteX89" fmla="*/ 178083 w 233009"/>
                <a:gd name="connsiteY89" fmla="*/ 184570 h 277687"/>
                <a:gd name="connsiteX90" fmla="*/ 186239 w 233009"/>
                <a:gd name="connsiteY90" fmla="*/ 179346 h 277687"/>
                <a:gd name="connsiteX91" fmla="*/ 189456 w 233009"/>
                <a:gd name="connsiteY91" fmla="*/ 173648 h 277687"/>
                <a:gd name="connsiteX92" fmla="*/ 192008 w 233009"/>
                <a:gd name="connsiteY92" fmla="*/ 163771 h 277687"/>
                <a:gd name="connsiteX93" fmla="*/ 195795 w 233009"/>
                <a:gd name="connsiteY93" fmla="*/ 150712 h 277687"/>
                <a:gd name="connsiteX94" fmla="*/ 196828 w 233009"/>
                <a:gd name="connsiteY94" fmla="*/ 147079 h 277687"/>
                <a:gd name="connsiteX95" fmla="*/ 196828 w 233009"/>
                <a:gd name="connsiteY95" fmla="*/ 147079 h 277687"/>
                <a:gd name="connsiteX96" fmla="*/ 199048 w 233009"/>
                <a:gd name="connsiteY96" fmla="*/ 139458 h 277687"/>
                <a:gd name="connsiteX97" fmla="*/ 200164 w 233009"/>
                <a:gd name="connsiteY97" fmla="*/ 139102 h 277687"/>
                <a:gd name="connsiteX98" fmla="*/ 200164 w 233009"/>
                <a:gd name="connsiteY98" fmla="*/ 139102 h 277687"/>
                <a:gd name="connsiteX99" fmla="*/ 210219 w 233009"/>
                <a:gd name="connsiteY99" fmla="*/ 138532 h 277687"/>
                <a:gd name="connsiteX100" fmla="*/ 206848 w 233009"/>
                <a:gd name="connsiteY100" fmla="*/ 155508 h 277687"/>
                <a:gd name="connsiteX101" fmla="*/ 47306 w 233009"/>
                <a:gd name="connsiteY101" fmla="*/ 149086 h 277687"/>
                <a:gd name="connsiteX102" fmla="*/ 47401 w 233009"/>
                <a:gd name="connsiteY102" fmla="*/ 148290 h 277687"/>
                <a:gd name="connsiteX103" fmla="*/ 47401 w 233009"/>
                <a:gd name="connsiteY103" fmla="*/ 148183 h 277687"/>
                <a:gd name="connsiteX104" fmla="*/ 47805 w 233009"/>
                <a:gd name="connsiteY104" fmla="*/ 145477 h 277687"/>
                <a:gd name="connsiteX105" fmla="*/ 49265 w 233009"/>
                <a:gd name="connsiteY105" fmla="*/ 139315 h 277687"/>
                <a:gd name="connsiteX106" fmla="*/ 55402 w 233009"/>
                <a:gd name="connsiteY106" fmla="*/ 137665 h 277687"/>
                <a:gd name="connsiteX107" fmla="*/ 66811 w 233009"/>
                <a:gd name="connsiteY107" fmla="*/ 135801 h 277687"/>
                <a:gd name="connsiteX108" fmla="*/ 72676 w 233009"/>
                <a:gd name="connsiteY108" fmla="*/ 135433 h 277687"/>
                <a:gd name="connsiteX109" fmla="*/ 74433 w 233009"/>
                <a:gd name="connsiteY109" fmla="*/ 135338 h 277687"/>
                <a:gd name="connsiteX110" fmla="*/ 74789 w 233009"/>
                <a:gd name="connsiteY110" fmla="*/ 135338 h 277687"/>
                <a:gd name="connsiteX111" fmla="*/ 91896 w 233009"/>
                <a:gd name="connsiteY111" fmla="*/ 137095 h 277687"/>
                <a:gd name="connsiteX112" fmla="*/ 92418 w 233009"/>
                <a:gd name="connsiteY112" fmla="*/ 137214 h 277687"/>
                <a:gd name="connsiteX113" fmla="*/ 98354 w 233009"/>
                <a:gd name="connsiteY113" fmla="*/ 139114 h 277687"/>
                <a:gd name="connsiteX114" fmla="*/ 103447 w 233009"/>
                <a:gd name="connsiteY114" fmla="*/ 141773 h 277687"/>
                <a:gd name="connsiteX115" fmla="*/ 103945 w 233009"/>
                <a:gd name="connsiteY115" fmla="*/ 147495 h 277687"/>
                <a:gd name="connsiteX116" fmla="*/ 103126 w 233009"/>
                <a:gd name="connsiteY116" fmla="*/ 156814 h 277687"/>
                <a:gd name="connsiteX117" fmla="*/ 97713 w 233009"/>
                <a:gd name="connsiteY117" fmla="*/ 170217 h 277687"/>
                <a:gd name="connsiteX118" fmla="*/ 92964 w 233009"/>
                <a:gd name="connsiteY118" fmla="*/ 176497 h 277687"/>
                <a:gd name="connsiteX119" fmla="*/ 83977 w 233009"/>
                <a:gd name="connsiteY119" fmla="*/ 181246 h 277687"/>
                <a:gd name="connsiteX120" fmla="*/ 70705 w 233009"/>
                <a:gd name="connsiteY120" fmla="*/ 182991 h 277687"/>
                <a:gd name="connsiteX121" fmla="*/ 63261 w 233009"/>
                <a:gd name="connsiteY121" fmla="*/ 182433 h 277687"/>
                <a:gd name="connsiteX122" fmla="*/ 60424 w 233009"/>
                <a:gd name="connsiteY122" fmla="*/ 181827 h 277687"/>
                <a:gd name="connsiteX123" fmla="*/ 55616 w 233009"/>
                <a:gd name="connsiteY123" fmla="*/ 179868 h 277687"/>
                <a:gd name="connsiteX124" fmla="*/ 52720 w 233009"/>
                <a:gd name="connsiteY124" fmla="*/ 176818 h 277687"/>
                <a:gd name="connsiteX125" fmla="*/ 49158 w 233009"/>
                <a:gd name="connsiteY125" fmla="*/ 168222 h 277687"/>
                <a:gd name="connsiteX126" fmla="*/ 47282 w 233009"/>
                <a:gd name="connsiteY126" fmla="*/ 156102 h 277687"/>
                <a:gd name="connsiteX127" fmla="*/ 47306 w 233009"/>
                <a:gd name="connsiteY127" fmla="*/ 149086 h 277687"/>
                <a:gd name="connsiteX128" fmla="*/ 188174 w 233009"/>
                <a:gd name="connsiteY128" fmla="*/ 155128 h 277687"/>
                <a:gd name="connsiteX129" fmla="*/ 188174 w 233009"/>
                <a:gd name="connsiteY129" fmla="*/ 155460 h 277687"/>
                <a:gd name="connsiteX130" fmla="*/ 185028 w 233009"/>
                <a:gd name="connsiteY130" fmla="*/ 171808 h 277687"/>
                <a:gd name="connsiteX131" fmla="*/ 181407 w 233009"/>
                <a:gd name="connsiteY131" fmla="*/ 177613 h 277687"/>
                <a:gd name="connsiteX132" fmla="*/ 174688 w 233009"/>
                <a:gd name="connsiteY132" fmla="*/ 181091 h 277687"/>
                <a:gd name="connsiteX133" fmla="*/ 165191 w 233009"/>
                <a:gd name="connsiteY133" fmla="*/ 182171 h 277687"/>
                <a:gd name="connsiteX134" fmla="*/ 164716 w 233009"/>
                <a:gd name="connsiteY134" fmla="*/ 182171 h 277687"/>
                <a:gd name="connsiteX135" fmla="*/ 150826 w 233009"/>
                <a:gd name="connsiteY135" fmla="*/ 180605 h 277687"/>
                <a:gd name="connsiteX136" fmla="*/ 139394 w 233009"/>
                <a:gd name="connsiteY136" fmla="*/ 173410 h 277687"/>
                <a:gd name="connsiteX137" fmla="*/ 131748 w 233009"/>
                <a:gd name="connsiteY137" fmla="*/ 157277 h 277687"/>
                <a:gd name="connsiteX138" fmla="*/ 130644 w 233009"/>
                <a:gd name="connsiteY138" fmla="*/ 148967 h 277687"/>
                <a:gd name="connsiteX139" fmla="*/ 130644 w 233009"/>
                <a:gd name="connsiteY139" fmla="*/ 147780 h 277687"/>
                <a:gd name="connsiteX140" fmla="*/ 131179 w 233009"/>
                <a:gd name="connsiteY140" fmla="*/ 140930 h 277687"/>
                <a:gd name="connsiteX141" fmla="*/ 137672 w 233009"/>
                <a:gd name="connsiteY141" fmla="*/ 138686 h 277687"/>
                <a:gd name="connsiteX142" fmla="*/ 144736 w 233009"/>
                <a:gd name="connsiteY142" fmla="*/ 136882 h 277687"/>
                <a:gd name="connsiteX143" fmla="*/ 154613 w 233009"/>
                <a:gd name="connsiteY143" fmla="*/ 135528 h 277687"/>
                <a:gd name="connsiteX144" fmla="*/ 159955 w 233009"/>
                <a:gd name="connsiteY144" fmla="*/ 135279 h 277687"/>
                <a:gd name="connsiteX145" fmla="*/ 161593 w 233009"/>
                <a:gd name="connsiteY145" fmla="*/ 135220 h 277687"/>
                <a:gd name="connsiteX146" fmla="*/ 162056 w 233009"/>
                <a:gd name="connsiteY146" fmla="*/ 135220 h 277687"/>
                <a:gd name="connsiteX147" fmla="*/ 180232 w 233009"/>
                <a:gd name="connsiteY147" fmla="*/ 137653 h 277687"/>
                <a:gd name="connsiteX148" fmla="*/ 184980 w 233009"/>
                <a:gd name="connsiteY148" fmla="*/ 138983 h 277687"/>
                <a:gd name="connsiteX149" fmla="*/ 186987 w 233009"/>
                <a:gd name="connsiteY149" fmla="*/ 143435 h 277687"/>
                <a:gd name="connsiteX150" fmla="*/ 187189 w 233009"/>
                <a:gd name="connsiteY150" fmla="*/ 143909 h 277687"/>
                <a:gd name="connsiteX151" fmla="*/ 187747 w 233009"/>
                <a:gd name="connsiteY151" fmla="*/ 145251 h 277687"/>
                <a:gd name="connsiteX152" fmla="*/ 187913 w 233009"/>
                <a:gd name="connsiteY152" fmla="*/ 146711 h 277687"/>
                <a:gd name="connsiteX153" fmla="*/ 188031 w 233009"/>
                <a:gd name="connsiteY153" fmla="*/ 148480 h 277687"/>
                <a:gd name="connsiteX154" fmla="*/ 188031 w 233009"/>
                <a:gd name="connsiteY154" fmla="*/ 149382 h 277687"/>
                <a:gd name="connsiteX155" fmla="*/ 188174 w 233009"/>
                <a:gd name="connsiteY155" fmla="*/ 155128 h 2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33009" h="277687">
                  <a:moveTo>
                    <a:pt x="232182" y="122660"/>
                  </a:moveTo>
                  <a:lnTo>
                    <a:pt x="227516" y="119537"/>
                  </a:lnTo>
                  <a:cubicBezTo>
                    <a:pt x="226946" y="119134"/>
                    <a:pt x="226329" y="118801"/>
                    <a:pt x="225819" y="118457"/>
                  </a:cubicBezTo>
                  <a:cubicBezTo>
                    <a:pt x="216262" y="36341"/>
                    <a:pt x="216903" y="-12130"/>
                    <a:pt x="121017" y="2223"/>
                  </a:cubicBezTo>
                  <a:cubicBezTo>
                    <a:pt x="87396" y="7244"/>
                    <a:pt x="50689" y="-3120"/>
                    <a:pt x="29807" y="12040"/>
                  </a:cubicBezTo>
                  <a:cubicBezTo>
                    <a:pt x="3536" y="36591"/>
                    <a:pt x="1672" y="73440"/>
                    <a:pt x="8807" y="116676"/>
                  </a:cubicBezTo>
                  <a:cubicBezTo>
                    <a:pt x="7173" y="117543"/>
                    <a:pt x="5588" y="118504"/>
                    <a:pt x="4058" y="119537"/>
                  </a:cubicBezTo>
                  <a:lnTo>
                    <a:pt x="-619" y="122671"/>
                  </a:lnTo>
                  <a:lnTo>
                    <a:pt x="-702" y="128239"/>
                  </a:lnTo>
                  <a:cubicBezTo>
                    <a:pt x="-952" y="142639"/>
                    <a:pt x="865" y="154796"/>
                    <a:pt x="4782" y="164103"/>
                  </a:cubicBezTo>
                  <a:cubicBezTo>
                    <a:pt x="8344" y="172568"/>
                    <a:pt x="13591" y="178871"/>
                    <a:pt x="20607" y="182658"/>
                  </a:cubicBezTo>
                  <a:cubicBezTo>
                    <a:pt x="28917" y="210877"/>
                    <a:pt x="40967" y="232056"/>
                    <a:pt x="55984" y="247299"/>
                  </a:cubicBezTo>
                  <a:cubicBezTo>
                    <a:pt x="72355" y="263919"/>
                    <a:pt x="92038" y="273416"/>
                    <a:pt x="114321" y="277085"/>
                  </a:cubicBezTo>
                  <a:lnTo>
                    <a:pt x="116304" y="277405"/>
                  </a:lnTo>
                  <a:lnTo>
                    <a:pt x="118310" y="276990"/>
                  </a:lnTo>
                  <a:cubicBezTo>
                    <a:pt x="142979" y="271825"/>
                    <a:pt x="162674" y="261972"/>
                    <a:pt x="178368" y="245506"/>
                  </a:cubicBezTo>
                  <a:cubicBezTo>
                    <a:pt x="192934" y="230263"/>
                    <a:pt x="203797" y="209678"/>
                    <a:pt x="211775" y="182183"/>
                  </a:cubicBezTo>
                  <a:cubicBezTo>
                    <a:pt x="218529" y="178290"/>
                    <a:pt x="223646" y="171938"/>
                    <a:pt x="227006" y="163533"/>
                  </a:cubicBezTo>
                  <a:cubicBezTo>
                    <a:pt x="230769" y="154285"/>
                    <a:pt x="232490" y="142343"/>
                    <a:pt x="232265" y="128227"/>
                  </a:cubicBezTo>
                  <a:close/>
                  <a:moveTo>
                    <a:pt x="206848" y="155508"/>
                  </a:moveTo>
                  <a:cubicBezTo>
                    <a:pt x="204937" y="160186"/>
                    <a:pt x="202325" y="163260"/>
                    <a:pt x="199025" y="164400"/>
                  </a:cubicBezTo>
                  <a:lnTo>
                    <a:pt x="193599" y="166299"/>
                  </a:lnTo>
                  <a:lnTo>
                    <a:pt x="192115" y="171784"/>
                  </a:lnTo>
                  <a:cubicBezTo>
                    <a:pt x="184992" y="198163"/>
                    <a:pt x="175412" y="217276"/>
                    <a:pt x="162614" y="230679"/>
                  </a:cubicBezTo>
                  <a:cubicBezTo>
                    <a:pt x="150529" y="243310"/>
                    <a:pt x="135203" y="251110"/>
                    <a:pt x="115912" y="255467"/>
                  </a:cubicBezTo>
                  <a:cubicBezTo>
                    <a:pt x="98947" y="252285"/>
                    <a:pt x="83989" y="244901"/>
                    <a:pt x="71560" y="232293"/>
                  </a:cubicBezTo>
                  <a:cubicBezTo>
                    <a:pt x="58216" y="218736"/>
                    <a:pt x="47567" y="199053"/>
                    <a:pt x="40171" y="172033"/>
                  </a:cubicBezTo>
                  <a:lnTo>
                    <a:pt x="38604" y="166276"/>
                  </a:lnTo>
                  <a:lnTo>
                    <a:pt x="32846" y="164507"/>
                  </a:lnTo>
                  <a:cubicBezTo>
                    <a:pt x="29475" y="163486"/>
                    <a:pt x="26816" y="160471"/>
                    <a:pt x="24869" y="155805"/>
                  </a:cubicBezTo>
                  <a:cubicBezTo>
                    <a:pt x="22730" y="150225"/>
                    <a:pt x="21507" y="144325"/>
                    <a:pt x="21248" y="138354"/>
                  </a:cubicBezTo>
                  <a:cubicBezTo>
                    <a:pt x="26270" y="137594"/>
                    <a:pt x="31849" y="136205"/>
                    <a:pt x="34888" y="137713"/>
                  </a:cubicBezTo>
                  <a:cubicBezTo>
                    <a:pt x="34888" y="139517"/>
                    <a:pt x="34770" y="141333"/>
                    <a:pt x="34722" y="143138"/>
                  </a:cubicBezTo>
                  <a:cubicBezTo>
                    <a:pt x="34729" y="143470"/>
                    <a:pt x="34770" y="143791"/>
                    <a:pt x="34841" y="144111"/>
                  </a:cubicBezTo>
                  <a:lnTo>
                    <a:pt x="34841" y="144373"/>
                  </a:lnTo>
                  <a:cubicBezTo>
                    <a:pt x="34872" y="144634"/>
                    <a:pt x="35020" y="144859"/>
                    <a:pt x="35245" y="145002"/>
                  </a:cubicBezTo>
                  <a:lnTo>
                    <a:pt x="38438" y="147103"/>
                  </a:lnTo>
                  <a:lnTo>
                    <a:pt x="39530" y="150771"/>
                  </a:lnTo>
                  <a:cubicBezTo>
                    <a:pt x="39661" y="151211"/>
                    <a:pt x="39803" y="151745"/>
                    <a:pt x="39946" y="152303"/>
                  </a:cubicBezTo>
                  <a:cubicBezTo>
                    <a:pt x="40088" y="152861"/>
                    <a:pt x="40159" y="153122"/>
                    <a:pt x="40278" y="153490"/>
                  </a:cubicBezTo>
                  <a:cubicBezTo>
                    <a:pt x="40397" y="153858"/>
                    <a:pt x="40456" y="154072"/>
                    <a:pt x="40539" y="154333"/>
                  </a:cubicBezTo>
                  <a:lnTo>
                    <a:pt x="40539" y="154416"/>
                  </a:lnTo>
                  <a:cubicBezTo>
                    <a:pt x="40634" y="154725"/>
                    <a:pt x="40753" y="155069"/>
                    <a:pt x="40789" y="155223"/>
                  </a:cubicBezTo>
                  <a:lnTo>
                    <a:pt x="40860" y="155484"/>
                  </a:lnTo>
                  <a:lnTo>
                    <a:pt x="40860" y="155734"/>
                  </a:lnTo>
                  <a:cubicBezTo>
                    <a:pt x="41168" y="157123"/>
                    <a:pt x="41477" y="158523"/>
                    <a:pt x="41786" y="159948"/>
                  </a:cubicBezTo>
                  <a:lnTo>
                    <a:pt x="41881" y="160352"/>
                  </a:lnTo>
                  <a:cubicBezTo>
                    <a:pt x="42261" y="162121"/>
                    <a:pt x="42736" y="164329"/>
                    <a:pt x="43210" y="166383"/>
                  </a:cubicBezTo>
                  <a:cubicBezTo>
                    <a:pt x="43923" y="169778"/>
                    <a:pt x="45072" y="173066"/>
                    <a:pt x="46629" y="176165"/>
                  </a:cubicBezTo>
                  <a:cubicBezTo>
                    <a:pt x="48288" y="179595"/>
                    <a:pt x="51142" y="182302"/>
                    <a:pt x="54655" y="183786"/>
                  </a:cubicBezTo>
                  <a:cubicBezTo>
                    <a:pt x="56864" y="184676"/>
                    <a:pt x="59170" y="185306"/>
                    <a:pt x="61528" y="185662"/>
                  </a:cubicBezTo>
                  <a:cubicBezTo>
                    <a:pt x="64210" y="186077"/>
                    <a:pt x="66921" y="186291"/>
                    <a:pt x="69636" y="186279"/>
                  </a:cubicBezTo>
                  <a:cubicBezTo>
                    <a:pt x="71132" y="186279"/>
                    <a:pt x="72687" y="186220"/>
                    <a:pt x="74266" y="186113"/>
                  </a:cubicBezTo>
                  <a:cubicBezTo>
                    <a:pt x="78578" y="185840"/>
                    <a:pt x="82847" y="185092"/>
                    <a:pt x="86993" y="183881"/>
                  </a:cubicBezTo>
                  <a:cubicBezTo>
                    <a:pt x="90091" y="183050"/>
                    <a:pt x="92978" y="181566"/>
                    <a:pt x="95469" y="179548"/>
                  </a:cubicBezTo>
                  <a:cubicBezTo>
                    <a:pt x="99210" y="176355"/>
                    <a:pt x="102315" y="172472"/>
                    <a:pt x="104622" y="168128"/>
                  </a:cubicBezTo>
                  <a:cubicBezTo>
                    <a:pt x="105743" y="165991"/>
                    <a:pt x="106737" y="163794"/>
                    <a:pt x="107602" y="161539"/>
                  </a:cubicBezTo>
                  <a:lnTo>
                    <a:pt x="116636" y="138199"/>
                  </a:lnTo>
                  <a:cubicBezTo>
                    <a:pt x="115528" y="138176"/>
                    <a:pt x="114425" y="138069"/>
                    <a:pt x="113336" y="137867"/>
                  </a:cubicBezTo>
                  <a:cubicBezTo>
                    <a:pt x="111015" y="137404"/>
                    <a:pt x="108726" y="136798"/>
                    <a:pt x="106486" y="136039"/>
                  </a:cubicBezTo>
                  <a:cubicBezTo>
                    <a:pt x="102448" y="134638"/>
                    <a:pt x="98324" y="133510"/>
                    <a:pt x="94139" y="132655"/>
                  </a:cubicBezTo>
                  <a:cubicBezTo>
                    <a:pt x="86570" y="131254"/>
                    <a:pt x="78889" y="130530"/>
                    <a:pt x="71192" y="130519"/>
                  </a:cubicBezTo>
                  <a:lnTo>
                    <a:pt x="70005" y="130519"/>
                  </a:lnTo>
                  <a:cubicBezTo>
                    <a:pt x="64143" y="130471"/>
                    <a:pt x="58284" y="130768"/>
                    <a:pt x="52458" y="131409"/>
                  </a:cubicBezTo>
                  <a:cubicBezTo>
                    <a:pt x="47710" y="131979"/>
                    <a:pt x="43032" y="132596"/>
                    <a:pt x="38652" y="133201"/>
                  </a:cubicBezTo>
                  <a:cubicBezTo>
                    <a:pt x="37950" y="133308"/>
                    <a:pt x="37257" y="133463"/>
                    <a:pt x="36574" y="133664"/>
                  </a:cubicBezTo>
                  <a:lnTo>
                    <a:pt x="36835" y="132276"/>
                  </a:lnTo>
                  <a:cubicBezTo>
                    <a:pt x="38426" y="125995"/>
                    <a:pt x="40207" y="86701"/>
                    <a:pt x="41810" y="80373"/>
                  </a:cubicBezTo>
                  <a:cubicBezTo>
                    <a:pt x="42439" y="78521"/>
                    <a:pt x="42664" y="76420"/>
                    <a:pt x="43875" y="74936"/>
                  </a:cubicBezTo>
                  <a:cubicBezTo>
                    <a:pt x="51604" y="85407"/>
                    <a:pt x="110047" y="86594"/>
                    <a:pt x="143964" y="63171"/>
                  </a:cubicBezTo>
                  <a:lnTo>
                    <a:pt x="161534" y="65735"/>
                  </a:lnTo>
                  <a:cubicBezTo>
                    <a:pt x="169939" y="70484"/>
                    <a:pt x="179246" y="76954"/>
                    <a:pt x="187557" y="73464"/>
                  </a:cubicBezTo>
                  <a:cubicBezTo>
                    <a:pt x="190311" y="79673"/>
                    <a:pt x="192448" y="117531"/>
                    <a:pt x="193825" y="124844"/>
                  </a:cubicBezTo>
                  <a:lnTo>
                    <a:pt x="195332" y="132750"/>
                  </a:lnTo>
                  <a:cubicBezTo>
                    <a:pt x="191023" y="132097"/>
                    <a:pt x="186963" y="131563"/>
                    <a:pt x="182891" y="131266"/>
                  </a:cubicBezTo>
                  <a:cubicBezTo>
                    <a:pt x="178819" y="130970"/>
                    <a:pt x="174712" y="130792"/>
                    <a:pt x="170746" y="130625"/>
                  </a:cubicBezTo>
                  <a:lnTo>
                    <a:pt x="170367" y="130625"/>
                  </a:lnTo>
                  <a:cubicBezTo>
                    <a:pt x="167814" y="130507"/>
                    <a:pt x="165297" y="130459"/>
                    <a:pt x="162899" y="130459"/>
                  </a:cubicBezTo>
                  <a:cubicBezTo>
                    <a:pt x="157344" y="130435"/>
                    <a:pt x="151792" y="130768"/>
                    <a:pt x="146279" y="131456"/>
                  </a:cubicBezTo>
                  <a:cubicBezTo>
                    <a:pt x="141381" y="132003"/>
                    <a:pt x="136547" y="133011"/>
                    <a:pt x="131843" y="134484"/>
                  </a:cubicBezTo>
                  <a:cubicBezTo>
                    <a:pt x="130656" y="134840"/>
                    <a:pt x="129564" y="135243"/>
                    <a:pt x="128448" y="135671"/>
                  </a:cubicBezTo>
                  <a:cubicBezTo>
                    <a:pt x="127332" y="136098"/>
                    <a:pt x="126003" y="136537"/>
                    <a:pt x="124744" y="136929"/>
                  </a:cubicBezTo>
                  <a:cubicBezTo>
                    <a:pt x="122370" y="137713"/>
                    <a:pt x="119896" y="138164"/>
                    <a:pt x="117396" y="138247"/>
                  </a:cubicBezTo>
                  <a:lnTo>
                    <a:pt x="127035" y="161337"/>
                  </a:lnTo>
                  <a:cubicBezTo>
                    <a:pt x="128433" y="164673"/>
                    <a:pt x="130047" y="167902"/>
                    <a:pt x="131867" y="171024"/>
                  </a:cubicBezTo>
                  <a:cubicBezTo>
                    <a:pt x="134322" y="175381"/>
                    <a:pt x="137933" y="178966"/>
                    <a:pt x="142302" y="181400"/>
                  </a:cubicBezTo>
                  <a:cubicBezTo>
                    <a:pt x="145460" y="183109"/>
                    <a:pt x="148865" y="184308"/>
                    <a:pt x="152393" y="184961"/>
                  </a:cubicBezTo>
                  <a:cubicBezTo>
                    <a:pt x="156477" y="185745"/>
                    <a:pt x="160627" y="186149"/>
                    <a:pt x="164787" y="186149"/>
                  </a:cubicBezTo>
                  <a:cubicBezTo>
                    <a:pt x="165974" y="186149"/>
                    <a:pt x="167161" y="186149"/>
                    <a:pt x="168467" y="186053"/>
                  </a:cubicBezTo>
                  <a:cubicBezTo>
                    <a:pt x="171721" y="185959"/>
                    <a:pt x="174951" y="185460"/>
                    <a:pt x="178083" y="184570"/>
                  </a:cubicBezTo>
                  <a:cubicBezTo>
                    <a:pt x="181298" y="183762"/>
                    <a:pt x="184162" y="181934"/>
                    <a:pt x="186239" y="179346"/>
                  </a:cubicBezTo>
                  <a:cubicBezTo>
                    <a:pt x="187579" y="177613"/>
                    <a:pt x="188662" y="175690"/>
                    <a:pt x="189456" y="173648"/>
                  </a:cubicBezTo>
                  <a:cubicBezTo>
                    <a:pt x="190565" y="170431"/>
                    <a:pt x="191418" y="167130"/>
                    <a:pt x="192008" y="163771"/>
                  </a:cubicBezTo>
                  <a:lnTo>
                    <a:pt x="195795" y="150712"/>
                  </a:lnTo>
                  <a:lnTo>
                    <a:pt x="196828" y="147079"/>
                  </a:lnTo>
                  <a:lnTo>
                    <a:pt x="196828" y="147079"/>
                  </a:lnTo>
                  <a:lnTo>
                    <a:pt x="199048" y="139458"/>
                  </a:lnTo>
                  <a:cubicBezTo>
                    <a:pt x="199448" y="139458"/>
                    <a:pt x="199839" y="139339"/>
                    <a:pt x="200164" y="139102"/>
                  </a:cubicBezTo>
                  <a:lnTo>
                    <a:pt x="200164" y="139102"/>
                  </a:lnTo>
                  <a:cubicBezTo>
                    <a:pt x="203504" y="138734"/>
                    <a:pt x="206860" y="138544"/>
                    <a:pt x="210219" y="138532"/>
                  </a:cubicBezTo>
                  <a:cubicBezTo>
                    <a:pt x="209975" y="144325"/>
                    <a:pt x="208838" y="150059"/>
                    <a:pt x="206848" y="155508"/>
                  </a:cubicBezTo>
                  <a:close/>
                  <a:moveTo>
                    <a:pt x="47306" y="149086"/>
                  </a:moveTo>
                  <a:cubicBezTo>
                    <a:pt x="47306" y="148824"/>
                    <a:pt x="47306" y="148563"/>
                    <a:pt x="47401" y="148290"/>
                  </a:cubicBezTo>
                  <a:lnTo>
                    <a:pt x="47401" y="148183"/>
                  </a:lnTo>
                  <a:cubicBezTo>
                    <a:pt x="47484" y="147269"/>
                    <a:pt x="47618" y="146367"/>
                    <a:pt x="47805" y="145477"/>
                  </a:cubicBezTo>
                  <a:lnTo>
                    <a:pt x="49265" y="139315"/>
                  </a:lnTo>
                  <a:lnTo>
                    <a:pt x="55402" y="137665"/>
                  </a:lnTo>
                  <a:cubicBezTo>
                    <a:pt x="59143" y="136716"/>
                    <a:pt x="62961" y="136086"/>
                    <a:pt x="66811" y="135801"/>
                  </a:cubicBezTo>
                  <a:cubicBezTo>
                    <a:pt x="68877" y="135623"/>
                    <a:pt x="70990" y="135516"/>
                    <a:pt x="72676" y="135433"/>
                  </a:cubicBezTo>
                  <a:lnTo>
                    <a:pt x="74433" y="135338"/>
                  </a:lnTo>
                  <a:lnTo>
                    <a:pt x="74789" y="135338"/>
                  </a:lnTo>
                  <a:cubicBezTo>
                    <a:pt x="80538" y="135291"/>
                    <a:pt x="86276" y="135884"/>
                    <a:pt x="91896" y="137095"/>
                  </a:cubicBezTo>
                  <a:lnTo>
                    <a:pt x="92418" y="137214"/>
                  </a:lnTo>
                  <a:cubicBezTo>
                    <a:pt x="94473" y="137582"/>
                    <a:pt x="96470" y="138211"/>
                    <a:pt x="98354" y="139114"/>
                  </a:cubicBezTo>
                  <a:lnTo>
                    <a:pt x="103447" y="141773"/>
                  </a:lnTo>
                  <a:lnTo>
                    <a:pt x="103945" y="147495"/>
                  </a:lnTo>
                  <a:cubicBezTo>
                    <a:pt x="104168" y="150629"/>
                    <a:pt x="103892" y="153775"/>
                    <a:pt x="103126" y="156814"/>
                  </a:cubicBezTo>
                  <a:cubicBezTo>
                    <a:pt x="101996" y="161527"/>
                    <a:pt x="100171" y="166038"/>
                    <a:pt x="97713" y="170217"/>
                  </a:cubicBezTo>
                  <a:cubicBezTo>
                    <a:pt x="96432" y="172520"/>
                    <a:pt x="94833" y="174633"/>
                    <a:pt x="92964" y="176497"/>
                  </a:cubicBezTo>
                  <a:cubicBezTo>
                    <a:pt x="90425" y="178824"/>
                    <a:pt x="87331" y="180462"/>
                    <a:pt x="83977" y="181246"/>
                  </a:cubicBezTo>
                  <a:cubicBezTo>
                    <a:pt x="79645" y="182385"/>
                    <a:pt x="75185" y="182979"/>
                    <a:pt x="70705" y="182991"/>
                  </a:cubicBezTo>
                  <a:cubicBezTo>
                    <a:pt x="68213" y="182991"/>
                    <a:pt x="65726" y="182801"/>
                    <a:pt x="63261" y="182433"/>
                  </a:cubicBezTo>
                  <a:cubicBezTo>
                    <a:pt x="62324" y="182290"/>
                    <a:pt x="61409" y="182077"/>
                    <a:pt x="60424" y="181827"/>
                  </a:cubicBezTo>
                  <a:lnTo>
                    <a:pt x="55616" y="179868"/>
                  </a:lnTo>
                  <a:cubicBezTo>
                    <a:pt x="54476" y="179038"/>
                    <a:pt x="53496" y="177993"/>
                    <a:pt x="52720" y="176818"/>
                  </a:cubicBezTo>
                  <a:cubicBezTo>
                    <a:pt x="51023" y="174194"/>
                    <a:pt x="49817" y="171273"/>
                    <a:pt x="49158" y="168222"/>
                  </a:cubicBezTo>
                  <a:cubicBezTo>
                    <a:pt x="48257" y="164234"/>
                    <a:pt x="47631" y="160186"/>
                    <a:pt x="47282" y="156102"/>
                  </a:cubicBezTo>
                  <a:cubicBezTo>
                    <a:pt x="47028" y="153775"/>
                    <a:pt x="47037" y="151412"/>
                    <a:pt x="47306" y="149086"/>
                  </a:cubicBezTo>
                  <a:close/>
                  <a:moveTo>
                    <a:pt x="188174" y="155128"/>
                  </a:moveTo>
                  <a:lnTo>
                    <a:pt x="188174" y="155460"/>
                  </a:lnTo>
                  <a:cubicBezTo>
                    <a:pt x="188033" y="161040"/>
                    <a:pt x="186970" y="166572"/>
                    <a:pt x="185028" y="171808"/>
                  </a:cubicBezTo>
                  <a:cubicBezTo>
                    <a:pt x="184271" y="173992"/>
                    <a:pt x="183034" y="175975"/>
                    <a:pt x="181407" y="177613"/>
                  </a:cubicBezTo>
                  <a:cubicBezTo>
                    <a:pt x="179515" y="179346"/>
                    <a:pt x="177196" y="180545"/>
                    <a:pt x="174688" y="181091"/>
                  </a:cubicBezTo>
                  <a:cubicBezTo>
                    <a:pt x="171581" y="181851"/>
                    <a:pt x="168390" y="182219"/>
                    <a:pt x="165191" y="182171"/>
                  </a:cubicBezTo>
                  <a:lnTo>
                    <a:pt x="164716" y="182171"/>
                  </a:lnTo>
                  <a:cubicBezTo>
                    <a:pt x="160043" y="182136"/>
                    <a:pt x="155388" y="181614"/>
                    <a:pt x="150826" y="180605"/>
                  </a:cubicBezTo>
                  <a:cubicBezTo>
                    <a:pt x="146283" y="179643"/>
                    <a:pt x="142230" y="177091"/>
                    <a:pt x="139394" y="173410"/>
                  </a:cubicBezTo>
                  <a:cubicBezTo>
                    <a:pt x="135642" y="168686"/>
                    <a:pt x="133027" y="163165"/>
                    <a:pt x="131748" y="157277"/>
                  </a:cubicBezTo>
                  <a:cubicBezTo>
                    <a:pt x="131028" y="154570"/>
                    <a:pt x="130656" y="151769"/>
                    <a:pt x="130644" y="148967"/>
                  </a:cubicBezTo>
                  <a:cubicBezTo>
                    <a:pt x="130644" y="148563"/>
                    <a:pt x="130644" y="148160"/>
                    <a:pt x="130644" y="147780"/>
                  </a:cubicBezTo>
                  <a:lnTo>
                    <a:pt x="131179" y="140930"/>
                  </a:lnTo>
                  <a:lnTo>
                    <a:pt x="137672" y="138686"/>
                  </a:lnTo>
                  <a:cubicBezTo>
                    <a:pt x="139983" y="137926"/>
                    <a:pt x="142343" y="137321"/>
                    <a:pt x="144736" y="136882"/>
                  </a:cubicBezTo>
                  <a:cubicBezTo>
                    <a:pt x="147995" y="136217"/>
                    <a:pt x="151295" y="135766"/>
                    <a:pt x="154613" y="135528"/>
                  </a:cubicBezTo>
                  <a:cubicBezTo>
                    <a:pt x="156489" y="135410"/>
                    <a:pt x="158412" y="135338"/>
                    <a:pt x="159955" y="135279"/>
                  </a:cubicBezTo>
                  <a:lnTo>
                    <a:pt x="161593" y="135220"/>
                  </a:lnTo>
                  <a:lnTo>
                    <a:pt x="162056" y="135220"/>
                  </a:lnTo>
                  <a:cubicBezTo>
                    <a:pt x="168188" y="135338"/>
                    <a:pt x="174285" y="136158"/>
                    <a:pt x="180232" y="137653"/>
                  </a:cubicBezTo>
                  <a:lnTo>
                    <a:pt x="184980" y="138983"/>
                  </a:lnTo>
                  <a:lnTo>
                    <a:pt x="186987" y="143435"/>
                  </a:lnTo>
                  <a:lnTo>
                    <a:pt x="187189" y="143909"/>
                  </a:lnTo>
                  <a:lnTo>
                    <a:pt x="187747" y="145251"/>
                  </a:lnTo>
                  <a:lnTo>
                    <a:pt x="187913" y="146711"/>
                  </a:lnTo>
                  <a:cubicBezTo>
                    <a:pt x="187913" y="147210"/>
                    <a:pt x="188008" y="147791"/>
                    <a:pt x="188031" y="148480"/>
                  </a:cubicBezTo>
                  <a:lnTo>
                    <a:pt x="188031" y="149382"/>
                  </a:lnTo>
                  <a:cubicBezTo>
                    <a:pt x="188174" y="151270"/>
                    <a:pt x="188233" y="153193"/>
                    <a:pt x="188174" y="155128"/>
                  </a:cubicBezTo>
                  <a:close/>
                </a:path>
              </a:pathLst>
            </a:custGeom>
            <a:grpFill/>
            <a:ln w="118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2067123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文本框 111">
            <a:extLst>
              <a:ext uri="{FF2B5EF4-FFF2-40B4-BE49-F238E27FC236}">
                <a16:creationId xmlns:a16="http://schemas.microsoft.com/office/drawing/2014/main" id="{D55392FF-793F-42AF-976C-C1AD4E622BE8}"/>
              </a:ext>
            </a:extLst>
          </p:cNvPr>
          <p:cNvSpPr txBox="1"/>
          <p:nvPr/>
        </p:nvSpPr>
        <p:spPr>
          <a:xfrm>
            <a:off x="623362" y="4756247"/>
            <a:ext cx="1418978" cy="338554"/>
          </a:xfrm>
          <a:prstGeom prst="rect">
            <a:avLst/>
          </a:prstGeom>
          <a:noFill/>
        </p:spPr>
        <p:txBody>
          <a:bodyPr wrap="none" rtlCol="0">
            <a:spAutoFit/>
          </a:bodyPr>
          <a:lstStyle/>
          <a:p>
            <a:r>
              <a:rPr lang="zh-CN" altLang="en-US" sz="1600" dirty="0">
                <a:solidFill>
                  <a:prstClr val="black"/>
                </a:solidFill>
                <a:latin typeface="+mn-ea"/>
              </a:rPr>
              <a:t>答辩人：</a:t>
            </a:r>
            <a:r>
              <a:rPr lang="en-US" altLang="zh-CN" sz="1600" dirty="0">
                <a:solidFill>
                  <a:prstClr val="black"/>
                </a:solidFill>
                <a:latin typeface="+mn-ea"/>
              </a:rPr>
              <a:t>XXX</a:t>
            </a:r>
            <a:endParaRPr lang="zh-CN" altLang="en-US" sz="1600" dirty="0">
              <a:solidFill>
                <a:prstClr val="black"/>
              </a:solidFill>
              <a:latin typeface="+mn-ea"/>
            </a:endParaRPr>
          </a:p>
        </p:txBody>
      </p:sp>
      <p:sp>
        <p:nvSpPr>
          <p:cNvPr id="113" name="文本框 112">
            <a:extLst>
              <a:ext uri="{FF2B5EF4-FFF2-40B4-BE49-F238E27FC236}">
                <a16:creationId xmlns:a16="http://schemas.microsoft.com/office/drawing/2014/main" id="{572DC1BC-7180-415F-AFDE-9BC21589DC9C}"/>
              </a:ext>
            </a:extLst>
          </p:cNvPr>
          <p:cNvSpPr txBox="1"/>
          <p:nvPr/>
        </p:nvSpPr>
        <p:spPr>
          <a:xfrm>
            <a:off x="519562" y="1998043"/>
            <a:ext cx="4160331" cy="769441"/>
          </a:xfrm>
          <a:prstGeom prst="rect">
            <a:avLst/>
          </a:prstGeom>
          <a:noFill/>
        </p:spPr>
        <p:txBody>
          <a:bodyPr wrap="square" rtlCol="0">
            <a:spAutoFit/>
          </a:bodyPr>
          <a:lstStyle/>
          <a:p>
            <a:r>
              <a:rPr lang="zh-CN" altLang="en-US" sz="4400" dirty="0">
                <a:solidFill>
                  <a:schemeClr val="tx1">
                    <a:lumMod val="75000"/>
                    <a:lumOff val="25000"/>
                  </a:schemeClr>
                </a:solidFill>
                <a:latin typeface="+mj-ea"/>
                <a:ea typeface="+mj-ea"/>
              </a:rPr>
              <a:t>此处输入副标题</a:t>
            </a:r>
          </a:p>
        </p:txBody>
      </p:sp>
      <p:sp>
        <p:nvSpPr>
          <p:cNvPr id="114" name="文本框 113">
            <a:extLst>
              <a:ext uri="{FF2B5EF4-FFF2-40B4-BE49-F238E27FC236}">
                <a16:creationId xmlns:a16="http://schemas.microsoft.com/office/drawing/2014/main" id="{6F7A0574-62C5-4A29-B2FB-D96B303AA068}"/>
              </a:ext>
            </a:extLst>
          </p:cNvPr>
          <p:cNvSpPr txBox="1"/>
          <p:nvPr/>
        </p:nvSpPr>
        <p:spPr>
          <a:xfrm>
            <a:off x="519563" y="2784742"/>
            <a:ext cx="6411815" cy="923330"/>
          </a:xfrm>
          <a:prstGeom prst="rect">
            <a:avLst/>
          </a:prstGeom>
          <a:noFill/>
        </p:spPr>
        <p:txBody>
          <a:bodyPr wrap="square" rtlCol="0">
            <a:spAutoFit/>
          </a:bodyPr>
          <a:lstStyle/>
          <a:p>
            <a:r>
              <a:rPr lang="zh-CN" altLang="en-US" sz="5400" dirty="0">
                <a:solidFill>
                  <a:schemeClr val="accent1"/>
                </a:solidFill>
                <a:latin typeface="+mj-ea"/>
                <a:ea typeface="+mj-ea"/>
              </a:rPr>
              <a:t>演示完毕   感谢聆听</a:t>
            </a:r>
          </a:p>
        </p:txBody>
      </p:sp>
      <p:sp>
        <p:nvSpPr>
          <p:cNvPr id="115" name="文本框 114">
            <a:extLst>
              <a:ext uri="{FF2B5EF4-FFF2-40B4-BE49-F238E27FC236}">
                <a16:creationId xmlns:a16="http://schemas.microsoft.com/office/drawing/2014/main" id="{7B391A43-C8C3-4E48-B609-C889C3238BE9}"/>
              </a:ext>
            </a:extLst>
          </p:cNvPr>
          <p:cNvSpPr txBox="1"/>
          <p:nvPr/>
        </p:nvSpPr>
        <p:spPr>
          <a:xfrm>
            <a:off x="4627518" y="2109771"/>
            <a:ext cx="1272905" cy="523220"/>
          </a:xfrm>
          <a:prstGeom prst="rect">
            <a:avLst/>
          </a:prstGeom>
          <a:noFill/>
        </p:spPr>
        <p:txBody>
          <a:bodyPr wrap="square">
            <a:spAutoFit/>
          </a:bodyPr>
          <a:lstStyle/>
          <a:p>
            <a:r>
              <a:rPr lang="en-US" altLang="zh-CN" sz="1400" dirty="0">
                <a:solidFill>
                  <a:prstClr val="black">
                    <a:lumMod val="75000"/>
                    <a:lumOff val="25000"/>
                  </a:prstClr>
                </a:solidFill>
                <a:latin typeface="+mn-ea"/>
              </a:rPr>
              <a:t>Graduation </a:t>
            </a:r>
          </a:p>
          <a:p>
            <a:r>
              <a:rPr lang="en-US" altLang="zh-CN" sz="1400" dirty="0">
                <a:solidFill>
                  <a:prstClr val="black">
                    <a:lumMod val="75000"/>
                    <a:lumOff val="25000"/>
                  </a:prstClr>
                </a:solidFill>
                <a:latin typeface="+mn-ea"/>
              </a:rPr>
              <a:t>defense</a:t>
            </a:r>
            <a:endParaRPr lang="zh-CN" altLang="en-US" sz="1400" dirty="0">
              <a:solidFill>
                <a:prstClr val="black">
                  <a:lumMod val="75000"/>
                  <a:lumOff val="25000"/>
                </a:prstClr>
              </a:solidFill>
              <a:latin typeface="+mn-ea"/>
            </a:endParaRPr>
          </a:p>
        </p:txBody>
      </p:sp>
      <p:cxnSp>
        <p:nvCxnSpPr>
          <p:cNvPr id="131" name="直接连接符 130">
            <a:extLst>
              <a:ext uri="{FF2B5EF4-FFF2-40B4-BE49-F238E27FC236}">
                <a16:creationId xmlns:a16="http://schemas.microsoft.com/office/drawing/2014/main" id="{D98B04BE-B7FC-4C47-B6CC-E0673C90F78B}"/>
              </a:ext>
            </a:extLst>
          </p:cNvPr>
          <p:cNvCxnSpPr/>
          <p:nvPr/>
        </p:nvCxnSpPr>
        <p:spPr>
          <a:xfrm>
            <a:off x="635761" y="4021631"/>
            <a:ext cx="33981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8" name="矩形: 对角圆角 137">
            <a:extLst>
              <a:ext uri="{FF2B5EF4-FFF2-40B4-BE49-F238E27FC236}">
                <a16:creationId xmlns:a16="http://schemas.microsoft.com/office/drawing/2014/main" id="{7B9E2105-D9EC-4D50-85C7-49FF1E5EE16F}"/>
              </a:ext>
            </a:extLst>
          </p:cNvPr>
          <p:cNvSpPr/>
          <p:nvPr/>
        </p:nvSpPr>
        <p:spPr>
          <a:xfrm>
            <a:off x="610984" y="4767263"/>
            <a:ext cx="1371600" cy="283367"/>
          </a:xfrm>
          <a:prstGeom prst="round2DiagRect">
            <a:avLst>
              <a:gd name="adj1" fmla="val 50000"/>
              <a:gd name="adj2" fmla="val 0"/>
            </a:avLst>
          </a:prstGeom>
          <a:noFill/>
          <a:ln w="6350" cap="flat" cmpd="sng" algn="ctr">
            <a:solidFill>
              <a:srgbClr val="B6845A"/>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1299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a:extLst>
              <a:ext uri="{FF2B5EF4-FFF2-40B4-BE49-F238E27FC236}">
                <a16:creationId xmlns:a16="http://schemas.microsoft.com/office/drawing/2014/main" id="{78586097-CD68-4C5F-B91A-633E7AAB834E}"/>
              </a:ext>
            </a:extLst>
          </p:cNvPr>
          <p:cNvGrpSpPr/>
          <p:nvPr/>
        </p:nvGrpSpPr>
        <p:grpSpPr>
          <a:xfrm>
            <a:off x="1576719" y="2131894"/>
            <a:ext cx="1458582" cy="2829598"/>
            <a:chOff x="712983" y="864880"/>
            <a:chExt cx="952154" cy="1847145"/>
          </a:xfrm>
          <a:effectLst>
            <a:outerShdw blurRad="596900" dist="330200" dir="5400000" algn="t" rotWithShape="0">
              <a:srgbClr val="B6845A">
                <a:alpha val="24000"/>
              </a:srgbClr>
            </a:outerShdw>
          </a:effectLst>
        </p:grpSpPr>
        <p:sp>
          <p:nvSpPr>
            <p:cNvPr id="75" name="任意多边形: 形状 74">
              <a:extLst>
                <a:ext uri="{FF2B5EF4-FFF2-40B4-BE49-F238E27FC236}">
                  <a16:creationId xmlns:a16="http://schemas.microsoft.com/office/drawing/2014/main" id="{72A868E8-5201-4DEC-B232-833FED48B476}"/>
                </a:ext>
              </a:extLst>
            </p:cNvPr>
            <p:cNvSpPr/>
            <p:nvPr/>
          </p:nvSpPr>
          <p:spPr>
            <a:xfrm>
              <a:off x="712983" y="864880"/>
              <a:ext cx="952153" cy="1847145"/>
            </a:xfrm>
            <a:custGeom>
              <a:avLst/>
              <a:gdLst>
                <a:gd name="connsiteX0" fmla="*/ 569986 w 952153"/>
                <a:gd name="connsiteY0" fmla="*/ 493225 h 1847145"/>
                <a:gd name="connsiteX1" fmla="*/ 437697 w 952153"/>
                <a:gd name="connsiteY1" fmla="*/ 579785 h 1847145"/>
                <a:gd name="connsiteX2" fmla="*/ 0 w 952153"/>
                <a:gd name="connsiteY2" fmla="*/ 485060 h 1847145"/>
                <a:gd name="connsiteX3" fmla="*/ 0 w 952153"/>
                <a:gd name="connsiteY3" fmla="*/ 485060 h 1847145"/>
                <a:gd name="connsiteX4" fmla="*/ 610816 w 952153"/>
                <a:gd name="connsiteY4" fmla="*/ 0 h 1847145"/>
                <a:gd name="connsiteX5" fmla="*/ 952154 w 952153"/>
                <a:gd name="connsiteY5" fmla="*/ 0 h 1847145"/>
                <a:gd name="connsiteX6" fmla="*/ 952154 w 952153"/>
                <a:gd name="connsiteY6" fmla="*/ 1847146 h 1847145"/>
                <a:gd name="connsiteX7" fmla="*/ 952154 w 952153"/>
                <a:gd name="connsiteY7" fmla="*/ 1847146 h 1847145"/>
                <a:gd name="connsiteX8" fmla="*/ 569986 w 952153"/>
                <a:gd name="connsiteY8" fmla="*/ 1464978 h 1847145"/>
                <a:gd name="connsiteX9" fmla="*/ 569986 w 952153"/>
                <a:gd name="connsiteY9" fmla="*/ 493225 h 184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153" h="1847145">
                  <a:moveTo>
                    <a:pt x="569986" y="493225"/>
                  </a:moveTo>
                  <a:lnTo>
                    <a:pt x="437697" y="579785"/>
                  </a:lnTo>
                  <a:cubicBezTo>
                    <a:pt x="290709" y="674510"/>
                    <a:pt x="94725" y="632047"/>
                    <a:pt x="0" y="485060"/>
                  </a:cubicBezTo>
                  <a:lnTo>
                    <a:pt x="0" y="485060"/>
                  </a:lnTo>
                  <a:lnTo>
                    <a:pt x="610816" y="0"/>
                  </a:lnTo>
                  <a:lnTo>
                    <a:pt x="952154" y="0"/>
                  </a:lnTo>
                  <a:lnTo>
                    <a:pt x="952154" y="1847146"/>
                  </a:lnTo>
                  <a:lnTo>
                    <a:pt x="952154" y="1847146"/>
                  </a:lnTo>
                  <a:cubicBezTo>
                    <a:pt x="741471" y="1847146"/>
                    <a:pt x="569986" y="1675660"/>
                    <a:pt x="569986" y="1464978"/>
                  </a:cubicBezTo>
                  <a:lnTo>
                    <a:pt x="569986" y="493225"/>
                  </a:lnTo>
                  <a:close/>
                </a:path>
              </a:pathLst>
            </a:custGeom>
            <a:gradFill>
              <a:gsLst>
                <a:gs pos="98000">
                  <a:srgbClr val="B6845A"/>
                </a:gs>
                <a:gs pos="0">
                  <a:srgbClr val="E7BE7A"/>
                </a:gs>
              </a:gsLst>
              <a:lin ang="5400000" scaled="1"/>
            </a:gradFill>
            <a:ln w="3793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zh-CN" altLang="en-US" kern="0" dirty="0">
                <a:solidFill>
                  <a:prstClr val="black"/>
                </a:solidFill>
                <a:latin typeface="阿里巴巴普惠体 Medium" panose="00020600040101010101" pitchFamily="18" charset="-122"/>
                <a:ea typeface="思源黑体 CN Regular"/>
              </a:endParaRPr>
            </a:p>
          </p:txBody>
        </p:sp>
        <p:sp>
          <p:nvSpPr>
            <p:cNvPr id="76" name="任意多边形: 形状 75">
              <a:extLst>
                <a:ext uri="{FF2B5EF4-FFF2-40B4-BE49-F238E27FC236}">
                  <a16:creationId xmlns:a16="http://schemas.microsoft.com/office/drawing/2014/main" id="{C05C587C-7893-45CE-9DBC-B4462B3173E5}"/>
                </a:ext>
              </a:extLst>
            </p:cNvPr>
            <p:cNvSpPr/>
            <p:nvPr/>
          </p:nvSpPr>
          <p:spPr>
            <a:xfrm>
              <a:off x="1282969" y="1306546"/>
              <a:ext cx="382168" cy="1405479"/>
            </a:xfrm>
            <a:custGeom>
              <a:avLst/>
              <a:gdLst>
                <a:gd name="connsiteX0" fmla="*/ 0 w 382168"/>
                <a:gd name="connsiteY0" fmla="*/ 1023312 h 1405479"/>
                <a:gd name="connsiteX1" fmla="*/ 382168 w 382168"/>
                <a:gd name="connsiteY1" fmla="*/ 1405480 h 1405479"/>
                <a:gd name="connsiteX2" fmla="*/ 382168 w 382168"/>
                <a:gd name="connsiteY2" fmla="*/ 236111 h 1405479"/>
                <a:gd name="connsiteX3" fmla="*/ 0 w 382168"/>
                <a:gd name="connsiteY3" fmla="*/ 51559 h 1405479"/>
                <a:gd name="connsiteX4" fmla="*/ 0 w 382168"/>
                <a:gd name="connsiteY4" fmla="*/ 51559 h 1405479"/>
                <a:gd name="connsiteX5" fmla="*/ 0 w 382168"/>
                <a:gd name="connsiteY5" fmla="*/ 1023312 h 140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168" h="1405479">
                  <a:moveTo>
                    <a:pt x="0" y="1023312"/>
                  </a:moveTo>
                  <a:cubicBezTo>
                    <a:pt x="0" y="1233994"/>
                    <a:pt x="171486" y="1405480"/>
                    <a:pt x="382168" y="1405480"/>
                  </a:cubicBezTo>
                  <a:lnTo>
                    <a:pt x="382168" y="236111"/>
                  </a:lnTo>
                  <a:cubicBezTo>
                    <a:pt x="382168" y="38494"/>
                    <a:pt x="155154" y="-70930"/>
                    <a:pt x="0" y="51559"/>
                  </a:cubicBezTo>
                  <a:lnTo>
                    <a:pt x="0" y="51559"/>
                  </a:lnTo>
                  <a:lnTo>
                    <a:pt x="0" y="1023312"/>
                  </a:lnTo>
                  <a:close/>
                </a:path>
              </a:pathLst>
            </a:custGeom>
            <a:gradFill flip="none" rotWithShape="1">
              <a:gsLst>
                <a:gs pos="98000">
                  <a:srgbClr val="E7BE7A"/>
                </a:gs>
                <a:gs pos="0">
                  <a:srgbClr val="B6845A"/>
                </a:gs>
              </a:gsLst>
              <a:lin ang="5400000" scaled="1"/>
              <a:tileRect/>
            </a:gradFill>
            <a:ln w="3793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defRPr/>
              </a:pPr>
              <a:endParaRPr lang="zh-CN" altLang="en-US" kern="0" dirty="0">
                <a:solidFill>
                  <a:prstClr val="black"/>
                </a:solidFill>
                <a:latin typeface="阿里巴巴普惠体 Medium" panose="00020600040101010101" pitchFamily="18" charset="-122"/>
                <a:ea typeface="思源黑体 CN Regular"/>
              </a:endParaRPr>
            </a:p>
          </p:txBody>
        </p:sp>
      </p:grpSp>
      <p:sp>
        <p:nvSpPr>
          <p:cNvPr id="77" name="文本框 76">
            <a:extLst>
              <a:ext uri="{FF2B5EF4-FFF2-40B4-BE49-F238E27FC236}">
                <a16:creationId xmlns:a16="http://schemas.microsoft.com/office/drawing/2014/main" id="{0BFB62F0-41CE-4174-AF66-7F1F9ADEE303}"/>
              </a:ext>
            </a:extLst>
          </p:cNvPr>
          <p:cNvSpPr txBox="1"/>
          <p:nvPr/>
        </p:nvSpPr>
        <p:spPr>
          <a:xfrm>
            <a:off x="3931782" y="2577197"/>
            <a:ext cx="6340197" cy="1938992"/>
          </a:xfrm>
          <a:prstGeom prst="rect">
            <a:avLst/>
          </a:prstGeom>
          <a:noFill/>
        </p:spPr>
        <p:txBody>
          <a:bodyPr wrap="none" rtlCol="0">
            <a:spAutoFit/>
          </a:bodyPr>
          <a:lstStyle/>
          <a:p>
            <a:r>
              <a:rPr lang="zh-CN" altLang="en-US" sz="12000" dirty="0">
                <a:gradFill>
                  <a:gsLst>
                    <a:gs pos="0">
                      <a:srgbClr val="E7BE7A"/>
                    </a:gs>
                    <a:gs pos="97000">
                      <a:srgbClr val="B6845A"/>
                    </a:gs>
                  </a:gsLst>
                  <a:lin ang="2700000" scaled="1"/>
                </a:gradFill>
                <a:latin typeface="+mj-ea"/>
                <a:ea typeface="+mj-ea"/>
              </a:rPr>
              <a:t>课题背景</a:t>
            </a:r>
          </a:p>
        </p:txBody>
      </p:sp>
      <p:sp>
        <p:nvSpPr>
          <p:cNvPr id="88" name="文本框 87">
            <a:extLst>
              <a:ext uri="{FF2B5EF4-FFF2-40B4-BE49-F238E27FC236}">
                <a16:creationId xmlns:a16="http://schemas.microsoft.com/office/drawing/2014/main" id="{6768C3AB-B2F9-44DB-ACFA-41CA8A098648}"/>
              </a:ext>
            </a:extLst>
          </p:cNvPr>
          <p:cNvSpPr txBox="1"/>
          <p:nvPr/>
        </p:nvSpPr>
        <p:spPr>
          <a:xfrm>
            <a:off x="4038600" y="4264030"/>
            <a:ext cx="6032499" cy="369332"/>
          </a:xfrm>
          <a:prstGeom prst="rect">
            <a:avLst/>
          </a:prstGeom>
          <a:noFill/>
        </p:spPr>
        <p:txBody>
          <a:bodyPr wrap="square">
            <a:spAutoFit/>
          </a:bodyPr>
          <a:lstStyle/>
          <a:p>
            <a:pPr algn="dist"/>
            <a:r>
              <a:rPr lang="en-US" altLang="zh-CN" dirty="0">
                <a:solidFill>
                  <a:schemeClr val="tx1">
                    <a:lumMod val="75000"/>
                    <a:lumOff val="25000"/>
                  </a:schemeClr>
                </a:solidFill>
                <a:latin typeface="+mn-ea"/>
              </a:rPr>
              <a:t>Subject background</a:t>
            </a:r>
          </a:p>
        </p:txBody>
      </p:sp>
    </p:spTree>
    <p:extLst>
      <p:ext uri="{BB962C8B-B14F-4D97-AF65-F5344CB8AC3E}">
        <p14:creationId xmlns:p14="http://schemas.microsoft.com/office/powerpoint/2010/main" val="39121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latin typeface="+mj-ea"/>
                <a:ea typeface="+mj-ea"/>
              </a:rPr>
              <a:t>课题背景</a:t>
            </a:r>
          </a:p>
        </p:txBody>
      </p:sp>
      <p:grpSp>
        <p:nvGrpSpPr>
          <p:cNvPr id="12" name="组合 11">
            <a:extLst>
              <a:ext uri="{FF2B5EF4-FFF2-40B4-BE49-F238E27FC236}">
                <a16:creationId xmlns:a16="http://schemas.microsoft.com/office/drawing/2014/main" id="{21B9C25C-E588-4C50-96DF-762D6E1295DD}"/>
              </a:ext>
            </a:extLst>
          </p:cNvPr>
          <p:cNvGrpSpPr/>
          <p:nvPr/>
        </p:nvGrpSpPr>
        <p:grpSpPr>
          <a:xfrm>
            <a:off x="658813" y="1411111"/>
            <a:ext cx="3084512" cy="2280356"/>
            <a:chOff x="658813" y="2404533"/>
            <a:chExt cx="3084512" cy="2280356"/>
          </a:xfrm>
        </p:grpSpPr>
        <p:sp>
          <p:nvSpPr>
            <p:cNvPr id="10" name="矩形: 圆顶角 9">
              <a:extLst>
                <a:ext uri="{FF2B5EF4-FFF2-40B4-BE49-F238E27FC236}">
                  <a16:creationId xmlns:a16="http://schemas.microsoft.com/office/drawing/2014/main" id="{150E8E81-79EE-481B-80DA-6A9AD4F353C5}"/>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3A127AF-B98E-4F37-8061-7BF41B65BFFC}"/>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53AA8D0D-F02B-40E4-9418-8AE27B12E749}"/>
              </a:ext>
            </a:extLst>
          </p:cNvPr>
          <p:cNvGrpSpPr/>
          <p:nvPr/>
        </p:nvGrpSpPr>
        <p:grpSpPr>
          <a:xfrm>
            <a:off x="4084185" y="1411111"/>
            <a:ext cx="3084512" cy="2280356"/>
            <a:chOff x="658813" y="2404533"/>
            <a:chExt cx="3084512" cy="2280356"/>
          </a:xfrm>
        </p:grpSpPr>
        <p:sp>
          <p:nvSpPr>
            <p:cNvPr id="14" name="矩形: 圆顶角 13">
              <a:extLst>
                <a:ext uri="{FF2B5EF4-FFF2-40B4-BE49-F238E27FC236}">
                  <a16:creationId xmlns:a16="http://schemas.microsoft.com/office/drawing/2014/main" id="{83EF188A-6FBB-488C-8C9C-25D6A488A069}"/>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6C4D3C7-D608-442E-B5EE-82E31DCF0BFE}"/>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F7D286C8-DF70-40CA-B630-AE33F9843B2B}"/>
              </a:ext>
            </a:extLst>
          </p:cNvPr>
          <p:cNvGrpSpPr/>
          <p:nvPr/>
        </p:nvGrpSpPr>
        <p:grpSpPr>
          <a:xfrm>
            <a:off x="658813" y="4030133"/>
            <a:ext cx="3084512" cy="2280356"/>
            <a:chOff x="658813" y="2404533"/>
            <a:chExt cx="3084512" cy="2280356"/>
          </a:xfrm>
        </p:grpSpPr>
        <p:sp>
          <p:nvSpPr>
            <p:cNvPr id="17" name="矩形: 圆顶角 16">
              <a:extLst>
                <a:ext uri="{FF2B5EF4-FFF2-40B4-BE49-F238E27FC236}">
                  <a16:creationId xmlns:a16="http://schemas.microsoft.com/office/drawing/2014/main" id="{86E62A20-8214-4D78-849B-6FDB6C218E48}"/>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49EF498-CF5D-40A3-A5F2-BA0565E096EC}"/>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EBBC7605-BCF0-41A6-B25E-99A248EAA11C}"/>
              </a:ext>
            </a:extLst>
          </p:cNvPr>
          <p:cNvGrpSpPr/>
          <p:nvPr/>
        </p:nvGrpSpPr>
        <p:grpSpPr>
          <a:xfrm>
            <a:off x="4084185" y="4030133"/>
            <a:ext cx="3084512" cy="2280356"/>
            <a:chOff x="658813" y="2404533"/>
            <a:chExt cx="3084512" cy="2280356"/>
          </a:xfrm>
        </p:grpSpPr>
        <p:sp>
          <p:nvSpPr>
            <p:cNvPr id="20" name="矩形: 圆顶角 19">
              <a:extLst>
                <a:ext uri="{FF2B5EF4-FFF2-40B4-BE49-F238E27FC236}">
                  <a16:creationId xmlns:a16="http://schemas.microsoft.com/office/drawing/2014/main" id="{5B83DA8F-B9CB-4DA0-98EA-B3090D23D625}"/>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6CED2BAF-E5E4-402A-8D84-A01CE6D2E054}"/>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52B0094D-B803-40E4-875C-6E40A7CD313D}"/>
              </a:ext>
            </a:extLst>
          </p:cNvPr>
          <p:cNvGrpSpPr/>
          <p:nvPr/>
        </p:nvGrpSpPr>
        <p:grpSpPr>
          <a:xfrm>
            <a:off x="2015116" y="1656016"/>
            <a:ext cx="369259" cy="366504"/>
            <a:chOff x="3244771" y="3550733"/>
            <a:chExt cx="369259" cy="366504"/>
          </a:xfrm>
          <a:solidFill>
            <a:schemeClr val="accent1"/>
          </a:solidFill>
        </p:grpSpPr>
        <p:sp>
          <p:nvSpPr>
            <p:cNvPr id="29" name="任意多边形: 形状 28">
              <a:extLst>
                <a:ext uri="{FF2B5EF4-FFF2-40B4-BE49-F238E27FC236}">
                  <a16:creationId xmlns:a16="http://schemas.microsoft.com/office/drawing/2014/main" id="{6EF12647-B7A8-48AC-987B-9D8CD0D9094D}"/>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D34D23D9-E43B-490C-AC05-89CD1318534C}"/>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BDF0E16F-9804-44F1-AAA5-4523F8FC89B5}"/>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32" name="组合 31">
            <a:extLst>
              <a:ext uri="{FF2B5EF4-FFF2-40B4-BE49-F238E27FC236}">
                <a16:creationId xmlns:a16="http://schemas.microsoft.com/office/drawing/2014/main" id="{1FA9B744-18B5-46F8-80E5-9666F68DC9A7}"/>
              </a:ext>
            </a:extLst>
          </p:cNvPr>
          <p:cNvGrpSpPr/>
          <p:nvPr/>
        </p:nvGrpSpPr>
        <p:grpSpPr>
          <a:xfrm>
            <a:off x="2028849" y="4260019"/>
            <a:ext cx="344440" cy="350081"/>
            <a:chOff x="7270901" y="1921561"/>
            <a:chExt cx="368047" cy="374075"/>
          </a:xfrm>
          <a:solidFill>
            <a:schemeClr val="accent1"/>
          </a:solidFill>
        </p:grpSpPr>
        <p:sp>
          <p:nvSpPr>
            <p:cNvPr id="33" name="任意多边形: 形状 32">
              <a:extLst>
                <a:ext uri="{FF2B5EF4-FFF2-40B4-BE49-F238E27FC236}">
                  <a16:creationId xmlns:a16="http://schemas.microsoft.com/office/drawing/2014/main" id="{DED29F94-D93C-4B69-ABE9-490E6C3C8A69}"/>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34" name="组合 33">
              <a:extLst>
                <a:ext uri="{FF2B5EF4-FFF2-40B4-BE49-F238E27FC236}">
                  <a16:creationId xmlns:a16="http://schemas.microsoft.com/office/drawing/2014/main" id="{2496ADAC-D149-4A42-9914-F4FAF909B981}"/>
                </a:ext>
              </a:extLst>
            </p:cNvPr>
            <p:cNvGrpSpPr/>
            <p:nvPr/>
          </p:nvGrpSpPr>
          <p:grpSpPr>
            <a:xfrm>
              <a:off x="7388937" y="2058250"/>
              <a:ext cx="250011" cy="237386"/>
              <a:chOff x="7388937" y="2058250"/>
              <a:chExt cx="250011" cy="237386"/>
            </a:xfrm>
            <a:grpFill/>
          </p:grpSpPr>
          <p:sp>
            <p:nvSpPr>
              <p:cNvPr id="37" name="任意多边形: 形状 36">
                <a:extLst>
                  <a:ext uri="{FF2B5EF4-FFF2-40B4-BE49-F238E27FC236}">
                    <a16:creationId xmlns:a16="http://schemas.microsoft.com/office/drawing/2014/main" id="{DF8B3475-4401-4DB2-950A-49F060A2EBE7}"/>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38" name="任意多边形: 形状 37">
                <a:extLst>
                  <a:ext uri="{FF2B5EF4-FFF2-40B4-BE49-F238E27FC236}">
                    <a16:creationId xmlns:a16="http://schemas.microsoft.com/office/drawing/2014/main" id="{A162C230-73C0-4329-A70E-BCE5018D95C9}"/>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39" name="任意多边形: 形状 38">
                <a:extLst>
                  <a:ext uri="{FF2B5EF4-FFF2-40B4-BE49-F238E27FC236}">
                    <a16:creationId xmlns:a16="http://schemas.microsoft.com/office/drawing/2014/main" id="{EB77040D-DA3F-4357-8450-8EC4AB88AD2C}"/>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35" name="任意多边形: 形状 34">
              <a:extLst>
                <a:ext uri="{FF2B5EF4-FFF2-40B4-BE49-F238E27FC236}">
                  <a16:creationId xmlns:a16="http://schemas.microsoft.com/office/drawing/2014/main" id="{39ECC4E0-A9F4-4D51-B432-0A25683DCE3A}"/>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36" name="任意多边形: 形状 35">
              <a:extLst>
                <a:ext uri="{FF2B5EF4-FFF2-40B4-BE49-F238E27FC236}">
                  <a16:creationId xmlns:a16="http://schemas.microsoft.com/office/drawing/2014/main" id="{DD4010BB-D15D-4CBC-B845-C8441CD102C0}"/>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40" name="组合 39">
            <a:extLst>
              <a:ext uri="{FF2B5EF4-FFF2-40B4-BE49-F238E27FC236}">
                <a16:creationId xmlns:a16="http://schemas.microsoft.com/office/drawing/2014/main" id="{4FB03D52-7B5F-4249-8FB9-811B61E6AB7F}"/>
              </a:ext>
            </a:extLst>
          </p:cNvPr>
          <p:cNvGrpSpPr/>
          <p:nvPr/>
        </p:nvGrpSpPr>
        <p:grpSpPr>
          <a:xfrm>
            <a:off x="5440933" y="4290560"/>
            <a:ext cx="368370" cy="349040"/>
            <a:chOff x="8197756" y="1934326"/>
            <a:chExt cx="368370" cy="349040"/>
          </a:xfrm>
          <a:solidFill>
            <a:schemeClr val="accent1"/>
          </a:solidFill>
        </p:grpSpPr>
        <p:sp>
          <p:nvSpPr>
            <p:cNvPr id="41" name="任意多边形: 形状 40">
              <a:extLst>
                <a:ext uri="{FF2B5EF4-FFF2-40B4-BE49-F238E27FC236}">
                  <a16:creationId xmlns:a16="http://schemas.microsoft.com/office/drawing/2014/main" id="{C50C8C4B-DA67-4162-9230-DA4AC7DA62DB}"/>
                </a:ext>
              </a:extLst>
            </p:cNvPr>
            <p:cNvSpPr/>
            <p:nvPr/>
          </p:nvSpPr>
          <p:spPr>
            <a:xfrm>
              <a:off x="8385622" y="1996149"/>
              <a:ext cx="130257" cy="23093"/>
            </a:xfrm>
            <a:custGeom>
              <a:avLst/>
              <a:gdLst>
                <a:gd name="connsiteX0" fmla="*/ 147373 w 160705"/>
                <a:gd name="connsiteY0" fmla="*/ -282 h 28491"/>
                <a:gd name="connsiteX1" fmla="*/ 11882 w 160705"/>
                <a:gd name="connsiteY1" fmla="*/ -282 h 28491"/>
                <a:gd name="connsiteX2" fmla="*/ -725 w 160705"/>
                <a:gd name="connsiteY2" fmla="*/ 13964 h 28491"/>
                <a:gd name="connsiteX3" fmla="*/ 11882 w 160705"/>
                <a:gd name="connsiteY3" fmla="*/ 28210 h 28491"/>
                <a:gd name="connsiteX4" fmla="*/ 147373 w 160705"/>
                <a:gd name="connsiteY4" fmla="*/ 28210 h 28491"/>
                <a:gd name="connsiteX5" fmla="*/ 159980 w 160705"/>
                <a:gd name="connsiteY5" fmla="*/ 13964 h 28491"/>
                <a:gd name="connsiteX6" fmla="*/ 147373 w 160705"/>
                <a:gd name="connsiteY6"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05" h="28491">
                  <a:moveTo>
                    <a:pt x="147373" y="-282"/>
                  </a:moveTo>
                  <a:lnTo>
                    <a:pt x="11882" y="-282"/>
                  </a:lnTo>
                  <a:cubicBezTo>
                    <a:pt x="4926" y="-282"/>
                    <a:pt x="-725" y="6105"/>
                    <a:pt x="-725" y="13964"/>
                  </a:cubicBezTo>
                  <a:cubicBezTo>
                    <a:pt x="-725" y="21823"/>
                    <a:pt x="4926" y="28210"/>
                    <a:pt x="11882" y="28210"/>
                  </a:cubicBezTo>
                  <a:lnTo>
                    <a:pt x="147373" y="28210"/>
                  </a:lnTo>
                  <a:cubicBezTo>
                    <a:pt x="154341" y="28210"/>
                    <a:pt x="159980" y="21835"/>
                    <a:pt x="159980" y="13964"/>
                  </a:cubicBezTo>
                  <a:cubicBezTo>
                    <a:pt x="159980" y="6093"/>
                    <a:pt x="154341" y="-282"/>
                    <a:pt x="147373" y="-282"/>
                  </a:cubicBezTo>
                  <a:close/>
                </a:path>
              </a:pathLst>
            </a:custGeom>
            <a:grpFill/>
            <a:ln w="1185"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1A884A35-FCB9-4046-B92B-532565E45024}"/>
                </a:ext>
              </a:extLst>
            </p:cNvPr>
            <p:cNvSpPr/>
            <p:nvPr/>
          </p:nvSpPr>
          <p:spPr>
            <a:xfrm>
              <a:off x="8440440" y="2051554"/>
              <a:ext cx="75438" cy="23093"/>
            </a:xfrm>
            <a:custGeom>
              <a:avLst/>
              <a:gdLst>
                <a:gd name="connsiteX0" fmla="*/ 11871 w 93072"/>
                <a:gd name="connsiteY0" fmla="*/ -282 h 28491"/>
                <a:gd name="connsiteX1" fmla="*/ -725 w 93072"/>
                <a:gd name="connsiteY1" fmla="*/ 13964 h 28491"/>
                <a:gd name="connsiteX2" fmla="*/ 11871 w 93072"/>
                <a:gd name="connsiteY2" fmla="*/ 28210 h 28491"/>
                <a:gd name="connsiteX3" fmla="*/ 79740 w 93072"/>
                <a:gd name="connsiteY3" fmla="*/ 28210 h 28491"/>
                <a:gd name="connsiteX4" fmla="*/ 92348 w 93072"/>
                <a:gd name="connsiteY4" fmla="*/ 13964 h 28491"/>
                <a:gd name="connsiteX5" fmla="*/ 79740 w 93072"/>
                <a:gd name="connsiteY5"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72" h="28491">
                  <a:moveTo>
                    <a:pt x="11871" y="-282"/>
                  </a:moveTo>
                  <a:cubicBezTo>
                    <a:pt x="4914" y="-282"/>
                    <a:pt x="-725" y="6105"/>
                    <a:pt x="-725" y="13964"/>
                  </a:cubicBezTo>
                  <a:cubicBezTo>
                    <a:pt x="-725" y="21823"/>
                    <a:pt x="4914" y="28210"/>
                    <a:pt x="11871" y="28210"/>
                  </a:cubicBezTo>
                  <a:lnTo>
                    <a:pt x="79740" y="28210"/>
                  </a:lnTo>
                  <a:cubicBezTo>
                    <a:pt x="86709" y="28210"/>
                    <a:pt x="92348" y="21823"/>
                    <a:pt x="92348" y="13964"/>
                  </a:cubicBezTo>
                  <a:cubicBezTo>
                    <a:pt x="92348" y="6105"/>
                    <a:pt x="86709" y="-282"/>
                    <a:pt x="79740" y="-282"/>
                  </a:cubicBezTo>
                  <a:close/>
                </a:path>
              </a:pathLst>
            </a:custGeom>
            <a:grpFill/>
            <a:ln w="1185"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5A486229-7DBF-4C6C-8905-6620ED7611A1}"/>
                </a:ext>
              </a:extLst>
            </p:cNvPr>
            <p:cNvSpPr/>
            <p:nvPr/>
          </p:nvSpPr>
          <p:spPr>
            <a:xfrm>
              <a:off x="8197756" y="2008790"/>
              <a:ext cx="262611" cy="250268"/>
            </a:xfrm>
            <a:custGeom>
              <a:avLst/>
              <a:gdLst>
                <a:gd name="connsiteX0" fmla="*/ 245752 w 323998"/>
                <a:gd name="connsiteY0" fmla="*/ 292284 h 308770"/>
                <a:gd name="connsiteX1" fmla="*/ 255914 w 323998"/>
                <a:gd name="connsiteY1" fmla="*/ 306755 h 308770"/>
                <a:gd name="connsiteX2" fmla="*/ 260758 w 323998"/>
                <a:gd name="connsiteY2" fmla="*/ 308488 h 308770"/>
                <a:gd name="connsiteX3" fmla="*/ 263785 w 323998"/>
                <a:gd name="connsiteY3" fmla="*/ 308488 h 308770"/>
                <a:gd name="connsiteX4" fmla="*/ 274873 w 323998"/>
                <a:gd name="connsiteY4" fmla="*/ 300368 h 308770"/>
                <a:gd name="connsiteX5" fmla="*/ 275752 w 323998"/>
                <a:gd name="connsiteY5" fmla="*/ 297210 h 308770"/>
                <a:gd name="connsiteX6" fmla="*/ 276203 w 323998"/>
                <a:gd name="connsiteY6" fmla="*/ 295620 h 308770"/>
                <a:gd name="connsiteX7" fmla="*/ 323274 w 323998"/>
                <a:gd name="connsiteY7" fmla="*/ 127566 h 308770"/>
                <a:gd name="connsiteX8" fmla="*/ 313183 w 323998"/>
                <a:gd name="connsiteY8" fmla="*/ 116205 h 308770"/>
                <a:gd name="connsiteX9" fmla="*/ 313183 w 323998"/>
                <a:gd name="connsiteY9" fmla="*/ 116205 h 308770"/>
                <a:gd name="connsiteX10" fmla="*/ 299067 w 323998"/>
                <a:gd name="connsiteY10" fmla="*/ 124325 h 308770"/>
                <a:gd name="connsiteX11" fmla="*/ 265424 w 323998"/>
                <a:gd name="connsiteY11" fmla="*/ 244441 h 308770"/>
                <a:gd name="connsiteX12" fmla="*/ 191938 w 323998"/>
                <a:gd name="connsiteY12" fmla="*/ 167193 h 308770"/>
                <a:gd name="connsiteX13" fmla="*/ 212939 w 323998"/>
                <a:gd name="connsiteY13" fmla="*/ 38161 h 308770"/>
                <a:gd name="connsiteX14" fmla="*/ 83907 w 323998"/>
                <a:gd name="connsiteY14" fmla="*/ 17149 h 308770"/>
                <a:gd name="connsiteX15" fmla="*/ 62907 w 323998"/>
                <a:gd name="connsiteY15" fmla="*/ 146192 h 308770"/>
                <a:gd name="connsiteX16" fmla="*/ 83907 w 323998"/>
                <a:gd name="connsiteY16" fmla="*/ 167193 h 308770"/>
                <a:gd name="connsiteX17" fmla="*/ -725 w 323998"/>
                <a:gd name="connsiteY17" fmla="*/ 292284 h 308770"/>
                <a:gd name="connsiteX18" fmla="*/ 14708 w 323998"/>
                <a:gd name="connsiteY18" fmla="*/ 307717 h 308770"/>
                <a:gd name="connsiteX19" fmla="*/ 30141 w 323998"/>
                <a:gd name="connsiteY19" fmla="*/ 292284 h 3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98" h="308770">
                  <a:moveTo>
                    <a:pt x="245752" y="292284"/>
                  </a:moveTo>
                  <a:cubicBezTo>
                    <a:pt x="245764" y="298766"/>
                    <a:pt x="249824" y="304547"/>
                    <a:pt x="255914" y="306755"/>
                  </a:cubicBezTo>
                  <a:cubicBezTo>
                    <a:pt x="257375" y="307705"/>
                    <a:pt x="259025" y="308299"/>
                    <a:pt x="260758" y="308488"/>
                  </a:cubicBezTo>
                  <a:lnTo>
                    <a:pt x="263785" y="308488"/>
                  </a:lnTo>
                  <a:cubicBezTo>
                    <a:pt x="268819" y="308488"/>
                    <a:pt x="273864" y="303609"/>
                    <a:pt x="274873" y="300368"/>
                  </a:cubicBezTo>
                  <a:lnTo>
                    <a:pt x="275752" y="297210"/>
                  </a:lnTo>
                  <a:cubicBezTo>
                    <a:pt x="275930" y="296688"/>
                    <a:pt x="276084" y="296154"/>
                    <a:pt x="276203" y="295620"/>
                  </a:cubicBezTo>
                  <a:lnTo>
                    <a:pt x="323274" y="127566"/>
                  </a:lnTo>
                  <a:cubicBezTo>
                    <a:pt x="323274" y="123506"/>
                    <a:pt x="320246" y="117012"/>
                    <a:pt x="313183" y="116205"/>
                  </a:cubicBezTo>
                  <a:lnTo>
                    <a:pt x="313183" y="116205"/>
                  </a:lnTo>
                  <a:cubicBezTo>
                    <a:pt x="308149" y="116205"/>
                    <a:pt x="300124" y="118639"/>
                    <a:pt x="299067" y="124325"/>
                  </a:cubicBezTo>
                  <a:lnTo>
                    <a:pt x="265424" y="244441"/>
                  </a:lnTo>
                  <a:cubicBezTo>
                    <a:pt x="251178" y="212911"/>
                    <a:pt x="224561" y="183505"/>
                    <a:pt x="191938" y="167193"/>
                  </a:cubicBezTo>
                  <a:cubicBezTo>
                    <a:pt x="233370" y="137360"/>
                    <a:pt x="242773" y="79593"/>
                    <a:pt x="212939" y="38161"/>
                  </a:cubicBezTo>
                  <a:cubicBezTo>
                    <a:pt x="183118" y="-3282"/>
                    <a:pt x="125339" y="-12685"/>
                    <a:pt x="83907" y="17149"/>
                  </a:cubicBezTo>
                  <a:cubicBezTo>
                    <a:pt x="42476" y="46982"/>
                    <a:pt x="33074" y="104749"/>
                    <a:pt x="62907" y="146192"/>
                  </a:cubicBezTo>
                  <a:cubicBezTo>
                    <a:pt x="68724" y="154277"/>
                    <a:pt x="75823" y="161364"/>
                    <a:pt x="83907" y="167193"/>
                  </a:cubicBezTo>
                  <a:cubicBezTo>
                    <a:pt x="34842" y="191720"/>
                    <a:pt x="-725" y="245842"/>
                    <a:pt x="-725" y="292284"/>
                  </a:cubicBezTo>
                  <a:cubicBezTo>
                    <a:pt x="-725" y="300808"/>
                    <a:pt x="6184" y="307717"/>
                    <a:pt x="14708" y="307717"/>
                  </a:cubicBezTo>
                  <a:cubicBezTo>
                    <a:pt x="23232" y="307717"/>
                    <a:pt x="30141" y="300808"/>
                    <a:pt x="30141" y="292284"/>
                  </a:cubicBezTo>
                </a:path>
              </a:pathLst>
            </a:custGeom>
            <a:grpFill/>
            <a:ln w="1185"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4AFC26B7-E77E-4A0D-9E62-40C1C413B803}"/>
                </a:ext>
              </a:extLst>
            </p:cNvPr>
            <p:cNvSpPr/>
            <p:nvPr/>
          </p:nvSpPr>
          <p:spPr>
            <a:xfrm>
              <a:off x="8216482" y="1934326"/>
              <a:ext cx="349644" cy="349040"/>
            </a:xfrm>
            <a:custGeom>
              <a:avLst/>
              <a:gdLst>
                <a:gd name="connsiteX0" fmla="*/ 353617 w 431376"/>
                <a:gd name="connsiteY0" fmla="*/ -282 h 430631"/>
                <a:gd name="connsiteX1" fmla="*/ 76309 w 431376"/>
                <a:gd name="connsiteY1" fmla="*/ -282 h 430631"/>
                <a:gd name="connsiteX2" fmla="*/ -725 w 431376"/>
                <a:gd name="connsiteY2" fmla="*/ 81703 h 430631"/>
                <a:gd name="connsiteX3" fmla="*/ -725 w 431376"/>
                <a:gd name="connsiteY3" fmla="*/ 107369 h 430631"/>
                <a:gd name="connsiteX4" fmla="*/ 15634 w 431376"/>
                <a:gd name="connsiteY4" fmla="*/ 121817 h 430631"/>
                <a:gd name="connsiteX5" fmla="*/ 30082 w 431376"/>
                <a:gd name="connsiteY5" fmla="*/ 107369 h 430631"/>
                <a:gd name="connsiteX6" fmla="*/ 30082 w 431376"/>
                <a:gd name="connsiteY6" fmla="*/ 81703 h 430631"/>
                <a:gd name="connsiteX7" fmla="*/ 76309 w 431376"/>
                <a:gd name="connsiteY7" fmla="*/ 30477 h 430631"/>
                <a:gd name="connsiteX8" fmla="*/ 353617 w 431376"/>
                <a:gd name="connsiteY8" fmla="*/ 30477 h 430631"/>
                <a:gd name="connsiteX9" fmla="*/ 399845 w 431376"/>
                <a:gd name="connsiteY9" fmla="*/ 81703 h 430631"/>
                <a:gd name="connsiteX10" fmla="*/ 399845 w 431376"/>
                <a:gd name="connsiteY10" fmla="*/ 348303 h 430631"/>
                <a:gd name="connsiteX11" fmla="*/ 353617 w 431376"/>
                <a:gd name="connsiteY11" fmla="*/ 399540 h 430631"/>
                <a:gd name="connsiteX12" fmla="*/ 291992 w 431376"/>
                <a:gd name="connsiteY12" fmla="*/ 399540 h 430631"/>
                <a:gd name="connsiteX13" fmla="*/ 275265 w 431376"/>
                <a:gd name="connsiteY13" fmla="*/ 413561 h 430631"/>
                <a:gd name="connsiteX14" fmla="*/ 289285 w 431376"/>
                <a:gd name="connsiteY14" fmla="*/ 430287 h 430631"/>
                <a:gd name="connsiteX15" fmla="*/ 291992 w 431376"/>
                <a:gd name="connsiteY15" fmla="*/ 430287 h 430631"/>
                <a:gd name="connsiteX16" fmla="*/ 353617 w 431376"/>
                <a:gd name="connsiteY16" fmla="*/ 430287 h 430631"/>
                <a:gd name="connsiteX17" fmla="*/ 430651 w 431376"/>
                <a:gd name="connsiteY17" fmla="*/ 348303 h 430631"/>
                <a:gd name="connsiteX18" fmla="*/ 430651 w 431376"/>
                <a:gd name="connsiteY18" fmla="*/ 81703 h 430631"/>
                <a:gd name="connsiteX19" fmla="*/ 353617 w 431376"/>
                <a:gd name="connsiteY19" fmla="*/ -282 h 4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76" h="430631">
                  <a:moveTo>
                    <a:pt x="353617" y="-282"/>
                  </a:moveTo>
                  <a:lnTo>
                    <a:pt x="76309" y="-282"/>
                  </a:lnTo>
                  <a:cubicBezTo>
                    <a:pt x="33809" y="-282"/>
                    <a:pt x="-725" y="36520"/>
                    <a:pt x="-725" y="81703"/>
                  </a:cubicBezTo>
                  <a:lnTo>
                    <a:pt x="-725" y="107369"/>
                  </a:lnTo>
                  <a:cubicBezTo>
                    <a:pt x="-191" y="115881"/>
                    <a:pt x="7134" y="122339"/>
                    <a:pt x="15634" y="121817"/>
                  </a:cubicBezTo>
                  <a:cubicBezTo>
                    <a:pt x="23410" y="121330"/>
                    <a:pt x="29595" y="115145"/>
                    <a:pt x="30082" y="107369"/>
                  </a:cubicBezTo>
                  <a:lnTo>
                    <a:pt x="30082" y="81703"/>
                  </a:lnTo>
                  <a:cubicBezTo>
                    <a:pt x="30082" y="53484"/>
                    <a:pt x="50821" y="30477"/>
                    <a:pt x="76309" y="30477"/>
                  </a:cubicBezTo>
                  <a:lnTo>
                    <a:pt x="353617" y="30477"/>
                  </a:lnTo>
                  <a:cubicBezTo>
                    <a:pt x="379105" y="30477"/>
                    <a:pt x="399845" y="53484"/>
                    <a:pt x="399845" y="81703"/>
                  </a:cubicBezTo>
                  <a:lnTo>
                    <a:pt x="399845" y="348303"/>
                  </a:lnTo>
                  <a:cubicBezTo>
                    <a:pt x="399845" y="376533"/>
                    <a:pt x="379105" y="399540"/>
                    <a:pt x="353617" y="399540"/>
                  </a:cubicBezTo>
                  <a:lnTo>
                    <a:pt x="291992" y="399540"/>
                  </a:lnTo>
                  <a:cubicBezTo>
                    <a:pt x="283504" y="398792"/>
                    <a:pt x="276013" y="405072"/>
                    <a:pt x="275265" y="413561"/>
                  </a:cubicBezTo>
                  <a:cubicBezTo>
                    <a:pt x="274517" y="422049"/>
                    <a:pt x="280797" y="429540"/>
                    <a:pt x="289285" y="430287"/>
                  </a:cubicBezTo>
                  <a:cubicBezTo>
                    <a:pt x="290187" y="430371"/>
                    <a:pt x="291089" y="430371"/>
                    <a:pt x="291992" y="430287"/>
                  </a:cubicBezTo>
                  <a:lnTo>
                    <a:pt x="353617" y="430287"/>
                  </a:lnTo>
                  <a:cubicBezTo>
                    <a:pt x="396082" y="430287"/>
                    <a:pt x="430651" y="393486"/>
                    <a:pt x="430651" y="348303"/>
                  </a:cubicBezTo>
                  <a:lnTo>
                    <a:pt x="430651" y="81703"/>
                  </a:lnTo>
                  <a:cubicBezTo>
                    <a:pt x="430651" y="36508"/>
                    <a:pt x="396082" y="-282"/>
                    <a:pt x="353617" y="-282"/>
                  </a:cubicBezTo>
                  <a:close/>
                </a:path>
              </a:pathLst>
            </a:custGeom>
            <a:grpFill/>
            <a:ln w="1185" cap="flat">
              <a:noFill/>
              <a:prstDash val="solid"/>
              <a:miter/>
            </a:ln>
          </p:spPr>
          <p:txBody>
            <a:bodyPr rtlCol="0" anchor="ctr"/>
            <a:lstStyle/>
            <a:p>
              <a:endParaRPr lang="zh-CN" altLang="en-US"/>
            </a:p>
          </p:txBody>
        </p:sp>
      </p:grpSp>
      <p:grpSp>
        <p:nvGrpSpPr>
          <p:cNvPr id="45" name="组合 44">
            <a:extLst>
              <a:ext uri="{FF2B5EF4-FFF2-40B4-BE49-F238E27FC236}">
                <a16:creationId xmlns:a16="http://schemas.microsoft.com/office/drawing/2014/main" id="{E79BA1A8-0449-47F7-ADF2-CFA92F0B132E}"/>
              </a:ext>
            </a:extLst>
          </p:cNvPr>
          <p:cNvGrpSpPr/>
          <p:nvPr/>
        </p:nvGrpSpPr>
        <p:grpSpPr>
          <a:xfrm>
            <a:off x="5440933" y="1682886"/>
            <a:ext cx="368012" cy="344447"/>
            <a:chOff x="7271448" y="-1003591"/>
            <a:chExt cx="368012" cy="344447"/>
          </a:xfrm>
          <a:solidFill>
            <a:schemeClr val="accent1"/>
          </a:solidFill>
        </p:grpSpPr>
        <p:sp>
          <p:nvSpPr>
            <p:cNvPr id="46" name="任意多边形: 形状 45">
              <a:extLst>
                <a:ext uri="{FF2B5EF4-FFF2-40B4-BE49-F238E27FC236}">
                  <a16:creationId xmlns:a16="http://schemas.microsoft.com/office/drawing/2014/main" id="{0A41A381-9551-47B1-8275-9B6C25C1115E}"/>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4E0BD295-4678-44EE-BFD4-29E2E6881BA0}"/>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grpSp>
        <p:nvGrpSpPr>
          <p:cNvPr id="52" name="组合 51">
            <a:extLst>
              <a:ext uri="{FF2B5EF4-FFF2-40B4-BE49-F238E27FC236}">
                <a16:creationId xmlns:a16="http://schemas.microsoft.com/office/drawing/2014/main" id="{F3BA8788-6C17-46A9-9B68-281C735ECCBE}"/>
              </a:ext>
            </a:extLst>
          </p:cNvPr>
          <p:cNvGrpSpPr/>
          <p:nvPr/>
        </p:nvGrpSpPr>
        <p:grpSpPr>
          <a:xfrm>
            <a:off x="859976" y="2113126"/>
            <a:ext cx="2679540" cy="1433353"/>
            <a:chOff x="859976" y="2113126"/>
            <a:chExt cx="2679540" cy="1433353"/>
          </a:xfrm>
        </p:grpSpPr>
        <p:sp>
          <p:nvSpPr>
            <p:cNvPr id="22" name="文本框 21">
              <a:extLst>
                <a:ext uri="{FF2B5EF4-FFF2-40B4-BE49-F238E27FC236}">
                  <a16:creationId xmlns:a16="http://schemas.microsoft.com/office/drawing/2014/main" id="{8132187D-0C44-450A-B83F-172BB8EE5BBF}"/>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3" name="文本框 22">
              <a:extLst>
                <a:ext uri="{FF2B5EF4-FFF2-40B4-BE49-F238E27FC236}">
                  <a16:creationId xmlns:a16="http://schemas.microsoft.com/office/drawing/2014/main" id="{DF81E0EA-D5AE-460A-8982-AAE554183E8D}"/>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24" name="组合 23">
              <a:extLst>
                <a:ext uri="{FF2B5EF4-FFF2-40B4-BE49-F238E27FC236}">
                  <a16:creationId xmlns:a16="http://schemas.microsoft.com/office/drawing/2014/main" id="{95337E65-6619-470E-993B-01DB5670DA3F}"/>
                </a:ext>
              </a:extLst>
            </p:cNvPr>
            <p:cNvGrpSpPr/>
            <p:nvPr/>
          </p:nvGrpSpPr>
          <p:grpSpPr>
            <a:xfrm rot="16200000">
              <a:off x="3200026" y="3360685"/>
              <a:ext cx="121554" cy="250033"/>
              <a:chOff x="-952500" y="928685"/>
              <a:chExt cx="473109" cy="973174"/>
            </a:xfrm>
          </p:grpSpPr>
          <p:sp>
            <p:nvSpPr>
              <p:cNvPr id="25" name="L 形 24">
                <a:extLst>
                  <a:ext uri="{FF2B5EF4-FFF2-40B4-BE49-F238E27FC236}">
                    <a16:creationId xmlns:a16="http://schemas.microsoft.com/office/drawing/2014/main" id="{00103EF5-FB76-48DE-99C2-ACE26B038198}"/>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L 形 25">
                <a:extLst>
                  <a:ext uri="{FF2B5EF4-FFF2-40B4-BE49-F238E27FC236}">
                    <a16:creationId xmlns:a16="http://schemas.microsoft.com/office/drawing/2014/main" id="{F27761B3-42AC-4B89-8CD5-26C7EDA11BDF}"/>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L 形 26">
                <a:extLst>
                  <a:ext uri="{FF2B5EF4-FFF2-40B4-BE49-F238E27FC236}">
                    <a16:creationId xmlns:a16="http://schemas.microsoft.com/office/drawing/2014/main" id="{513AF3D5-5913-4E4D-91CC-2FD4C58BF653}"/>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9" name="直接连接符 48">
              <a:extLst>
                <a:ext uri="{FF2B5EF4-FFF2-40B4-BE49-F238E27FC236}">
                  <a16:creationId xmlns:a16="http://schemas.microsoft.com/office/drawing/2014/main" id="{85ADA28F-56CD-4381-A520-138871804435}"/>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54" name="文本框 53">
            <a:extLst>
              <a:ext uri="{FF2B5EF4-FFF2-40B4-BE49-F238E27FC236}">
                <a16:creationId xmlns:a16="http://schemas.microsoft.com/office/drawing/2014/main" id="{993865C7-DDC2-402A-B96F-118A0A4E8B89}"/>
              </a:ext>
            </a:extLst>
          </p:cNvPr>
          <p:cNvSpPr txBox="1"/>
          <p:nvPr/>
        </p:nvSpPr>
        <p:spPr>
          <a:xfrm>
            <a:off x="4286671"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5" name="文本框 54">
            <a:extLst>
              <a:ext uri="{FF2B5EF4-FFF2-40B4-BE49-F238E27FC236}">
                <a16:creationId xmlns:a16="http://schemas.microsoft.com/office/drawing/2014/main" id="{DDC00661-F128-4D27-8AF1-A49D3505CD57}"/>
              </a:ext>
            </a:extLst>
          </p:cNvPr>
          <p:cNvSpPr txBox="1"/>
          <p:nvPr/>
        </p:nvSpPr>
        <p:spPr>
          <a:xfrm>
            <a:off x="4894230"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56" name="组合 55">
            <a:extLst>
              <a:ext uri="{FF2B5EF4-FFF2-40B4-BE49-F238E27FC236}">
                <a16:creationId xmlns:a16="http://schemas.microsoft.com/office/drawing/2014/main" id="{EB799D3F-D336-46DD-BE28-E78244BF85A9}"/>
              </a:ext>
            </a:extLst>
          </p:cNvPr>
          <p:cNvGrpSpPr/>
          <p:nvPr/>
        </p:nvGrpSpPr>
        <p:grpSpPr>
          <a:xfrm rot="16200000">
            <a:off x="6626721" y="3360685"/>
            <a:ext cx="121554" cy="250033"/>
            <a:chOff x="-952500" y="928685"/>
            <a:chExt cx="473109" cy="973174"/>
          </a:xfrm>
        </p:grpSpPr>
        <p:sp>
          <p:nvSpPr>
            <p:cNvPr id="58" name="L 形 57">
              <a:extLst>
                <a:ext uri="{FF2B5EF4-FFF2-40B4-BE49-F238E27FC236}">
                  <a16:creationId xmlns:a16="http://schemas.microsoft.com/office/drawing/2014/main" id="{1278FC9E-EC1E-4702-927B-0F5E8CB290DD}"/>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L 形 58">
              <a:extLst>
                <a:ext uri="{FF2B5EF4-FFF2-40B4-BE49-F238E27FC236}">
                  <a16:creationId xmlns:a16="http://schemas.microsoft.com/office/drawing/2014/main" id="{64C723A1-9A0B-4555-9316-09F54738A21B}"/>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L 形 59">
              <a:extLst>
                <a:ext uri="{FF2B5EF4-FFF2-40B4-BE49-F238E27FC236}">
                  <a16:creationId xmlns:a16="http://schemas.microsoft.com/office/drawing/2014/main" id="{CC331513-4770-4D5B-A05D-3904B8770819}"/>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7" name="直接连接符 56">
            <a:extLst>
              <a:ext uri="{FF2B5EF4-FFF2-40B4-BE49-F238E27FC236}">
                <a16:creationId xmlns:a16="http://schemas.microsoft.com/office/drawing/2014/main" id="{2A83AB6B-59BB-4B1D-9954-BC5A6F585C21}"/>
              </a:ext>
            </a:extLst>
          </p:cNvPr>
          <p:cNvCxnSpPr>
            <a:cxnSpLocks/>
          </p:cNvCxnSpPr>
          <p:nvPr/>
        </p:nvCxnSpPr>
        <p:spPr>
          <a:xfrm>
            <a:off x="4379195"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61" name="组合 60">
            <a:extLst>
              <a:ext uri="{FF2B5EF4-FFF2-40B4-BE49-F238E27FC236}">
                <a16:creationId xmlns:a16="http://schemas.microsoft.com/office/drawing/2014/main" id="{51A0E46A-7364-4962-AADE-F6222E1330F9}"/>
              </a:ext>
            </a:extLst>
          </p:cNvPr>
          <p:cNvGrpSpPr/>
          <p:nvPr/>
        </p:nvGrpSpPr>
        <p:grpSpPr>
          <a:xfrm>
            <a:off x="859976" y="4713451"/>
            <a:ext cx="2679540" cy="1433353"/>
            <a:chOff x="859976" y="2113126"/>
            <a:chExt cx="2679540" cy="1433353"/>
          </a:xfrm>
        </p:grpSpPr>
        <p:sp>
          <p:nvSpPr>
            <p:cNvPr id="62" name="文本框 61">
              <a:extLst>
                <a:ext uri="{FF2B5EF4-FFF2-40B4-BE49-F238E27FC236}">
                  <a16:creationId xmlns:a16="http://schemas.microsoft.com/office/drawing/2014/main" id="{34D62147-0F60-43D1-B70E-1EC98328EB8E}"/>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63" name="文本框 62">
              <a:extLst>
                <a:ext uri="{FF2B5EF4-FFF2-40B4-BE49-F238E27FC236}">
                  <a16:creationId xmlns:a16="http://schemas.microsoft.com/office/drawing/2014/main" id="{DB5C8100-5A9A-4D75-BA94-C9E196605796}"/>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64" name="组合 63">
              <a:extLst>
                <a:ext uri="{FF2B5EF4-FFF2-40B4-BE49-F238E27FC236}">
                  <a16:creationId xmlns:a16="http://schemas.microsoft.com/office/drawing/2014/main" id="{97DD7D93-1C50-4E79-9142-DCB03A1B3D87}"/>
                </a:ext>
              </a:extLst>
            </p:cNvPr>
            <p:cNvGrpSpPr/>
            <p:nvPr/>
          </p:nvGrpSpPr>
          <p:grpSpPr>
            <a:xfrm rot="16200000">
              <a:off x="3200026" y="3360685"/>
              <a:ext cx="121554" cy="250033"/>
              <a:chOff x="-952500" y="928685"/>
              <a:chExt cx="473109" cy="973174"/>
            </a:xfrm>
          </p:grpSpPr>
          <p:sp>
            <p:nvSpPr>
              <p:cNvPr id="66" name="L 形 65">
                <a:extLst>
                  <a:ext uri="{FF2B5EF4-FFF2-40B4-BE49-F238E27FC236}">
                    <a16:creationId xmlns:a16="http://schemas.microsoft.com/office/drawing/2014/main" id="{DB7B77B7-2AA7-4025-B582-BAC1BCDE7824}"/>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L 形 66">
                <a:extLst>
                  <a:ext uri="{FF2B5EF4-FFF2-40B4-BE49-F238E27FC236}">
                    <a16:creationId xmlns:a16="http://schemas.microsoft.com/office/drawing/2014/main" id="{9FD0EDFD-F92F-48F3-B4B1-2340821462D7}"/>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L 形 67">
                <a:extLst>
                  <a:ext uri="{FF2B5EF4-FFF2-40B4-BE49-F238E27FC236}">
                    <a16:creationId xmlns:a16="http://schemas.microsoft.com/office/drawing/2014/main" id="{EF9E691E-D122-463C-B21C-10DC4B45E05E}"/>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5" name="直接连接符 64">
              <a:extLst>
                <a:ext uri="{FF2B5EF4-FFF2-40B4-BE49-F238E27FC236}">
                  <a16:creationId xmlns:a16="http://schemas.microsoft.com/office/drawing/2014/main" id="{2311514E-77AD-4CE2-99B5-2E1174C2D802}"/>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B380B48D-91D3-41B6-954C-6694D09F1E57}"/>
              </a:ext>
            </a:extLst>
          </p:cNvPr>
          <p:cNvGrpSpPr/>
          <p:nvPr/>
        </p:nvGrpSpPr>
        <p:grpSpPr>
          <a:xfrm>
            <a:off x="4286671" y="4713451"/>
            <a:ext cx="2679540" cy="1433353"/>
            <a:chOff x="859976" y="2113126"/>
            <a:chExt cx="2679540" cy="1433353"/>
          </a:xfrm>
        </p:grpSpPr>
        <p:sp>
          <p:nvSpPr>
            <p:cNvPr id="70" name="文本框 69">
              <a:extLst>
                <a:ext uri="{FF2B5EF4-FFF2-40B4-BE49-F238E27FC236}">
                  <a16:creationId xmlns:a16="http://schemas.microsoft.com/office/drawing/2014/main" id="{30E774CE-2C31-4D1E-BDE0-2EB82F2AF4D9}"/>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1" name="文本框 70">
              <a:extLst>
                <a:ext uri="{FF2B5EF4-FFF2-40B4-BE49-F238E27FC236}">
                  <a16:creationId xmlns:a16="http://schemas.microsoft.com/office/drawing/2014/main" id="{1ADAE216-A31D-4308-A25D-1BC6D89C2348}"/>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72" name="组合 71">
              <a:extLst>
                <a:ext uri="{FF2B5EF4-FFF2-40B4-BE49-F238E27FC236}">
                  <a16:creationId xmlns:a16="http://schemas.microsoft.com/office/drawing/2014/main" id="{FB34C54D-2313-4DE3-AC05-AB6FA97FA69D}"/>
                </a:ext>
              </a:extLst>
            </p:cNvPr>
            <p:cNvGrpSpPr/>
            <p:nvPr/>
          </p:nvGrpSpPr>
          <p:grpSpPr>
            <a:xfrm rot="16200000">
              <a:off x="3200026" y="3360685"/>
              <a:ext cx="121554" cy="250033"/>
              <a:chOff x="-952500" y="928685"/>
              <a:chExt cx="473109" cy="973174"/>
            </a:xfrm>
          </p:grpSpPr>
          <p:sp>
            <p:nvSpPr>
              <p:cNvPr id="74" name="L 形 73">
                <a:extLst>
                  <a:ext uri="{FF2B5EF4-FFF2-40B4-BE49-F238E27FC236}">
                    <a16:creationId xmlns:a16="http://schemas.microsoft.com/office/drawing/2014/main" id="{7E8512E5-B174-40AF-89B7-217570EBC407}"/>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L 形 74">
                <a:extLst>
                  <a:ext uri="{FF2B5EF4-FFF2-40B4-BE49-F238E27FC236}">
                    <a16:creationId xmlns:a16="http://schemas.microsoft.com/office/drawing/2014/main" id="{85769C7B-DEE5-4B13-ACBF-2D99A9D63EB2}"/>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L 形 75">
                <a:extLst>
                  <a:ext uri="{FF2B5EF4-FFF2-40B4-BE49-F238E27FC236}">
                    <a16:creationId xmlns:a16="http://schemas.microsoft.com/office/drawing/2014/main" id="{11AA46A9-6C25-4178-B07C-EBB4274A5D1D}"/>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3" name="直接连接符 72">
              <a:extLst>
                <a:ext uri="{FF2B5EF4-FFF2-40B4-BE49-F238E27FC236}">
                  <a16:creationId xmlns:a16="http://schemas.microsoft.com/office/drawing/2014/main" id="{A0FBBCF9-9234-4F65-A28A-BB9F327F7549}"/>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77" name="图片 76" descr="蓝色的天空&#10;&#10;描述已自动生成">
            <a:extLst>
              <a:ext uri="{FF2B5EF4-FFF2-40B4-BE49-F238E27FC236}">
                <a16:creationId xmlns:a16="http://schemas.microsoft.com/office/drawing/2014/main" id="{57A25F54-3744-44A3-A320-AAEBE5DDFF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 r="37779" b="48621"/>
          <a:stretch/>
        </p:blipFill>
        <p:spPr>
          <a:xfrm>
            <a:off x="7503760" y="1473186"/>
            <a:ext cx="4029427" cy="2218281"/>
          </a:xfrm>
          <a:prstGeom prst="rect">
            <a:avLst/>
          </a:prstGeom>
          <a:ln w="38100">
            <a:solidFill>
              <a:schemeClr val="accent1"/>
            </a:solidFill>
          </a:ln>
        </p:spPr>
      </p:pic>
      <p:pic>
        <p:nvPicPr>
          <p:cNvPr id="78" name="图片 77" descr="桌子上放着笔记本电脑&#10;&#10;描述已自动生成">
            <a:extLst>
              <a:ext uri="{FF2B5EF4-FFF2-40B4-BE49-F238E27FC236}">
                <a16:creationId xmlns:a16="http://schemas.microsoft.com/office/drawing/2014/main" id="{8A803003-144B-4B38-81F9-0AC1FC79AE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6244"/>
          <a:stretch/>
        </p:blipFill>
        <p:spPr>
          <a:xfrm>
            <a:off x="7518273" y="4079857"/>
            <a:ext cx="4010152" cy="2218282"/>
          </a:xfrm>
          <a:prstGeom prst="rect">
            <a:avLst/>
          </a:prstGeom>
          <a:ln w="38100">
            <a:solidFill>
              <a:schemeClr val="accent1"/>
            </a:solidFill>
          </a:ln>
        </p:spPr>
      </p:pic>
    </p:spTree>
    <p:extLst>
      <p:ext uri="{BB962C8B-B14F-4D97-AF65-F5344CB8AC3E}">
        <p14:creationId xmlns:p14="http://schemas.microsoft.com/office/powerpoint/2010/main" val="3726054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latin typeface="+mj-ea"/>
                <a:ea typeface="+mj-ea"/>
              </a:rPr>
              <a:t>课题背景</a:t>
            </a:r>
          </a:p>
        </p:txBody>
      </p:sp>
      <p:grpSp>
        <p:nvGrpSpPr>
          <p:cNvPr id="74" name="组合 73">
            <a:extLst>
              <a:ext uri="{FF2B5EF4-FFF2-40B4-BE49-F238E27FC236}">
                <a16:creationId xmlns:a16="http://schemas.microsoft.com/office/drawing/2014/main" id="{CE13C8F0-D6B1-451C-BF55-C5ADFBAE493E}"/>
              </a:ext>
            </a:extLst>
          </p:cNvPr>
          <p:cNvGrpSpPr/>
          <p:nvPr/>
        </p:nvGrpSpPr>
        <p:grpSpPr>
          <a:xfrm>
            <a:off x="4215786" y="1782951"/>
            <a:ext cx="3760428" cy="4113714"/>
            <a:chOff x="4345436" y="1782951"/>
            <a:chExt cx="3760428" cy="4113714"/>
          </a:xfrm>
        </p:grpSpPr>
        <p:sp>
          <p:nvSpPr>
            <p:cNvPr id="13" name="文本框 12">
              <a:extLst>
                <a:ext uri="{FF2B5EF4-FFF2-40B4-BE49-F238E27FC236}">
                  <a16:creationId xmlns:a16="http://schemas.microsoft.com/office/drawing/2014/main" id="{4652E4DE-5AC0-4AFC-AB99-77AF4F3694B5}"/>
                </a:ext>
              </a:extLst>
            </p:cNvPr>
            <p:cNvSpPr txBox="1"/>
            <p:nvPr/>
          </p:nvSpPr>
          <p:spPr>
            <a:xfrm>
              <a:off x="4345436" y="2140437"/>
              <a:ext cx="3760428" cy="557140"/>
            </a:xfrm>
            <a:prstGeom prst="rect">
              <a:avLst/>
            </a:prstGeom>
            <a:noFill/>
            <a:effectLst/>
          </p:spPr>
          <p:txBody>
            <a:bodyPr wrap="square" lIns="91440" tIns="45720" rIns="91440" bIns="45720" rtlCol="0">
              <a:spAutoFit/>
            </a:bodyPr>
            <a:lstStyle/>
            <a:p>
              <a:pPr marR="0" lvl="0" algn="just"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4" name="文本框 13">
              <a:extLst>
                <a:ext uri="{FF2B5EF4-FFF2-40B4-BE49-F238E27FC236}">
                  <a16:creationId xmlns:a16="http://schemas.microsoft.com/office/drawing/2014/main" id="{A5CDA92D-5A2B-49C8-B37B-2EDFA9521F70}"/>
                </a:ext>
              </a:extLst>
            </p:cNvPr>
            <p:cNvSpPr txBox="1"/>
            <p:nvPr/>
          </p:nvSpPr>
          <p:spPr>
            <a:xfrm>
              <a:off x="4345436" y="2733462"/>
              <a:ext cx="3760428" cy="557140"/>
            </a:xfrm>
            <a:prstGeom prst="rect">
              <a:avLst/>
            </a:prstGeom>
            <a:noFill/>
            <a:effectLst/>
          </p:spPr>
          <p:txBody>
            <a:bodyPr wrap="square" lIns="91440" tIns="45720" rIns="91440" bIns="45720" rtlCol="0">
              <a:spAutoFit/>
            </a:bodyPr>
            <a:lstStyle/>
            <a:p>
              <a:pPr marR="0" lvl="0" algn="just"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6" name="文本框 15">
              <a:extLst>
                <a:ext uri="{FF2B5EF4-FFF2-40B4-BE49-F238E27FC236}">
                  <a16:creationId xmlns:a16="http://schemas.microsoft.com/office/drawing/2014/main" id="{2EC521F3-8075-47A3-9E6C-257DEFA37F52}"/>
                </a:ext>
              </a:extLst>
            </p:cNvPr>
            <p:cNvSpPr txBox="1"/>
            <p:nvPr/>
          </p:nvSpPr>
          <p:spPr>
            <a:xfrm>
              <a:off x="4345436" y="1782951"/>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21" name="组合 20">
              <a:extLst>
                <a:ext uri="{FF2B5EF4-FFF2-40B4-BE49-F238E27FC236}">
                  <a16:creationId xmlns:a16="http://schemas.microsoft.com/office/drawing/2014/main" id="{BB08C941-12F6-469F-BD54-6B020763A3D9}"/>
                </a:ext>
              </a:extLst>
            </p:cNvPr>
            <p:cNvGrpSpPr/>
            <p:nvPr/>
          </p:nvGrpSpPr>
          <p:grpSpPr>
            <a:xfrm rot="10800000">
              <a:off x="7846036" y="3106632"/>
              <a:ext cx="121554" cy="250033"/>
              <a:chOff x="-952500" y="928685"/>
              <a:chExt cx="473109" cy="973174"/>
            </a:xfrm>
          </p:grpSpPr>
          <p:sp>
            <p:nvSpPr>
              <p:cNvPr id="22" name="L 形 21">
                <a:extLst>
                  <a:ext uri="{FF2B5EF4-FFF2-40B4-BE49-F238E27FC236}">
                    <a16:creationId xmlns:a16="http://schemas.microsoft.com/office/drawing/2014/main" id="{CE61D339-3E93-4F50-9AC4-612501DA2512}"/>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L 形 22">
                <a:extLst>
                  <a:ext uri="{FF2B5EF4-FFF2-40B4-BE49-F238E27FC236}">
                    <a16:creationId xmlns:a16="http://schemas.microsoft.com/office/drawing/2014/main" id="{29B0C999-682E-4352-97CE-0EFFDCB70276}"/>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L 形 23">
                <a:extLst>
                  <a:ext uri="{FF2B5EF4-FFF2-40B4-BE49-F238E27FC236}">
                    <a16:creationId xmlns:a16="http://schemas.microsoft.com/office/drawing/2014/main" id="{96924303-9DC0-416F-86B6-30E25FA9D15F}"/>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a:extLst>
                <a:ext uri="{FF2B5EF4-FFF2-40B4-BE49-F238E27FC236}">
                  <a16:creationId xmlns:a16="http://schemas.microsoft.com/office/drawing/2014/main" id="{2952B817-7FCD-4604-B119-719E83D8DAD4}"/>
                </a:ext>
              </a:extLst>
            </p:cNvPr>
            <p:cNvSpPr txBox="1"/>
            <p:nvPr/>
          </p:nvSpPr>
          <p:spPr>
            <a:xfrm>
              <a:off x="4345436" y="4680437"/>
              <a:ext cx="3760428" cy="557140"/>
            </a:xfrm>
            <a:prstGeom prst="rect">
              <a:avLst/>
            </a:prstGeom>
            <a:noFill/>
            <a:effectLst/>
          </p:spPr>
          <p:txBody>
            <a:bodyPr wrap="square" lIns="91440" tIns="45720" rIns="91440" bIns="45720" rtlCol="0">
              <a:spAutoFit/>
            </a:bodyPr>
            <a:lstStyle/>
            <a:p>
              <a:pPr marR="0" lvl="0" algn="just"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9" name="文本框 28">
              <a:extLst>
                <a:ext uri="{FF2B5EF4-FFF2-40B4-BE49-F238E27FC236}">
                  <a16:creationId xmlns:a16="http://schemas.microsoft.com/office/drawing/2014/main" id="{AEDA39F9-BA25-4599-8E09-A945D5C03DBD}"/>
                </a:ext>
              </a:extLst>
            </p:cNvPr>
            <p:cNvSpPr txBox="1"/>
            <p:nvPr/>
          </p:nvSpPr>
          <p:spPr>
            <a:xfrm>
              <a:off x="4345436" y="5273462"/>
              <a:ext cx="3760428" cy="557140"/>
            </a:xfrm>
            <a:prstGeom prst="rect">
              <a:avLst/>
            </a:prstGeom>
            <a:noFill/>
            <a:effectLst/>
          </p:spPr>
          <p:txBody>
            <a:bodyPr wrap="square" lIns="91440" tIns="45720" rIns="91440" bIns="45720" rtlCol="0">
              <a:spAutoFit/>
            </a:bodyPr>
            <a:lstStyle/>
            <a:p>
              <a:pPr marR="0" lvl="0" algn="just"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3" name="文本框 32">
              <a:extLst>
                <a:ext uri="{FF2B5EF4-FFF2-40B4-BE49-F238E27FC236}">
                  <a16:creationId xmlns:a16="http://schemas.microsoft.com/office/drawing/2014/main" id="{13F58DDE-954D-4D84-8917-56BFD3992234}"/>
                </a:ext>
              </a:extLst>
            </p:cNvPr>
            <p:cNvSpPr txBox="1"/>
            <p:nvPr/>
          </p:nvSpPr>
          <p:spPr>
            <a:xfrm>
              <a:off x="4345436" y="4322951"/>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34" name="组合 33">
              <a:extLst>
                <a:ext uri="{FF2B5EF4-FFF2-40B4-BE49-F238E27FC236}">
                  <a16:creationId xmlns:a16="http://schemas.microsoft.com/office/drawing/2014/main" id="{4C026A1C-24ED-43D5-821D-1F0B4873DE85}"/>
                </a:ext>
              </a:extLst>
            </p:cNvPr>
            <p:cNvGrpSpPr/>
            <p:nvPr/>
          </p:nvGrpSpPr>
          <p:grpSpPr>
            <a:xfrm rot="10800000">
              <a:off x="7846036" y="5646632"/>
              <a:ext cx="121554" cy="250033"/>
              <a:chOff x="-952500" y="928685"/>
              <a:chExt cx="473109" cy="973174"/>
            </a:xfrm>
          </p:grpSpPr>
          <p:sp>
            <p:nvSpPr>
              <p:cNvPr id="35" name="L 形 34">
                <a:extLst>
                  <a:ext uri="{FF2B5EF4-FFF2-40B4-BE49-F238E27FC236}">
                    <a16:creationId xmlns:a16="http://schemas.microsoft.com/office/drawing/2014/main" id="{EE9EF945-563C-47DB-B763-9583AC346FB4}"/>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L 形 35">
                <a:extLst>
                  <a:ext uri="{FF2B5EF4-FFF2-40B4-BE49-F238E27FC236}">
                    <a16:creationId xmlns:a16="http://schemas.microsoft.com/office/drawing/2014/main" id="{811AED01-7F19-4550-B4B8-D19B87541156}"/>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a:extLst>
                  <a:ext uri="{FF2B5EF4-FFF2-40B4-BE49-F238E27FC236}">
                    <a16:creationId xmlns:a16="http://schemas.microsoft.com/office/drawing/2014/main" id="{D9269002-62BE-4019-9EC6-6130B649C4BD}"/>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 name="组合 2">
            <a:extLst>
              <a:ext uri="{FF2B5EF4-FFF2-40B4-BE49-F238E27FC236}">
                <a16:creationId xmlns:a16="http://schemas.microsoft.com/office/drawing/2014/main" id="{BB9D5E3C-504F-4249-8831-A4DA1CAD0257}"/>
              </a:ext>
            </a:extLst>
          </p:cNvPr>
          <p:cNvGrpSpPr/>
          <p:nvPr/>
        </p:nvGrpSpPr>
        <p:grpSpPr>
          <a:xfrm>
            <a:off x="658813" y="1396598"/>
            <a:ext cx="3084512" cy="2280356"/>
            <a:chOff x="658813" y="2404533"/>
            <a:chExt cx="3084512" cy="2280356"/>
          </a:xfrm>
        </p:grpSpPr>
        <p:sp>
          <p:nvSpPr>
            <p:cNvPr id="4" name="矩形: 圆顶角 3">
              <a:extLst>
                <a:ext uri="{FF2B5EF4-FFF2-40B4-BE49-F238E27FC236}">
                  <a16:creationId xmlns:a16="http://schemas.microsoft.com/office/drawing/2014/main" id="{2BCEB555-FE76-4C4D-95D2-8D8A0D3314E6}"/>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11A6B362-6F60-4802-BEA7-79BA9483AD67}"/>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46" name="图表 45">
            <a:extLst>
              <a:ext uri="{FF2B5EF4-FFF2-40B4-BE49-F238E27FC236}">
                <a16:creationId xmlns:a16="http://schemas.microsoft.com/office/drawing/2014/main" id="{7D38D709-BEE4-48F5-897C-0932C7D8C78C}"/>
              </a:ext>
            </a:extLst>
          </p:cNvPr>
          <p:cNvGraphicFramePr/>
          <p:nvPr>
            <p:extLst>
              <p:ext uri="{D42A27DB-BD31-4B8C-83A1-F6EECF244321}">
                <p14:modId xmlns:p14="http://schemas.microsoft.com/office/powerpoint/2010/main" val="137374151"/>
              </p:ext>
            </p:extLst>
          </p:nvPr>
        </p:nvGraphicFramePr>
        <p:xfrm>
          <a:off x="871646" y="1904390"/>
          <a:ext cx="2658846" cy="1772564"/>
        </p:xfrm>
        <a:graphic>
          <a:graphicData uri="http://schemas.openxmlformats.org/drawingml/2006/chart">
            <c:chart xmlns:c="http://schemas.openxmlformats.org/drawingml/2006/chart" xmlns:r="http://schemas.openxmlformats.org/officeDocument/2006/relationships" r:id="rId2"/>
          </a:graphicData>
        </a:graphic>
      </p:graphicFrame>
      <p:sp>
        <p:nvSpPr>
          <p:cNvPr id="47" name="文本框 46">
            <a:extLst>
              <a:ext uri="{FF2B5EF4-FFF2-40B4-BE49-F238E27FC236}">
                <a16:creationId xmlns:a16="http://schemas.microsoft.com/office/drawing/2014/main" id="{721BEE31-12ED-4D10-8AF5-B9B54B4FC7D9}"/>
              </a:ext>
            </a:extLst>
          </p:cNvPr>
          <p:cNvSpPr txBox="1"/>
          <p:nvPr/>
        </p:nvSpPr>
        <p:spPr>
          <a:xfrm>
            <a:off x="1466212" y="1512490"/>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50" name="组合 49">
            <a:extLst>
              <a:ext uri="{FF2B5EF4-FFF2-40B4-BE49-F238E27FC236}">
                <a16:creationId xmlns:a16="http://schemas.microsoft.com/office/drawing/2014/main" id="{C5BDEB03-45A2-4A2E-9B3A-AC959CDBE54C}"/>
              </a:ext>
            </a:extLst>
          </p:cNvPr>
          <p:cNvGrpSpPr/>
          <p:nvPr/>
        </p:nvGrpSpPr>
        <p:grpSpPr>
          <a:xfrm>
            <a:off x="658813" y="3936598"/>
            <a:ext cx="3084512" cy="2280356"/>
            <a:chOff x="658813" y="2404533"/>
            <a:chExt cx="3084512" cy="2280356"/>
          </a:xfrm>
        </p:grpSpPr>
        <p:sp>
          <p:nvSpPr>
            <p:cNvPr id="53" name="矩形: 圆顶角 52">
              <a:extLst>
                <a:ext uri="{FF2B5EF4-FFF2-40B4-BE49-F238E27FC236}">
                  <a16:creationId xmlns:a16="http://schemas.microsoft.com/office/drawing/2014/main" id="{8197B80A-74BD-40E1-956A-0A979CB228AC}"/>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E4569F23-7A24-47BD-9911-B165AA6C8EC9}"/>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51" name="图表 50">
            <a:extLst>
              <a:ext uri="{FF2B5EF4-FFF2-40B4-BE49-F238E27FC236}">
                <a16:creationId xmlns:a16="http://schemas.microsoft.com/office/drawing/2014/main" id="{0974D4DB-E9A5-4FBF-8A22-B6A75FE9B525}"/>
              </a:ext>
            </a:extLst>
          </p:cNvPr>
          <p:cNvGraphicFramePr/>
          <p:nvPr>
            <p:extLst>
              <p:ext uri="{D42A27DB-BD31-4B8C-83A1-F6EECF244321}">
                <p14:modId xmlns:p14="http://schemas.microsoft.com/office/powerpoint/2010/main" val="657039711"/>
              </p:ext>
            </p:extLst>
          </p:nvPr>
        </p:nvGraphicFramePr>
        <p:xfrm>
          <a:off x="871646" y="4444390"/>
          <a:ext cx="2658846" cy="1772564"/>
        </p:xfrm>
        <a:graphic>
          <a:graphicData uri="http://schemas.openxmlformats.org/drawingml/2006/chart">
            <c:chart xmlns:c="http://schemas.openxmlformats.org/drawingml/2006/chart" xmlns:r="http://schemas.openxmlformats.org/officeDocument/2006/relationships" r:id="rId3"/>
          </a:graphicData>
        </a:graphic>
      </p:graphicFrame>
      <p:sp>
        <p:nvSpPr>
          <p:cNvPr id="52" name="文本框 51">
            <a:extLst>
              <a:ext uri="{FF2B5EF4-FFF2-40B4-BE49-F238E27FC236}">
                <a16:creationId xmlns:a16="http://schemas.microsoft.com/office/drawing/2014/main" id="{DAEC0D02-8F35-444D-AF85-F83FDE2B191C}"/>
              </a:ext>
            </a:extLst>
          </p:cNvPr>
          <p:cNvSpPr txBox="1"/>
          <p:nvPr/>
        </p:nvSpPr>
        <p:spPr>
          <a:xfrm>
            <a:off x="1466212" y="4052490"/>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63" name="组合 62">
            <a:extLst>
              <a:ext uri="{FF2B5EF4-FFF2-40B4-BE49-F238E27FC236}">
                <a16:creationId xmlns:a16="http://schemas.microsoft.com/office/drawing/2014/main" id="{3D5D8B0B-1AB8-4909-915E-5B99EDA8AD9C}"/>
              </a:ext>
            </a:extLst>
          </p:cNvPr>
          <p:cNvGrpSpPr/>
          <p:nvPr/>
        </p:nvGrpSpPr>
        <p:grpSpPr>
          <a:xfrm>
            <a:off x="8658771" y="1396598"/>
            <a:ext cx="3084512" cy="2280356"/>
            <a:chOff x="8658771" y="1396598"/>
            <a:chExt cx="3084512" cy="2280356"/>
          </a:xfrm>
        </p:grpSpPr>
        <p:grpSp>
          <p:nvGrpSpPr>
            <p:cNvPr id="38" name="组合 37">
              <a:extLst>
                <a:ext uri="{FF2B5EF4-FFF2-40B4-BE49-F238E27FC236}">
                  <a16:creationId xmlns:a16="http://schemas.microsoft.com/office/drawing/2014/main" id="{BF918803-1480-45CC-B447-7D669CA47126}"/>
                </a:ext>
              </a:extLst>
            </p:cNvPr>
            <p:cNvGrpSpPr/>
            <p:nvPr/>
          </p:nvGrpSpPr>
          <p:grpSpPr>
            <a:xfrm>
              <a:off x="8658771" y="1396598"/>
              <a:ext cx="3084512" cy="2280356"/>
              <a:chOff x="658813" y="2404533"/>
              <a:chExt cx="3084512" cy="2280356"/>
            </a:xfrm>
          </p:grpSpPr>
          <p:sp>
            <p:nvSpPr>
              <p:cNvPr id="39" name="矩形: 圆顶角 38">
                <a:extLst>
                  <a:ext uri="{FF2B5EF4-FFF2-40B4-BE49-F238E27FC236}">
                    <a16:creationId xmlns:a16="http://schemas.microsoft.com/office/drawing/2014/main" id="{703C5D50-1479-4B6D-B477-C2DE23149CC6}"/>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5E044ECA-10CF-4B4B-98CE-E4E9209D56A8}"/>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57" name="图表 56">
              <a:extLst>
                <a:ext uri="{FF2B5EF4-FFF2-40B4-BE49-F238E27FC236}">
                  <a16:creationId xmlns:a16="http://schemas.microsoft.com/office/drawing/2014/main" id="{F03DCFBD-C01F-48C1-BB0A-65B47FC4D4A3}"/>
                </a:ext>
              </a:extLst>
            </p:cNvPr>
            <p:cNvGraphicFramePr/>
            <p:nvPr>
              <p:extLst>
                <p:ext uri="{D42A27DB-BD31-4B8C-83A1-F6EECF244321}">
                  <p14:modId xmlns:p14="http://schemas.microsoft.com/office/powerpoint/2010/main" val="50727070"/>
                </p:ext>
              </p:extLst>
            </p:nvPr>
          </p:nvGraphicFramePr>
          <p:xfrm>
            <a:off x="8937613" y="1875122"/>
            <a:ext cx="2526829" cy="1684553"/>
          </p:xfrm>
          <a:graphic>
            <a:graphicData uri="http://schemas.openxmlformats.org/drawingml/2006/chart">
              <c:chart xmlns:c="http://schemas.openxmlformats.org/drawingml/2006/chart" xmlns:r="http://schemas.openxmlformats.org/officeDocument/2006/relationships" r:id="rId4"/>
            </a:graphicData>
          </a:graphic>
        </p:graphicFrame>
        <p:sp>
          <p:nvSpPr>
            <p:cNvPr id="58" name="文本框 57">
              <a:extLst>
                <a:ext uri="{FF2B5EF4-FFF2-40B4-BE49-F238E27FC236}">
                  <a16:creationId xmlns:a16="http://schemas.microsoft.com/office/drawing/2014/main" id="{14E8E127-1557-4D5D-9F4E-217559AB73AC}"/>
                </a:ext>
              </a:extLst>
            </p:cNvPr>
            <p:cNvSpPr txBox="1"/>
            <p:nvPr/>
          </p:nvSpPr>
          <p:spPr>
            <a:xfrm>
              <a:off x="9467493" y="1512490"/>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59" name="文本框 58">
              <a:extLst>
                <a:ext uri="{FF2B5EF4-FFF2-40B4-BE49-F238E27FC236}">
                  <a16:creationId xmlns:a16="http://schemas.microsoft.com/office/drawing/2014/main" id="{21FE7B3E-1F5A-42E8-97A4-28BED818C739}"/>
                </a:ext>
              </a:extLst>
            </p:cNvPr>
            <p:cNvSpPr txBox="1"/>
            <p:nvPr/>
          </p:nvSpPr>
          <p:spPr>
            <a:xfrm>
              <a:off x="8905012" y="2063343"/>
              <a:ext cx="51809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16</a:t>
              </a:r>
              <a:r>
                <a:rPr lang="en-US" altLang="zh-CN" sz="10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a:t>
              </a:r>
              <a:endParaRPr kumimoji="0" lang="zh-CN" altLang="en-US" sz="14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60" name="文本框 59">
              <a:extLst>
                <a:ext uri="{FF2B5EF4-FFF2-40B4-BE49-F238E27FC236}">
                  <a16:creationId xmlns:a16="http://schemas.microsoft.com/office/drawing/2014/main" id="{D2077B62-9538-415D-AF0B-374B102848E7}"/>
                </a:ext>
              </a:extLst>
            </p:cNvPr>
            <p:cNvSpPr txBox="1"/>
            <p:nvPr/>
          </p:nvSpPr>
          <p:spPr>
            <a:xfrm>
              <a:off x="10948495" y="2757876"/>
              <a:ext cx="54854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84</a:t>
              </a:r>
              <a:r>
                <a:rPr lang="en-US" altLang="zh-CN" sz="10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a:t>
              </a:r>
              <a:endParaRPr kumimoji="0" lang="zh-CN" altLang="en-US" sz="14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61" name="任意多边形: 形状 60">
              <a:extLst>
                <a:ext uri="{FF2B5EF4-FFF2-40B4-BE49-F238E27FC236}">
                  <a16:creationId xmlns:a16="http://schemas.microsoft.com/office/drawing/2014/main" id="{71D38C1A-3E54-4D4F-A23A-9E2AA6C3312F}"/>
                </a:ext>
              </a:extLst>
            </p:cNvPr>
            <p:cNvSpPr/>
            <p:nvPr/>
          </p:nvSpPr>
          <p:spPr>
            <a:xfrm>
              <a:off x="8934450" y="2324100"/>
              <a:ext cx="609600" cy="165100"/>
            </a:xfrm>
            <a:custGeom>
              <a:avLst/>
              <a:gdLst>
                <a:gd name="connsiteX0" fmla="*/ 609600 w 609600"/>
                <a:gd name="connsiteY0" fmla="*/ 165100 h 165100"/>
                <a:gd name="connsiteX1" fmla="*/ 495300 w 609600"/>
                <a:gd name="connsiteY1" fmla="*/ 0 h 165100"/>
                <a:gd name="connsiteX2" fmla="*/ 0 w 609600"/>
                <a:gd name="connsiteY2" fmla="*/ 0 h 165100"/>
              </a:gdLst>
              <a:ahLst/>
              <a:cxnLst>
                <a:cxn ang="0">
                  <a:pos x="connsiteX0" y="connsiteY0"/>
                </a:cxn>
                <a:cxn ang="0">
                  <a:pos x="connsiteX1" y="connsiteY1"/>
                </a:cxn>
                <a:cxn ang="0">
                  <a:pos x="connsiteX2" y="connsiteY2"/>
                </a:cxn>
              </a:cxnLst>
              <a:rect l="l" t="t" r="r" b="b"/>
              <a:pathLst>
                <a:path w="609600" h="165100">
                  <a:moveTo>
                    <a:pt x="609600" y="165100"/>
                  </a:moveTo>
                  <a:lnTo>
                    <a:pt x="495300" y="0"/>
                  </a:lnTo>
                  <a:lnTo>
                    <a:pt x="0" y="0"/>
                  </a:lnTo>
                </a:path>
              </a:pathLst>
            </a:custGeom>
            <a:noFill/>
            <a:ln w="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61">
              <a:extLst>
                <a:ext uri="{FF2B5EF4-FFF2-40B4-BE49-F238E27FC236}">
                  <a16:creationId xmlns:a16="http://schemas.microsoft.com/office/drawing/2014/main" id="{060E5CD7-A9CA-45D4-B2DB-284FD638C44F}"/>
                </a:ext>
              </a:extLst>
            </p:cNvPr>
            <p:cNvSpPr/>
            <p:nvPr/>
          </p:nvSpPr>
          <p:spPr>
            <a:xfrm>
              <a:off x="10736580" y="3025617"/>
              <a:ext cx="739140" cy="129540"/>
            </a:xfrm>
            <a:custGeom>
              <a:avLst/>
              <a:gdLst>
                <a:gd name="connsiteX0" fmla="*/ 0 w 739140"/>
                <a:gd name="connsiteY0" fmla="*/ 129540 h 129540"/>
                <a:gd name="connsiteX1" fmla="*/ 198120 w 739140"/>
                <a:gd name="connsiteY1" fmla="*/ 0 h 129540"/>
                <a:gd name="connsiteX2" fmla="*/ 739140 w 739140"/>
                <a:gd name="connsiteY2" fmla="*/ 0 h 129540"/>
              </a:gdLst>
              <a:ahLst/>
              <a:cxnLst>
                <a:cxn ang="0">
                  <a:pos x="connsiteX0" y="connsiteY0"/>
                </a:cxn>
                <a:cxn ang="0">
                  <a:pos x="connsiteX1" y="connsiteY1"/>
                </a:cxn>
                <a:cxn ang="0">
                  <a:pos x="connsiteX2" y="connsiteY2"/>
                </a:cxn>
              </a:cxnLst>
              <a:rect l="l" t="t" r="r" b="b"/>
              <a:pathLst>
                <a:path w="739140" h="129540">
                  <a:moveTo>
                    <a:pt x="0" y="129540"/>
                  </a:moveTo>
                  <a:lnTo>
                    <a:pt x="198120" y="0"/>
                  </a:lnTo>
                  <a:lnTo>
                    <a:pt x="739140" y="0"/>
                  </a:lnTo>
                </a:path>
              </a:pathLst>
            </a:custGeom>
            <a:noFill/>
            <a:ln w="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a:extLst>
              <a:ext uri="{FF2B5EF4-FFF2-40B4-BE49-F238E27FC236}">
                <a16:creationId xmlns:a16="http://schemas.microsoft.com/office/drawing/2014/main" id="{CD720343-3212-4DC3-83C9-F3755C4286B7}"/>
              </a:ext>
            </a:extLst>
          </p:cNvPr>
          <p:cNvGrpSpPr/>
          <p:nvPr/>
        </p:nvGrpSpPr>
        <p:grpSpPr>
          <a:xfrm>
            <a:off x="8658771" y="3936598"/>
            <a:ext cx="3084512" cy="2280356"/>
            <a:chOff x="8658771" y="1396598"/>
            <a:chExt cx="3084512" cy="2280356"/>
          </a:xfrm>
        </p:grpSpPr>
        <p:grpSp>
          <p:nvGrpSpPr>
            <p:cNvPr id="65" name="组合 64">
              <a:extLst>
                <a:ext uri="{FF2B5EF4-FFF2-40B4-BE49-F238E27FC236}">
                  <a16:creationId xmlns:a16="http://schemas.microsoft.com/office/drawing/2014/main" id="{EFBFE462-3A0A-4CE5-83A1-AD66F183ABE9}"/>
                </a:ext>
              </a:extLst>
            </p:cNvPr>
            <p:cNvGrpSpPr/>
            <p:nvPr/>
          </p:nvGrpSpPr>
          <p:grpSpPr>
            <a:xfrm>
              <a:off x="8658771" y="1396598"/>
              <a:ext cx="3084512" cy="2280356"/>
              <a:chOff x="658813" y="2404533"/>
              <a:chExt cx="3084512" cy="2280356"/>
            </a:xfrm>
          </p:grpSpPr>
          <p:sp>
            <p:nvSpPr>
              <p:cNvPr id="72" name="矩形: 圆顶角 71">
                <a:extLst>
                  <a:ext uri="{FF2B5EF4-FFF2-40B4-BE49-F238E27FC236}">
                    <a16:creationId xmlns:a16="http://schemas.microsoft.com/office/drawing/2014/main" id="{C1CEDFE1-9D65-48EC-B025-4207D6B32B44}"/>
                  </a:ext>
                </a:extLst>
              </p:cNvPr>
              <p:cNvSpPr/>
              <p:nvPr/>
            </p:nvSpPr>
            <p:spPr>
              <a:xfrm flipV="1">
                <a:off x="658813" y="2404533"/>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EC5F8908-FD82-4CEA-8369-767E7AB29187}"/>
                  </a:ext>
                </a:extLst>
              </p:cNvPr>
              <p:cNvSpPr/>
              <p:nvPr/>
            </p:nvSpPr>
            <p:spPr>
              <a:xfrm>
                <a:off x="663575" y="2409825"/>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66" name="图表 65">
              <a:extLst>
                <a:ext uri="{FF2B5EF4-FFF2-40B4-BE49-F238E27FC236}">
                  <a16:creationId xmlns:a16="http://schemas.microsoft.com/office/drawing/2014/main" id="{9EA5CB59-4030-4B87-AE6A-788392BEA628}"/>
                </a:ext>
              </a:extLst>
            </p:cNvPr>
            <p:cNvGraphicFramePr/>
            <p:nvPr>
              <p:extLst>
                <p:ext uri="{D42A27DB-BD31-4B8C-83A1-F6EECF244321}">
                  <p14:modId xmlns:p14="http://schemas.microsoft.com/office/powerpoint/2010/main" val="972522343"/>
                </p:ext>
              </p:extLst>
            </p:nvPr>
          </p:nvGraphicFramePr>
          <p:xfrm>
            <a:off x="8937613" y="1875122"/>
            <a:ext cx="2526829" cy="1684553"/>
          </p:xfrm>
          <a:graphic>
            <a:graphicData uri="http://schemas.openxmlformats.org/drawingml/2006/chart">
              <c:chart xmlns:c="http://schemas.openxmlformats.org/drawingml/2006/chart" xmlns:r="http://schemas.openxmlformats.org/officeDocument/2006/relationships" r:id="rId5"/>
            </a:graphicData>
          </a:graphic>
        </p:graphicFrame>
        <p:sp>
          <p:nvSpPr>
            <p:cNvPr id="67" name="文本框 66">
              <a:extLst>
                <a:ext uri="{FF2B5EF4-FFF2-40B4-BE49-F238E27FC236}">
                  <a16:creationId xmlns:a16="http://schemas.microsoft.com/office/drawing/2014/main" id="{E733A368-D176-4DC6-A820-51704CE122AF}"/>
                </a:ext>
              </a:extLst>
            </p:cNvPr>
            <p:cNvSpPr txBox="1"/>
            <p:nvPr/>
          </p:nvSpPr>
          <p:spPr>
            <a:xfrm>
              <a:off x="9467493" y="1512490"/>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68" name="文本框 67">
              <a:extLst>
                <a:ext uri="{FF2B5EF4-FFF2-40B4-BE49-F238E27FC236}">
                  <a16:creationId xmlns:a16="http://schemas.microsoft.com/office/drawing/2014/main" id="{566808C3-EAE9-4D9F-BB20-D7130F4A75A8}"/>
                </a:ext>
              </a:extLst>
            </p:cNvPr>
            <p:cNvSpPr txBox="1"/>
            <p:nvPr/>
          </p:nvSpPr>
          <p:spPr>
            <a:xfrm>
              <a:off x="8889784" y="2063343"/>
              <a:ext cx="54854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46</a:t>
              </a:r>
              <a:r>
                <a:rPr lang="en-US" altLang="zh-CN" sz="10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a:t>
              </a:r>
              <a:endParaRPr kumimoji="0" lang="zh-CN" altLang="en-US" sz="14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69" name="文本框 68">
              <a:extLst>
                <a:ext uri="{FF2B5EF4-FFF2-40B4-BE49-F238E27FC236}">
                  <a16:creationId xmlns:a16="http://schemas.microsoft.com/office/drawing/2014/main" id="{ABC08240-646E-44DA-A160-3FC0B871BFC6}"/>
                </a:ext>
              </a:extLst>
            </p:cNvPr>
            <p:cNvSpPr txBox="1"/>
            <p:nvPr/>
          </p:nvSpPr>
          <p:spPr>
            <a:xfrm>
              <a:off x="10948495" y="2757876"/>
              <a:ext cx="54854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54</a:t>
              </a:r>
              <a:r>
                <a:rPr lang="en-US" altLang="zh-CN" sz="10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a:t>
              </a:r>
              <a:endParaRPr kumimoji="0" lang="zh-CN" altLang="en-US" sz="14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70" name="任意多边形: 形状 69">
              <a:extLst>
                <a:ext uri="{FF2B5EF4-FFF2-40B4-BE49-F238E27FC236}">
                  <a16:creationId xmlns:a16="http://schemas.microsoft.com/office/drawing/2014/main" id="{A07D0D4A-69E6-42DB-ADE5-84E6B0161F90}"/>
                </a:ext>
              </a:extLst>
            </p:cNvPr>
            <p:cNvSpPr/>
            <p:nvPr/>
          </p:nvSpPr>
          <p:spPr>
            <a:xfrm>
              <a:off x="8934450" y="2324100"/>
              <a:ext cx="609600" cy="165100"/>
            </a:xfrm>
            <a:custGeom>
              <a:avLst/>
              <a:gdLst>
                <a:gd name="connsiteX0" fmla="*/ 609600 w 609600"/>
                <a:gd name="connsiteY0" fmla="*/ 165100 h 165100"/>
                <a:gd name="connsiteX1" fmla="*/ 495300 w 609600"/>
                <a:gd name="connsiteY1" fmla="*/ 0 h 165100"/>
                <a:gd name="connsiteX2" fmla="*/ 0 w 609600"/>
                <a:gd name="connsiteY2" fmla="*/ 0 h 165100"/>
              </a:gdLst>
              <a:ahLst/>
              <a:cxnLst>
                <a:cxn ang="0">
                  <a:pos x="connsiteX0" y="connsiteY0"/>
                </a:cxn>
                <a:cxn ang="0">
                  <a:pos x="connsiteX1" y="connsiteY1"/>
                </a:cxn>
                <a:cxn ang="0">
                  <a:pos x="connsiteX2" y="connsiteY2"/>
                </a:cxn>
              </a:cxnLst>
              <a:rect l="l" t="t" r="r" b="b"/>
              <a:pathLst>
                <a:path w="609600" h="165100">
                  <a:moveTo>
                    <a:pt x="609600" y="165100"/>
                  </a:moveTo>
                  <a:lnTo>
                    <a:pt x="495300" y="0"/>
                  </a:lnTo>
                  <a:lnTo>
                    <a:pt x="0" y="0"/>
                  </a:lnTo>
                </a:path>
              </a:pathLst>
            </a:custGeom>
            <a:noFill/>
            <a:ln w="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形状 70">
              <a:extLst>
                <a:ext uri="{FF2B5EF4-FFF2-40B4-BE49-F238E27FC236}">
                  <a16:creationId xmlns:a16="http://schemas.microsoft.com/office/drawing/2014/main" id="{6D2A485C-FE84-440E-B450-2A6F5462A0A8}"/>
                </a:ext>
              </a:extLst>
            </p:cNvPr>
            <p:cNvSpPr/>
            <p:nvPr/>
          </p:nvSpPr>
          <p:spPr>
            <a:xfrm>
              <a:off x="10736580" y="3025617"/>
              <a:ext cx="739140" cy="129540"/>
            </a:xfrm>
            <a:custGeom>
              <a:avLst/>
              <a:gdLst>
                <a:gd name="connsiteX0" fmla="*/ 0 w 739140"/>
                <a:gd name="connsiteY0" fmla="*/ 129540 h 129540"/>
                <a:gd name="connsiteX1" fmla="*/ 198120 w 739140"/>
                <a:gd name="connsiteY1" fmla="*/ 0 h 129540"/>
                <a:gd name="connsiteX2" fmla="*/ 739140 w 739140"/>
                <a:gd name="connsiteY2" fmla="*/ 0 h 129540"/>
              </a:gdLst>
              <a:ahLst/>
              <a:cxnLst>
                <a:cxn ang="0">
                  <a:pos x="connsiteX0" y="connsiteY0"/>
                </a:cxn>
                <a:cxn ang="0">
                  <a:pos x="connsiteX1" y="connsiteY1"/>
                </a:cxn>
                <a:cxn ang="0">
                  <a:pos x="connsiteX2" y="connsiteY2"/>
                </a:cxn>
              </a:cxnLst>
              <a:rect l="l" t="t" r="r" b="b"/>
              <a:pathLst>
                <a:path w="739140" h="129540">
                  <a:moveTo>
                    <a:pt x="0" y="129540"/>
                  </a:moveTo>
                  <a:lnTo>
                    <a:pt x="198120" y="0"/>
                  </a:lnTo>
                  <a:lnTo>
                    <a:pt x="739140" y="0"/>
                  </a:lnTo>
                </a:path>
              </a:pathLst>
            </a:custGeom>
            <a:noFill/>
            <a:ln w="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41322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latin typeface="+mj-ea"/>
                <a:ea typeface="+mj-ea"/>
              </a:rPr>
              <a:t>课题背景</a:t>
            </a:r>
          </a:p>
        </p:txBody>
      </p:sp>
      <p:sp>
        <p:nvSpPr>
          <p:cNvPr id="4" name="文本框 3">
            <a:extLst>
              <a:ext uri="{FF2B5EF4-FFF2-40B4-BE49-F238E27FC236}">
                <a16:creationId xmlns:a16="http://schemas.microsoft.com/office/drawing/2014/main" id="{4E262769-195A-4DFF-A858-247B03029962}"/>
              </a:ext>
            </a:extLst>
          </p:cNvPr>
          <p:cNvSpPr txBox="1"/>
          <p:nvPr/>
        </p:nvSpPr>
        <p:spPr>
          <a:xfrm>
            <a:off x="922459" y="5042483"/>
            <a:ext cx="1870126"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 name="文本框 4">
            <a:extLst>
              <a:ext uri="{FF2B5EF4-FFF2-40B4-BE49-F238E27FC236}">
                <a16:creationId xmlns:a16="http://schemas.microsoft.com/office/drawing/2014/main" id="{B9B50327-E9FB-4FCF-BA6B-0E27D7514DD3}"/>
              </a:ext>
            </a:extLst>
          </p:cNvPr>
          <p:cNvSpPr txBox="1"/>
          <p:nvPr/>
        </p:nvSpPr>
        <p:spPr>
          <a:xfrm>
            <a:off x="1123988" y="4695540"/>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8" name="文本框 7">
            <a:extLst>
              <a:ext uri="{FF2B5EF4-FFF2-40B4-BE49-F238E27FC236}">
                <a16:creationId xmlns:a16="http://schemas.microsoft.com/office/drawing/2014/main" id="{0EF6AC0F-2153-4D83-AE3F-E2B447FA075F}"/>
              </a:ext>
            </a:extLst>
          </p:cNvPr>
          <p:cNvSpPr txBox="1"/>
          <p:nvPr/>
        </p:nvSpPr>
        <p:spPr>
          <a:xfrm>
            <a:off x="3748111" y="5042483"/>
            <a:ext cx="1870126"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0" name="文本框 9">
            <a:extLst>
              <a:ext uri="{FF2B5EF4-FFF2-40B4-BE49-F238E27FC236}">
                <a16:creationId xmlns:a16="http://schemas.microsoft.com/office/drawing/2014/main" id="{57F22B57-49D0-4C26-99F7-57EC450B680B}"/>
              </a:ext>
            </a:extLst>
          </p:cNvPr>
          <p:cNvSpPr txBox="1"/>
          <p:nvPr/>
        </p:nvSpPr>
        <p:spPr>
          <a:xfrm>
            <a:off x="3949640" y="4695540"/>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3" name="文本框 12">
            <a:extLst>
              <a:ext uri="{FF2B5EF4-FFF2-40B4-BE49-F238E27FC236}">
                <a16:creationId xmlns:a16="http://schemas.microsoft.com/office/drawing/2014/main" id="{391040B4-3B6C-4C51-83A0-DCCC124A86C9}"/>
              </a:ext>
            </a:extLst>
          </p:cNvPr>
          <p:cNvSpPr txBox="1"/>
          <p:nvPr/>
        </p:nvSpPr>
        <p:spPr>
          <a:xfrm>
            <a:off x="6571442" y="5042483"/>
            <a:ext cx="1870126"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4" name="文本框 13">
            <a:extLst>
              <a:ext uri="{FF2B5EF4-FFF2-40B4-BE49-F238E27FC236}">
                <a16:creationId xmlns:a16="http://schemas.microsoft.com/office/drawing/2014/main" id="{80BB3CA2-2B28-408D-9AC8-4CFFB4D640D7}"/>
              </a:ext>
            </a:extLst>
          </p:cNvPr>
          <p:cNvSpPr txBox="1"/>
          <p:nvPr/>
        </p:nvSpPr>
        <p:spPr>
          <a:xfrm>
            <a:off x="6772971" y="4695540"/>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7" name="文本框 16">
            <a:extLst>
              <a:ext uri="{FF2B5EF4-FFF2-40B4-BE49-F238E27FC236}">
                <a16:creationId xmlns:a16="http://schemas.microsoft.com/office/drawing/2014/main" id="{AF9AF703-1C49-4CAE-B978-FCE663BD8A31}"/>
              </a:ext>
            </a:extLst>
          </p:cNvPr>
          <p:cNvSpPr txBox="1"/>
          <p:nvPr/>
        </p:nvSpPr>
        <p:spPr>
          <a:xfrm>
            <a:off x="9399415" y="5042483"/>
            <a:ext cx="1870126"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8" name="文本框 17">
            <a:extLst>
              <a:ext uri="{FF2B5EF4-FFF2-40B4-BE49-F238E27FC236}">
                <a16:creationId xmlns:a16="http://schemas.microsoft.com/office/drawing/2014/main" id="{409DC67C-C03F-4E75-AB06-33AECC4BC8A3}"/>
              </a:ext>
            </a:extLst>
          </p:cNvPr>
          <p:cNvSpPr txBox="1"/>
          <p:nvPr/>
        </p:nvSpPr>
        <p:spPr>
          <a:xfrm>
            <a:off x="9600944" y="4695540"/>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20" name="矩形 19">
            <a:extLst>
              <a:ext uri="{FF2B5EF4-FFF2-40B4-BE49-F238E27FC236}">
                <a16:creationId xmlns:a16="http://schemas.microsoft.com/office/drawing/2014/main" id="{07AFCDC1-FAEA-4EA2-941F-6F2FD54BF53C}"/>
              </a:ext>
            </a:extLst>
          </p:cNvPr>
          <p:cNvSpPr/>
          <p:nvPr/>
        </p:nvSpPr>
        <p:spPr>
          <a:xfrm>
            <a:off x="610799" y="1615219"/>
            <a:ext cx="2493447" cy="2296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113CE592-2B3E-4C59-AEB7-A562C6C8B37D}"/>
              </a:ext>
            </a:extLst>
          </p:cNvPr>
          <p:cNvSpPr txBox="1"/>
          <p:nvPr/>
        </p:nvSpPr>
        <p:spPr>
          <a:xfrm>
            <a:off x="2258497" y="3242426"/>
            <a:ext cx="845749" cy="707886"/>
          </a:xfrm>
          <a:prstGeom prst="rect">
            <a:avLst/>
          </a:prstGeom>
          <a:noFill/>
        </p:spPr>
        <p:txBody>
          <a:bodyPr wrap="square" rtlCol="0">
            <a:spAutoFit/>
          </a:bodyPr>
          <a:lstStyle>
            <a:defPPr>
              <a:defRPr lang="zh-CN"/>
            </a:defPPr>
            <a:lvl1pPr algn="ctr">
              <a:defRPr sz="4800">
                <a:gradFill flip="none" rotWithShape="1">
                  <a:gsLst>
                    <a:gs pos="0">
                      <a:schemeClr val="bg1">
                        <a:alpha val="42000"/>
                      </a:schemeClr>
                    </a:gs>
                    <a:gs pos="75000">
                      <a:schemeClr val="bg1">
                        <a:alpha val="0"/>
                      </a:schemeClr>
                    </a:gs>
                  </a:gsLst>
                  <a:lin ang="5400000" scaled="1"/>
                  <a:tileRect/>
                </a:gradFill>
                <a:latin typeface="+mj-ea"/>
                <a:ea typeface="+mj-ea"/>
              </a:defRPr>
            </a:lvl1pPr>
          </a:lstStyle>
          <a:p>
            <a:r>
              <a:rPr lang="en-US" altLang="zh-CN" sz="4000" dirty="0">
                <a:gradFill flip="none" rotWithShape="1">
                  <a:gsLst>
                    <a:gs pos="0">
                      <a:schemeClr val="bg1">
                        <a:alpha val="75000"/>
                      </a:schemeClr>
                    </a:gs>
                    <a:gs pos="75000">
                      <a:schemeClr val="bg1">
                        <a:alpha val="0"/>
                      </a:schemeClr>
                    </a:gs>
                  </a:gsLst>
                  <a:lin ang="5400000" scaled="1"/>
                  <a:tileRect/>
                </a:gradFill>
              </a:rPr>
              <a:t>01</a:t>
            </a:r>
            <a:endParaRPr lang="zh-CN" altLang="en-US" sz="4000" dirty="0">
              <a:gradFill flip="none" rotWithShape="1">
                <a:gsLst>
                  <a:gs pos="0">
                    <a:schemeClr val="bg1">
                      <a:alpha val="75000"/>
                    </a:schemeClr>
                  </a:gs>
                  <a:gs pos="75000">
                    <a:schemeClr val="bg1">
                      <a:alpha val="0"/>
                    </a:schemeClr>
                  </a:gs>
                </a:gsLst>
                <a:lin ang="5400000" scaled="1"/>
                <a:tileRect/>
              </a:gradFill>
            </a:endParaRPr>
          </a:p>
        </p:txBody>
      </p:sp>
      <p:pic>
        <p:nvPicPr>
          <p:cNvPr id="22" name="图片 21" descr="男人拿着笔记本电脑的键盘上&#10;&#10;描述已自动生成">
            <a:extLst>
              <a:ext uri="{FF2B5EF4-FFF2-40B4-BE49-F238E27FC236}">
                <a16:creationId xmlns:a16="http://schemas.microsoft.com/office/drawing/2014/main" id="{7B98A70F-83B8-47F8-BF55-4458CC023F3C}"/>
              </a:ext>
            </a:extLst>
          </p:cNvPr>
          <p:cNvPicPr>
            <a:picLocks noChangeAspect="1"/>
          </p:cNvPicPr>
          <p:nvPr/>
        </p:nvPicPr>
        <p:blipFill>
          <a:blip r:embed="rId2" cstate="email">
            <a:extLst>
              <a:ext uri="{28A0092B-C50C-407E-A947-70E740481C1C}">
                <a14:useLocalDpi xmlns:a14="http://schemas.microsoft.com/office/drawing/2010/main"/>
              </a:ext>
            </a:extLst>
          </a:blip>
          <a:srcRect l="14300" r="13484" b="15"/>
          <a:stretch>
            <a:fillRect/>
          </a:stretch>
        </p:blipFill>
        <p:spPr>
          <a:xfrm>
            <a:off x="663294" y="1663579"/>
            <a:ext cx="2388456" cy="2200275"/>
          </a:xfrm>
          <a:custGeom>
            <a:avLst/>
            <a:gdLst>
              <a:gd name="connsiteX0" fmla="*/ 0 w 2388456"/>
              <a:gd name="connsiteY0" fmla="*/ 0 h 2200275"/>
              <a:gd name="connsiteX1" fmla="*/ 2388456 w 2388456"/>
              <a:gd name="connsiteY1" fmla="*/ 0 h 2200275"/>
              <a:gd name="connsiteX2" fmla="*/ 2388456 w 2388456"/>
              <a:gd name="connsiteY2" fmla="*/ 1524096 h 2200275"/>
              <a:gd name="connsiteX3" fmla="*/ 1565226 w 2388456"/>
              <a:gd name="connsiteY3" fmla="*/ 1524096 h 2200275"/>
              <a:gd name="connsiteX4" fmla="*/ 1565226 w 2388456"/>
              <a:gd name="connsiteY4" fmla="*/ 2200275 h 2200275"/>
              <a:gd name="connsiteX5" fmla="*/ 0 w 2388456"/>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8456" h="2200275">
                <a:moveTo>
                  <a:pt x="0" y="0"/>
                </a:moveTo>
                <a:lnTo>
                  <a:pt x="2388456" y="0"/>
                </a:lnTo>
                <a:lnTo>
                  <a:pt x="2388456" y="1524096"/>
                </a:lnTo>
                <a:lnTo>
                  <a:pt x="1565226" y="1524096"/>
                </a:lnTo>
                <a:lnTo>
                  <a:pt x="1565226" y="2200275"/>
                </a:lnTo>
                <a:lnTo>
                  <a:pt x="0" y="2200275"/>
                </a:lnTo>
                <a:close/>
              </a:path>
            </a:pathLst>
          </a:custGeom>
        </p:spPr>
      </p:pic>
      <p:sp>
        <p:nvSpPr>
          <p:cNvPr id="23" name="矩形 22">
            <a:extLst>
              <a:ext uri="{FF2B5EF4-FFF2-40B4-BE49-F238E27FC236}">
                <a16:creationId xmlns:a16="http://schemas.microsoft.com/office/drawing/2014/main" id="{F1F95B96-CACA-48C4-869C-F2DA677F8A72}"/>
              </a:ext>
            </a:extLst>
          </p:cNvPr>
          <p:cNvSpPr/>
          <p:nvPr/>
        </p:nvSpPr>
        <p:spPr>
          <a:xfrm>
            <a:off x="3436451" y="1615219"/>
            <a:ext cx="2493447" cy="2296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人拿着笔记本电脑&#10;&#10;描述已自动生成">
            <a:extLst>
              <a:ext uri="{FF2B5EF4-FFF2-40B4-BE49-F238E27FC236}">
                <a16:creationId xmlns:a16="http://schemas.microsoft.com/office/drawing/2014/main" id="{2CDA6A33-F8FB-46CB-939E-39577D10FFE3}"/>
              </a:ext>
            </a:extLst>
          </p:cNvPr>
          <p:cNvPicPr>
            <a:picLocks noChangeAspect="1"/>
          </p:cNvPicPr>
          <p:nvPr/>
        </p:nvPicPr>
        <p:blipFill>
          <a:blip r:embed="rId3" cstate="email">
            <a:extLst>
              <a:ext uri="{28A0092B-C50C-407E-A947-70E740481C1C}">
                <a14:useLocalDpi xmlns:a14="http://schemas.microsoft.com/office/drawing/2010/main"/>
              </a:ext>
            </a:extLst>
          </a:blip>
          <a:srcRect l="403" t="113" r="27382" b="98"/>
          <a:stretch>
            <a:fillRect/>
          </a:stretch>
        </p:blipFill>
        <p:spPr>
          <a:xfrm>
            <a:off x="3488946" y="1673837"/>
            <a:ext cx="2388456" cy="2200275"/>
          </a:xfrm>
          <a:custGeom>
            <a:avLst/>
            <a:gdLst>
              <a:gd name="connsiteX0" fmla="*/ 0 w 2388456"/>
              <a:gd name="connsiteY0" fmla="*/ 0 h 2200275"/>
              <a:gd name="connsiteX1" fmla="*/ 2388456 w 2388456"/>
              <a:gd name="connsiteY1" fmla="*/ 0 h 2200275"/>
              <a:gd name="connsiteX2" fmla="*/ 2388456 w 2388456"/>
              <a:gd name="connsiteY2" fmla="*/ 1524096 h 2200275"/>
              <a:gd name="connsiteX3" fmla="*/ 1565226 w 2388456"/>
              <a:gd name="connsiteY3" fmla="*/ 1524096 h 2200275"/>
              <a:gd name="connsiteX4" fmla="*/ 1565226 w 2388456"/>
              <a:gd name="connsiteY4" fmla="*/ 2200275 h 2200275"/>
              <a:gd name="connsiteX5" fmla="*/ 0 w 2388456"/>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8456" h="2200275">
                <a:moveTo>
                  <a:pt x="0" y="0"/>
                </a:moveTo>
                <a:lnTo>
                  <a:pt x="2388456" y="0"/>
                </a:lnTo>
                <a:lnTo>
                  <a:pt x="2388456" y="1524096"/>
                </a:lnTo>
                <a:lnTo>
                  <a:pt x="1565226" y="1524096"/>
                </a:lnTo>
                <a:lnTo>
                  <a:pt x="1565226" y="2200275"/>
                </a:lnTo>
                <a:lnTo>
                  <a:pt x="0" y="2200275"/>
                </a:lnTo>
                <a:close/>
              </a:path>
            </a:pathLst>
          </a:custGeom>
        </p:spPr>
      </p:pic>
      <p:sp>
        <p:nvSpPr>
          <p:cNvPr id="25" name="文本框 24">
            <a:extLst>
              <a:ext uri="{FF2B5EF4-FFF2-40B4-BE49-F238E27FC236}">
                <a16:creationId xmlns:a16="http://schemas.microsoft.com/office/drawing/2014/main" id="{5D65EBE2-6255-497E-BF1E-AD50683B93A1}"/>
              </a:ext>
            </a:extLst>
          </p:cNvPr>
          <p:cNvSpPr txBox="1"/>
          <p:nvPr/>
        </p:nvSpPr>
        <p:spPr>
          <a:xfrm>
            <a:off x="5033973" y="3242426"/>
            <a:ext cx="882148" cy="707886"/>
          </a:xfrm>
          <a:prstGeom prst="rect">
            <a:avLst/>
          </a:prstGeom>
          <a:noFill/>
        </p:spPr>
        <p:txBody>
          <a:bodyPr wrap="square" rtlCol="0">
            <a:spAutoFit/>
          </a:bodyPr>
          <a:lstStyle>
            <a:defPPr>
              <a:defRPr lang="zh-CN"/>
            </a:defPPr>
            <a:lvl1pPr algn="ctr">
              <a:defRPr sz="4800">
                <a:gradFill flip="none" rotWithShape="1">
                  <a:gsLst>
                    <a:gs pos="0">
                      <a:schemeClr val="bg1">
                        <a:alpha val="42000"/>
                      </a:schemeClr>
                    </a:gs>
                    <a:gs pos="75000">
                      <a:schemeClr val="bg1">
                        <a:alpha val="0"/>
                      </a:schemeClr>
                    </a:gs>
                  </a:gsLst>
                  <a:lin ang="5400000" scaled="1"/>
                  <a:tileRect/>
                </a:gradFill>
                <a:latin typeface="+mj-ea"/>
                <a:ea typeface="+mj-ea"/>
              </a:defRPr>
            </a:lvl1pPr>
          </a:lstStyle>
          <a:p>
            <a:r>
              <a:rPr lang="en-US" altLang="zh-CN" sz="4000" dirty="0">
                <a:gradFill flip="none" rotWithShape="1">
                  <a:gsLst>
                    <a:gs pos="0">
                      <a:schemeClr val="bg1">
                        <a:alpha val="75000"/>
                      </a:schemeClr>
                    </a:gs>
                    <a:gs pos="75000">
                      <a:schemeClr val="bg1">
                        <a:alpha val="0"/>
                      </a:schemeClr>
                    </a:gs>
                  </a:gsLst>
                  <a:lin ang="5400000" scaled="1"/>
                  <a:tileRect/>
                </a:gradFill>
              </a:rPr>
              <a:t>02</a:t>
            </a:r>
            <a:endParaRPr lang="zh-CN" altLang="en-US" sz="4000" dirty="0">
              <a:gradFill flip="none" rotWithShape="1">
                <a:gsLst>
                  <a:gs pos="0">
                    <a:schemeClr val="bg1">
                      <a:alpha val="75000"/>
                    </a:schemeClr>
                  </a:gs>
                  <a:gs pos="75000">
                    <a:schemeClr val="bg1">
                      <a:alpha val="0"/>
                    </a:schemeClr>
                  </a:gs>
                </a:gsLst>
                <a:lin ang="5400000" scaled="1"/>
                <a:tileRect/>
              </a:gradFill>
            </a:endParaRPr>
          </a:p>
        </p:txBody>
      </p:sp>
      <p:sp>
        <p:nvSpPr>
          <p:cNvPr id="26" name="矩形 25">
            <a:extLst>
              <a:ext uri="{FF2B5EF4-FFF2-40B4-BE49-F238E27FC236}">
                <a16:creationId xmlns:a16="http://schemas.microsoft.com/office/drawing/2014/main" id="{D085BC2D-94F6-4CB1-A301-4E0BA57EE7CE}"/>
              </a:ext>
            </a:extLst>
          </p:cNvPr>
          <p:cNvSpPr/>
          <p:nvPr/>
        </p:nvSpPr>
        <p:spPr>
          <a:xfrm>
            <a:off x="6262103" y="1615219"/>
            <a:ext cx="2493447" cy="2296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descr="人拿着笔记本电脑&#10;&#10;描述已自动生成">
            <a:extLst>
              <a:ext uri="{FF2B5EF4-FFF2-40B4-BE49-F238E27FC236}">
                <a16:creationId xmlns:a16="http://schemas.microsoft.com/office/drawing/2014/main" id="{8F907BFA-9DA1-4A4B-A895-AF6615AD6C85}"/>
              </a:ext>
            </a:extLst>
          </p:cNvPr>
          <p:cNvPicPr>
            <a:picLocks noChangeAspect="1"/>
          </p:cNvPicPr>
          <p:nvPr/>
        </p:nvPicPr>
        <p:blipFill>
          <a:blip r:embed="rId4" cstate="email">
            <a:extLst>
              <a:ext uri="{28A0092B-C50C-407E-A947-70E740481C1C}">
                <a14:useLocalDpi xmlns:a14="http://schemas.microsoft.com/office/drawing/2010/main"/>
              </a:ext>
            </a:extLst>
          </a:blip>
          <a:srcRect l="11538" t="113" r="16246" b="207"/>
          <a:stretch>
            <a:fillRect/>
          </a:stretch>
        </p:blipFill>
        <p:spPr>
          <a:xfrm>
            <a:off x="6312277" y="1673838"/>
            <a:ext cx="2388456" cy="2200275"/>
          </a:xfrm>
          <a:custGeom>
            <a:avLst/>
            <a:gdLst>
              <a:gd name="connsiteX0" fmla="*/ 0 w 2388456"/>
              <a:gd name="connsiteY0" fmla="*/ 0 h 2200275"/>
              <a:gd name="connsiteX1" fmla="*/ 2388456 w 2388456"/>
              <a:gd name="connsiteY1" fmla="*/ 0 h 2200275"/>
              <a:gd name="connsiteX2" fmla="*/ 2388456 w 2388456"/>
              <a:gd name="connsiteY2" fmla="*/ 1524096 h 2200275"/>
              <a:gd name="connsiteX3" fmla="*/ 1565226 w 2388456"/>
              <a:gd name="connsiteY3" fmla="*/ 1524096 h 2200275"/>
              <a:gd name="connsiteX4" fmla="*/ 1565226 w 2388456"/>
              <a:gd name="connsiteY4" fmla="*/ 2200275 h 2200275"/>
              <a:gd name="connsiteX5" fmla="*/ 0 w 2388456"/>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8456" h="2200275">
                <a:moveTo>
                  <a:pt x="0" y="0"/>
                </a:moveTo>
                <a:lnTo>
                  <a:pt x="2388456" y="0"/>
                </a:lnTo>
                <a:lnTo>
                  <a:pt x="2388456" y="1524096"/>
                </a:lnTo>
                <a:lnTo>
                  <a:pt x="1565226" y="1524096"/>
                </a:lnTo>
                <a:lnTo>
                  <a:pt x="1565226" y="2200275"/>
                </a:lnTo>
                <a:lnTo>
                  <a:pt x="0" y="2200275"/>
                </a:lnTo>
                <a:close/>
              </a:path>
            </a:pathLst>
          </a:custGeom>
        </p:spPr>
      </p:pic>
      <p:sp>
        <p:nvSpPr>
          <p:cNvPr id="28" name="文本框 27">
            <a:extLst>
              <a:ext uri="{FF2B5EF4-FFF2-40B4-BE49-F238E27FC236}">
                <a16:creationId xmlns:a16="http://schemas.microsoft.com/office/drawing/2014/main" id="{13D8F728-B77A-43EE-A448-46C16072DEC3}"/>
              </a:ext>
            </a:extLst>
          </p:cNvPr>
          <p:cNvSpPr txBox="1"/>
          <p:nvPr/>
        </p:nvSpPr>
        <p:spPr>
          <a:xfrm>
            <a:off x="7854984" y="3242426"/>
            <a:ext cx="887239" cy="707886"/>
          </a:xfrm>
          <a:prstGeom prst="rect">
            <a:avLst/>
          </a:prstGeom>
          <a:noFill/>
        </p:spPr>
        <p:txBody>
          <a:bodyPr wrap="square" rtlCol="0">
            <a:spAutoFit/>
          </a:bodyPr>
          <a:lstStyle>
            <a:defPPr>
              <a:defRPr lang="zh-CN"/>
            </a:defPPr>
            <a:lvl1pPr algn="ctr">
              <a:defRPr sz="4800">
                <a:gradFill flip="none" rotWithShape="1">
                  <a:gsLst>
                    <a:gs pos="0">
                      <a:schemeClr val="bg1">
                        <a:alpha val="42000"/>
                      </a:schemeClr>
                    </a:gs>
                    <a:gs pos="75000">
                      <a:schemeClr val="bg1">
                        <a:alpha val="0"/>
                      </a:schemeClr>
                    </a:gs>
                  </a:gsLst>
                  <a:lin ang="5400000" scaled="1"/>
                  <a:tileRect/>
                </a:gradFill>
                <a:latin typeface="+mj-ea"/>
                <a:ea typeface="+mj-ea"/>
              </a:defRPr>
            </a:lvl1pPr>
          </a:lstStyle>
          <a:p>
            <a:r>
              <a:rPr lang="en-US" altLang="zh-CN" sz="4000" dirty="0">
                <a:gradFill flip="none" rotWithShape="1">
                  <a:gsLst>
                    <a:gs pos="0">
                      <a:schemeClr val="bg1">
                        <a:alpha val="75000"/>
                      </a:schemeClr>
                    </a:gs>
                    <a:gs pos="75000">
                      <a:schemeClr val="bg1">
                        <a:alpha val="0"/>
                      </a:schemeClr>
                    </a:gs>
                  </a:gsLst>
                  <a:lin ang="5400000" scaled="1"/>
                  <a:tileRect/>
                </a:gradFill>
              </a:rPr>
              <a:t>03</a:t>
            </a:r>
            <a:endParaRPr lang="zh-CN" altLang="en-US" sz="4000" dirty="0">
              <a:gradFill flip="none" rotWithShape="1">
                <a:gsLst>
                  <a:gs pos="0">
                    <a:schemeClr val="bg1">
                      <a:alpha val="75000"/>
                    </a:schemeClr>
                  </a:gs>
                  <a:gs pos="75000">
                    <a:schemeClr val="bg1">
                      <a:alpha val="0"/>
                    </a:schemeClr>
                  </a:gs>
                </a:gsLst>
                <a:lin ang="5400000" scaled="1"/>
                <a:tileRect/>
              </a:gradFill>
            </a:endParaRPr>
          </a:p>
        </p:txBody>
      </p:sp>
      <p:sp>
        <p:nvSpPr>
          <p:cNvPr id="29" name="矩形 28">
            <a:extLst>
              <a:ext uri="{FF2B5EF4-FFF2-40B4-BE49-F238E27FC236}">
                <a16:creationId xmlns:a16="http://schemas.microsoft.com/office/drawing/2014/main" id="{A8188C56-9AD6-411A-864F-1BF033A7B0FF}"/>
              </a:ext>
            </a:extLst>
          </p:cNvPr>
          <p:cNvSpPr/>
          <p:nvPr/>
        </p:nvSpPr>
        <p:spPr>
          <a:xfrm>
            <a:off x="9087755" y="1615219"/>
            <a:ext cx="2493447" cy="2296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descr="桌子上放着笔记本电脑&#10;&#10;描述已自动生成">
            <a:extLst>
              <a:ext uri="{FF2B5EF4-FFF2-40B4-BE49-F238E27FC236}">
                <a16:creationId xmlns:a16="http://schemas.microsoft.com/office/drawing/2014/main" id="{FAB3396D-2F34-42D4-AD21-AFD8208E8C0B}"/>
              </a:ext>
            </a:extLst>
          </p:cNvPr>
          <p:cNvPicPr>
            <a:picLocks noChangeAspect="1"/>
          </p:cNvPicPr>
          <p:nvPr/>
        </p:nvPicPr>
        <p:blipFill>
          <a:blip r:embed="rId5" cstate="email">
            <a:extLst>
              <a:ext uri="{28A0092B-C50C-407E-A947-70E740481C1C}">
                <a14:useLocalDpi xmlns:a14="http://schemas.microsoft.com/office/drawing/2010/main"/>
              </a:ext>
            </a:extLst>
          </a:blip>
          <a:srcRect t="113" r="18677"/>
          <a:stretch>
            <a:fillRect/>
          </a:stretch>
        </p:blipFill>
        <p:spPr>
          <a:xfrm>
            <a:off x="9140250" y="1673838"/>
            <a:ext cx="2388456" cy="2200275"/>
          </a:xfrm>
          <a:custGeom>
            <a:avLst/>
            <a:gdLst>
              <a:gd name="connsiteX0" fmla="*/ 0 w 2388456"/>
              <a:gd name="connsiteY0" fmla="*/ 0 h 2200275"/>
              <a:gd name="connsiteX1" fmla="*/ 2388456 w 2388456"/>
              <a:gd name="connsiteY1" fmla="*/ 0 h 2200275"/>
              <a:gd name="connsiteX2" fmla="*/ 2388456 w 2388456"/>
              <a:gd name="connsiteY2" fmla="*/ 1524096 h 2200275"/>
              <a:gd name="connsiteX3" fmla="*/ 1565226 w 2388456"/>
              <a:gd name="connsiteY3" fmla="*/ 1524096 h 2200275"/>
              <a:gd name="connsiteX4" fmla="*/ 1565226 w 2388456"/>
              <a:gd name="connsiteY4" fmla="*/ 2200275 h 2200275"/>
              <a:gd name="connsiteX5" fmla="*/ 0 w 2388456"/>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8456" h="2200275">
                <a:moveTo>
                  <a:pt x="0" y="0"/>
                </a:moveTo>
                <a:lnTo>
                  <a:pt x="2388456" y="0"/>
                </a:lnTo>
                <a:lnTo>
                  <a:pt x="2388456" y="1524096"/>
                </a:lnTo>
                <a:lnTo>
                  <a:pt x="1565226" y="1524096"/>
                </a:lnTo>
                <a:lnTo>
                  <a:pt x="1565226" y="2200275"/>
                </a:lnTo>
                <a:lnTo>
                  <a:pt x="0" y="2200275"/>
                </a:lnTo>
                <a:close/>
              </a:path>
            </a:pathLst>
          </a:custGeom>
        </p:spPr>
      </p:pic>
      <p:sp>
        <p:nvSpPr>
          <p:cNvPr id="31" name="文本框 30">
            <a:extLst>
              <a:ext uri="{FF2B5EF4-FFF2-40B4-BE49-F238E27FC236}">
                <a16:creationId xmlns:a16="http://schemas.microsoft.com/office/drawing/2014/main" id="{9F2F5364-0765-4324-A5EB-32C6CB1A6FD4}"/>
              </a:ext>
            </a:extLst>
          </p:cNvPr>
          <p:cNvSpPr txBox="1"/>
          <p:nvPr/>
        </p:nvSpPr>
        <p:spPr>
          <a:xfrm>
            <a:off x="10682958" y="3242426"/>
            <a:ext cx="887239" cy="707886"/>
          </a:xfrm>
          <a:prstGeom prst="rect">
            <a:avLst/>
          </a:prstGeom>
          <a:noFill/>
        </p:spPr>
        <p:txBody>
          <a:bodyPr wrap="square" rtlCol="0">
            <a:spAutoFit/>
          </a:bodyPr>
          <a:lstStyle>
            <a:defPPr>
              <a:defRPr lang="zh-CN"/>
            </a:defPPr>
            <a:lvl1pPr algn="ctr">
              <a:defRPr sz="4800">
                <a:gradFill flip="none" rotWithShape="1">
                  <a:gsLst>
                    <a:gs pos="0">
                      <a:schemeClr val="bg1">
                        <a:alpha val="42000"/>
                      </a:schemeClr>
                    </a:gs>
                    <a:gs pos="75000">
                      <a:schemeClr val="bg1">
                        <a:alpha val="0"/>
                      </a:schemeClr>
                    </a:gs>
                  </a:gsLst>
                  <a:lin ang="5400000" scaled="1"/>
                  <a:tileRect/>
                </a:gradFill>
                <a:latin typeface="+mj-ea"/>
                <a:ea typeface="+mj-ea"/>
              </a:defRPr>
            </a:lvl1pPr>
          </a:lstStyle>
          <a:p>
            <a:r>
              <a:rPr lang="en-US" altLang="zh-CN" sz="4000" dirty="0">
                <a:gradFill flip="none" rotWithShape="1">
                  <a:gsLst>
                    <a:gs pos="0">
                      <a:schemeClr val="bg1">
                        <a:alpha val="75000"/>
                      </a:schemeClr>
                    </a:gs>
                    <a:gs pos="75000">
                      <a:schemeClr val="bg1">
                        <a:alpha val="0"/>
                      </a:schemeClr>
                    </a:gs>
                  </a:gsLst>
                  <a:lin ang="5400000" scaled="1"/>
                  <a:tileRect/>
                </a:gradFill>
              </a:rPr>
              <a:t>04</a:t>
            </a:r>
            <a:endParaRPr lang="zh-CN" altLang="en-US" sz="4000" dirty="0">
              <a:gradFill flip="none" rotWithShape="1">
                <a:gsLst>
                  <a:gs pos="0">
                    <a:schemeClr val="bg1">
                      <a:alpha val="75000"/>
                    </a:schemeClr>
                  </a:gs>
                  <a:gs pos="75000">
                    <a:schemeClr val="bg1">
                      <a:alpha val="0"/>
                    </a:schemeClr>
                  </a:gs>
                </a:gsLst>
                <a:lin ang="5400000" scaled="1"/>
                <a:tileRect/>
              </a:gradFill>
            </a:endParaRPr>
          </a:p>
        </p:txBody>
      </p:sp>
      <p:grpSp>
        <p:nvGrpSpPr>
          <p:cNvPr id="35" name="组合 34">
            <a:extLst>
              <a:ext uri="{FF2B5EF4-FFF2-40B4-BE49-F238E27FC236}">
                <a16:creationId xmlns:a16="http://schemas.microsoft.com/office/drawing/2014/main" id="{620A7384-4CF4-4A43-8990-7B94C48D0446}"/>
              </a:ext>
            </a:extLst>
          </p:cNvPr>
          <p:cNvGrpSpPr/>
          <p:nvPr/>
        </p:nvGrpSpPr>
        <p:grpSpPr>
          <a:xfrm>
            <a:off x="1672893" y="4180096"/>
            <a:ext cx="369259" cy="366504"/>
            <a:chOff x="3244771" y="3550733"/>
            <a:chExt cx="369259" cy="366504"/>
          </a:xfrm>
          <a:solidFill>
            <a:schemeClr val="accent1"/>
          </a:solidFill>
        </p:grpSpPr>
        <p:sp>
          <p:nvSpPr>
            <p:cNvPr id="36" name="任意多边形: 形状 35">
              <a:extLst>
                <a:ext uri="{FF2B5EF4-FFF2-40B4-BE49-F238E27FC236}">
                  <a16:creationId xmlns:a16="http://schemas.microsoft.com/office/drawing/2014/main" id="{D48C50A6-9F79-444A-B41E-F172A1D0BC1A}"/>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81EDBF08-AFDD-4788-9AE6-17649225E344}"/>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01798354-B2AF-41F6-BD3D-05D37B888C0D}"/>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39" name="组合 38">
            <a:extLst>
              <a:ext uri="{FF2B5EF4-FFF2-40B4-BE49-F238E27FC236}">
                <a16:creationId xmlns:a16="http://schemas.microsoft.com/office/drawing/2014/main" id="{22303996-2700-4D07-B68D-B3F04324FC31}"/>
              </a:ext>
            </a:extLst>
          </p:cNvPr>
          <p:cNvGrpSpPr/>
          <p:nvPr/>
        </p:nvGrpSpPr>
        <p:grpSpPr>
          <a:xfrm>
            <a:off x="7334285" y="4196519"/>
            <a:ext cx="344440" cy="350081"/>
            <a:chOff x="7270901" y="1921561"/>
            <a:chExt cx="368047" cy="374075"/>
          </a:xfrm>
          <a:solidFill>
            <a:schemeClr val="accent1"/>
          </a:solidFill>
        </p:grpSpPr>
        <p:sp>
          <p:nvSpPr>
            <p:cNvPr id="40" name="任意多边形: 形状 39">
              <a:extLst>
                <a:ext uri="{FF2B5EF4-FFF2-40B4-BE49-F238E27FC236}">
                  <a16:creationId xmlns:a16="http://schemas.microsoft.com/office/drawing/2014/main" id="{9F4A3225-5C60-4D6C-B1B8-A27360053883}"/>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41" name="组合 40">
              <a:extLst>
                <a:ext uri="{FF2B5EF4-FFF2-40B4-BE49-F238E27FC236}">
                  <a16:creationId xmlns:a16="http://schemas.microsoft.com/office/drawing/2014/main" id="{CD5521C3-2B6B-435A-92B2-1599B8CB5149}"/>
                </a:ext>
              </a:extLst>
            </p:cNvPr>
            <p:cNvGrpSpPr/>
            <p:nvPr/>
          </p:nvGrpSpPr>
          <p:grpSpPr>
            <a:xfrm>
              <a:off x="7388937" y="2058250"/>
              <a:ext cx="250011" cy="237386"/>
              <a:chOff x="7388937" y="2058250"/>
              <a:chExt cx="250011" cy="237386"/>
            </a:xfrm>
            <a:grpFill/>
          </p:grpSpPr>
          <p:sp>
            <p:nvSpPr>
              <p:cNvPr id="44" name="任意多边形: 形状 43">
                <a:extLst>
                  <a:ext uri="{FF2B5EF4-FFF2-40B4-BE49-F238E27FC236}">
                    <a16:creationId xmlns:a16="http://schemas.microsoft.com/office/drawing/2014/main" id="{4680CCDC-A01B-428D-A3C2-A7E830D0E336}"/>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45" name="任意多边形: 形状 44">
                <a:extLst>
                  <a:ext uri="{FF2B5EF4-FFF2-40B4-BE49-F238E27FC236}">
                    <a16:creationId xmlns:a16="http://schemas.microsoft.com/office/drawing/2014/main" id="{55896CB0-DE1E-49B8-82E4-9A31F2BC0F23}"/>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46" name="任意多边形: 形状 45">
                <a:extLst>
                  <a:ext uri="{FF2B5EF4-FFF2-40B4-BE49-F238E27FC236}">
                    <a16:creationId xmlns:a16="http://schemas.microsoft.com/office/drawing/2014/main" id="{B83C4639-9ABD-4DCC-B2EC-4CB4E6DA7CA1}"/>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42" name="任意多边形: 形状 41">
              <a:extLst>
                <a:ext uri="{FF2B5EF4-FFF2-40B4-BE49-F238E27FC236}">
                  <a16:creationId xmlns:a16="http://schemas.microsoft.com/office/drawing/2014/main" id="{A9A993C1-8E34-4096-B826-360E3ECDA8CA}"/>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43" name="任意多边形: 形状 42">
              <a:extLst>
                <a:ext uri="{FF2B5EF4-FFF2-40B4-BE49-F238E27FC236}">
                  <a16:creationId xmlns:a16="http://schemas.microsoft.com/office/drawing/2014/main" id="{8BE627FD-D00D-4A25-BB8B-284C1FD08264}"/>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47" name="组合 46">
            <a:extLst>
              <a:ext uri="{FF2B5EF4-FFF2-40B4-BE49-F238E27FC236}">
                <a16:creationId xmlns:a16="http://schemas.microsoft.com/office/drawing/2014/main" id="{5680A699-9CEF-4774-8043-7D78310F8014}"/>
              </a:ext>
            </a:extLst>
          </p:cNvPr>
          <p:cNvGrpSpPr/>
          <p:nvPr/>
        </p:nvGrpSpPr>
        <p:grpSpPr>
          <a:xfrm>
            <a:off x="10150293" y="4227060"/>
            <a:ext cx="368370" cy="349040"/>
            <a:chOff x="8197756" y="1934326"/>
            <a:chExt cx="368370" cy="349040"/>
          </a:xfrm>
          <a:solidFill>
            <a:schemeClr val="accent1"/>
          </a:solidFill>
        </p:grpSpPr>
        <p:sp>
          <p:nvSpPr>
            <p:cNvPr id="48" name="任意多边形: 形状 47">
              <a:extLst>
                <a:ext uri="{FF2B5EF4-FFF2-40B4-BE49-F238E27FC236}">
                  <a16:creationId xmlns:a16="http://schemas.microsoft.com/office/drawing/2014/main" id="{36AD0003-88EE-47EE-8582-6D003049AED7}"/>
                </a:ext>
              </a:extLst>
            </p:cNvPr>
            <p:cNvSpPr/>
            <p:nvPr/>
          </p:nvSpPr>
          <p:spPr>
            <a:xfrm>
              <a:off x="8385622" y="1996149"/>
              <a:ext cx="130257" cy="23093"/>
            </a:xfrm>
            <a:custGeom>
              <a:avLst/>
              <a:gdLst>
                <a:gd name="connsiteX0" fmla="*/ 147373 w 160705"/>
                <a:gd name="connsiteY0" fmla="*/ -282 h 28491"/>
                <a:gd name="connsiteX1" fmla="*/ 11882 w 160705"/>
                <a:gd name="connsiteY1" fmla="*/ -282 h 28491"/>
                <a:gd name="connsiteX2" fmla="*/ -725 w 160705"/>
                <a:gd name="connsiteY2" fmla="*/ 13964 h 28491"/>
                <a:gd name="connsiteX3" fmla="*/ 11882 w 160705"/>
                <a:gd name="connsiteY3" fmla="*/ 28210 h 28491"/>
                <a:gd name="connsiteX4" fmla="*/ 147373 w 160705"/>
                <a:gd name="connsiteY4" fmla="*/ 28210 h 28491"/>
                <a:gd name="connsiteX5" fmla="*/ 159980 w 160705"/>
                <a:gd name="connsiteY5" fmla="*/ 13964 h 28491"/>
                <a:gd name="connsiteX6" fmla="*/ 147373 w 160705"/>
                <a:gd name="connsiteY6"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05" h="28491">
                  <a:moveTo>
                    <a:pt x="147373" y="-282"/>
                  </a:moveTo>
                  <a:lnTo>
                    <a:pt x="11882" y="-282"/>
                  </a:lnTo>
                  <a:cubicBezTo>
                    <a:pt x="4926" y="-282"/>
                    <a:pt x="-725" y="6105"/>
                    <a:pt x="-725" y="13964"/>
                  </a:cubicBezTo>
                  <a:cubicBezTo>
                    <a:pt x="-725" y="21823"/>
                    <a:pt x="4926" y="28210"/>
                    <a:pt x="11882" y="28210"/>
                  </a:cubicBezTo>
                  <a:lnTo>
                    <a:pt x="147373" y="28210"/>
                  </a:lnTo>
                  <a:cubicBezTo>
                    <a:pt x="154341" y="28210"/>
                    <a:pt x="159980" y="21835"/>
                    <a:pt x="159980" y="13964"/>
                  </a:cubicBezTo>
                  <a:cubicBezTo>
                    <a:pt x="159980" y="6093"/>
                    <a:pt x="154341" y="-282"/>
                    <a:pt x="147373" y="-282"/>
                  </a:cubicBezTo>
                  <a:close/>
                </a:path>
              </a:pathLst>
            </a:custGeom>
            <a:grpFill/>
            <a:ln w="1185"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4508F03B-9C60-4761-A5F8-4BB7FE6B5325}"/>
                </a:ext>
              </a:extLst>
            </p:cNvPr>
            <p:cNvSpPr/>
            <p:nvPr/>
          </p:nvSpPr>
          <p:spPr>
            <a:xfrm>
              <a:off x="8440440" y="2051554"/>
              <a:ext cx="75438" cy="23093"/>
            </a:xfrm>
            <a:custGeom>
              <a:avLst/>
              <a:gdLst>
                <a:gd name="connsiteX0" fmla="*/ 11871 w 93072"/>
                <a:gd name="connsiteY0" fmla="*/ -282 h 28491"/>
                <a:gd name="connsiteX1" fmla="*/ -725 w 93072"/>
                <a:gd name="connsiteY1" fmla="*/ 13964 h 28491"/>
                <a:gd name="connsiteX2" fmla="*/ 11871 w 93072"/>
                <a:gd name="connsiteY2" fmla="*/ 28210 h 28491"/>
                <a:gd name="connsiteX3" fmla="*/ 79740 w 93072"/>
                <a:gd name="connsiteY3" fmla="*/ 28210 h 28491"/>
                <a:gd name="connsiteX4" fmla="*/ 92348 w 93072"/>
                <a:gd name="connsiteY4" fmla="*/ 13964 h 28491"/>
                <a:gd name="connsiteX5" fmla="*/ 79740 w 93072"/>
                <a:gd name="connsiteY5"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72" h="28491">
                  <a:moveTo>
                    <a:pt x="11871" y="-282"/>
                  </a:moveTo>
                  <a:cubicBezTo>
                    <a:pt x="4914" y="-282"/>
                    <a:pt x="-725" y="6105"/>
                    <a:pt x="-725" y="13964"/>
                  </a:cubicBezTo>
                  <a:cubicBezTo>
                    <a:pt x="-725" y="21823"/>
                    <a:pt x="4914" y="28210"/>
                    <a:pt x="11871" y="28210"/>
                  </a:cubicBezTo>
                  <a:lnTo>
                    <a:pt x="79740" y="28210"/>
                  </a:lnTo>
                  <a:cubicBezTo>
                    <a:pt x="86709" y="28210"/>
                    <a:pt x="92348" y="21823"/>
                    <a:pt x="92348" y="13964"/>
                  </a:cubicBezTo>
                  <a:cubicBezTo>
                    <a:pt x="92348" y="6105"/>
                    <a:pt x="86709" y="-282"/>
                    <a:pt x="79740" y="-282"/>
                  </a:cubicBezTo>
                  <a:close/>
                </a:path>
              </a:pathLst>
            </a:custGeom>
            <a:grpFill/>
            <a:ln w="1185"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4E5AEBD5-9655-4E5B-A397-CA8EAB8E5AC6}"/>
                </a:ext>
              </a:extLst>
            </p:cNvPr>
            <p:cNvSpPr/>
            <p:nvPr/>
          </p:nvSpPr>
          <p:spPr>
            <a:xfrm>
              <a:off x="8197756" y="2008790"/>
              <a:ext cx="262611" cy="250268"/>
            </a:xfrm>
            <a:custGeom>
              <a:avLst/>
              <a:gdLst>
                <a:gd name="connsiteX0" fmla="*/ 245752 w 323998"/>
                <a:gd name="connsiteY0" fmla="*/ 292284 h 308770"/>
                <a:gd name="connsiteX1" fmla="*/ 255914 w 323998"/>
                <a:gd name="connsiteY1" fmla="*/ 306755 h 308770"/>
                <a:gd name="connsiteX2" fmla="*/ 260758 w 323998"/>
                <a:gd name="connsiteY2" fmla="*/ 308488 h 308770"/>
                <a:gd name="connsiteX3" fmla="*/ 263785 w 323998"/>
                <a:gd name="connsiteY3" fmla="*/ 308488 h 308770"/>
                <a:gd name="connsiteX4" fmla="*/ 274873 w 323998"/>
                <a:gd name="connsiteY4" fmla="*/ 300368 h 308770"/>
                <a:gd name="connsiteX5" fmla="*/ 275752 w 323998"/>
                <a:gd name="connsiteY5" fmla="*/ 297210 h 308770"/>
                <a:gd name="connsiteX6" fmla="*/ 276203 w 323998"/>
                <a:gd name="connsiteY6" fmla="*/ 295620 h 308770"/>
                <a:gd name="connsiteX7" fmla="*/ 323274 w 323998"/>
                <a:gd name="connsiteY7" fmla="*/ 127566 h 308770"/>
                <a:gd name="connsiteX8" fmla="*/ 313183 w 323998"/>
                <a:gd name="connsiteY8" fmla="*/ 116205 h 308770"/>
                <a:gd name="connsiteX9" fmla="*/ 313183 w 323998"/>
                <a:gd name="connsiteY9" fmla="*/ 116205 h 308770"/>
                <a:gd name="connsiteX10" fmla="*/ 299067 w 323998"/>
                <a:gd name="connsiteY10" fmla="*/ 124325 h 308770"/>
                <a:gd name="connsiteX11" fmla="*/ 265424 w 323998"/>
                <a:gd name="connsiteY11" fmla="*/ 244441 h 308770"/>
                <a:gd name="connsiteX12" fmla="*/ 191938 w 323998"/>
                <a:gd name="connsiteY12" fmla="*/ 167193 h 308770"/>
                <a:gd name="connsiteX13" fmla="*/ 212939 w 323998"/>
                <a:gd name="connsiteY13" fmla="*/ 38161 h 308770"/>
                <a:gd name="connsiteX14" fmla="*/ 83907 w 323998"/>
                <a:gd name="connsiteY14" fmla="*/ 17149 h 308770"/>
                <a:gd name="connsiteX15" fmla="*/ 62907 w 323998"/>
                <a:gd name="connsiteY15" fmla="*/ 146192 h 308770"/>
                <a:gd name="connsiteX16" fmla="*/ 83907 w 323998"/>
                <a:gd name="connsiteY16" fmla="*/ 167193 h 308770"/>
                <a:gd name="connsiteX17" fmla="*/ -725 w 323998"/>
                <a:gd name="connsiteY17" fmla="*/ 292284 h 308770"/>
                <a:gd name="connsiteX18" fmla="*/ 14708 w 323998"/>
                <a:gd name="connsiteY18" fmla="*/ 307717 h 308770"/>
                <a:gd name="connsiteX19" fmla="*/ 30141 w 323998"/>
                <a:gd name="connsiteY19" fmla="*/ 292284 h 3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98" h="308770">
                  <a:moveTo>
                    <a:pt x="245752" y="292284"/>
                  </a:moveTo>
                  <a:cubicBezTo>
                    <a:pt x="245764" y="298766"/>
                    <a:pt x="249824" y="304547"/>
                    <a:pt x="255914" y="306755"/>
                  </a:cubicBezTo>
                  <a:cubicBezTo>
                    <a:pt x="257375" y="307705"/>
                    <a:pt x="259025" y="308299"/>
                    <a:pt x="260758" y="308488"/>
                  </a:cubicBezTo>
                  <a:lnTo>
                    <a:pt x="263785" y="308488"/>
                  </a:lnTo>
                  <a:cubicBezTo>
                    <a:pt x="268819" y="308488"/>
                    <a:pt x="273864" y="303609"/>
                    <a:pt x="274873" y="300368"/>
                  </a:cubicBezTo>
                  <a:lnTo>
                    <a:pt x="275752" y="297210"/>
                  </a:lnTo>
                  <a:cubicBezTo>
                    <a:pt x="275930" y="296688"/>
                    <a:pt x="276084" y="296154"/>
                    <a:pt x="276203" y="295620"/>
                  </a:cubicBezTo>
                  <a:lnTo>
                    <a:pt x="323274" y="127566"/>
                  </a:lnTo>
                  <a:cubicBezTo>
                    <a:pt x="323274" y="123506"/>
                    <a:pt x="320246" y="117012"/>
                    <a:pt x="313183" y="116205"/>
                  </a:cubicBezTo>
                  <a:lnTo>
                    <a:pt x="313183" y="116205"/>
                  </a:lnTo>
                  <a:cubicBezTo>
                    <a:pt x="308149" y="116205"/>
                    <a:pt x="300124" y="118639"/>
                    <a:pt x="299067" y="124325"/>
                  </a:cubicBezTo>
                  <a:lnTo>
                    <a:pt x="265424" y="244441"/>
                  </a:lnTo>
                  <a:cubicBezTo>
                    <a:pt x="251178" y="212911"/>
                    <a:pt x="224561" y="183505"/>
                    <a:pt x="191938" y="167193"/>
                  </a:cubicBezTo>
                  <a:cubicBezTo>
                    <a:pt x="233370" y="137360"/>
                    <a:pt x="242773" y="79593"/>
                    <a:pt x="212939" y="38161"/>
                  </a:cubicBezTo>
                  <a:cubicBezTo>
                    <a:pt x="183118" y="-3282"/>
                    <a:pt x="125339" y="-12685"/>
                    <a:pt x="83907" y="17149"/>
                  </a:cubicBezTo>
                  <a:cubicBezTo>
                    <a:pt x="42476" y="46982"/>
                    <a:pt x="33074" y="104749"/>
                    <a:pt x="62907" y="146192"/>
                  </a:cubicBezTo>
                  <a:cubicBezTo>
                    <a:pt x="68724" y="154277"/>
                    <a:pt x="75823" y="161364"/>
                    <a:pt x="83907" y="167193"/>
                  </a:cubicBezTo>
                  <a:cubicBezTo>
                    <a:pt x="34842" y="191720"/>
                    <a:pt x="-725" y="245842"/>
                    <a:pt x="-725" y="292284"/>
                  </a:cubicBezTo>
                  <a:cubicBezTo>
                    <a:pt x="-725" y="300808"/>
                    <a:pt x="6184" y="307717"/>
                    <a:pt x="14708" y="307717"/>
                  </a:cubicBezTo>
                  <a:cubicBezTo>
                    <a:pt x="23232" y="307717"/>
                    <a:pt x="30141" y="300808"/>
                    <a:pt x="30141" y="292284"/>
                  </a:cubicBezTo>
                </a:path>
              </a:pathLst>
            </a:custGeom>
            <a:grpFill/>
            <a:ln w="1185"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3760F777-B90C-460D-A2AF-F76367BAA371}"/>
                </a:ext>
              </a:extLst>
            </p:cNvPr>
            <p:cNvSpPr/>
            <p:nvPr/>
          </p:nvSpPr>
          <p:spPr>
            <a:xfrm>
              <a:off x="8216482" y="1934326"/>
              <a:ext cx="349644" cy="349040"/>
            </a:xfrm>
            <a:custGeom>
              <a:avLst/>
              <a:gdLst>
                <a:gd name="connsiteX0" fmla="*/ 353617 w 431376"/>
                <a:gd name="connsiteY0" fmla="*/ -282 h 430631"/>
                <a:gd name="connsiteX1" fmla="*/ 76309 w 431376"/>
                <a:gd name="connsiteY1" fmla="*/ -282 h 430631"/>
                <a:gd name="connsiteX2" fmla="*/ -725 w 431376"/>
                <a:gd name="connsiteY2" fmla="*/ 81703 h 430631"/>
                <a:gd name="connsiteX3" fmla="*/ -725 w 431376"/>
                <a:gd name="connsiteY3" fmla="*/ 107369 h 430631"/>
                <a:gd name="connsiteX4" fmla="*/ 15634 w 431376"/>
                <a:gd name="connsiteY4" fmla="*/ 121817 h 430631"/>
                <a:gd name="connsiteX5" fmla="*/ 30082 w 431376"/>
                <a:gd name="connsiteY5" fmla="*/ 107369 h 430631"/>
                <a:gd name="connsiteX6" fmla="*/ 30082 w 431376"/>
                <a:gd name="connsiteY6" fmla="*/ 81703 h 430631"/>
                <a:gd name="connsiteX7" fmla="*/ 76309 w 431376"/>
                <a:gd name="connsiteY7" fmla="*/ 30477 h 430631"/>
                <a:gd name="connsiteX8" fmla="*/ 353617 w 431376"/>
                <a:gd name="connsiteY8" fmla="*/ 30477 h 430631"/>
                <a:gd name="connsiteX9" fmla="*/ 399845 w 431376"/>
                <a:gd name="connsiteY9" fmla="*/ 81703 h 430631"/>
                <a:gd name="connsiteX10" fmla="*/ 399845 w 431376"/>
                <a:gd name="connsiteY10" fmla="*/ 348303 h 430631"/>
                <a:gd name="connsiteX11" fmla="*/ 353617 w 431376"/>
                <a:gd name="connsiteY11" fmla="*/ 399540 h 430631"/>
                <a:gd name="connsiteX12" fmla="*/ 291992 w 431376"/>
                <a:gd name="connsiteY12" fmla="*/ 399540 h 430631"/>
                <a:gd name="connsiteX13" fmla="*/ 275265 w 431376"/>
                <a:gd name="connsiteY13" fmla="*/ 413561 h 430631"/>
                <a:gd name="connsiteX14" fmla="*/ 289285 w 431376"/>
                <a:gd name="connsiteY14" fmla="*/ 430287 h 430631"/>
                <a:gd name="connsiteX15" fmla="*/ 291992 w 431376"/>
                <a:gd name="connsiteY15" fmla="*/ 430287 h 430631"/>
                <a:gd name="connsiteX16" fmla="*/ 353617 w 431376"/>
                <a:gd name="connsiteY16" fmla="*/ 430287 h 430631"/>
                <a:gd name="connsiteX17" fmla="*/ 430651 w 431376"/>
                <a:gd name="connsiteY17" fmla="*/ 348303 h 430631"/>
                <a:gd name="connsiteX18" fmla="*/ 430651 w 431376"/>
                <a:gd name="connsiteY18" fmla="*/ 81703 h 430631"/>
                <a:gd name="connsiteX19" fmla="*/ 353617 w 431376"/>
                <a:gd name="connsiteY19" fmla="*/ -282 h 4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76" h="430631">
                  <a:moveTo>
                    <a:pt x="353617" y="-282"/>
                  </a:moveTo>
                  <a:lnTo>
                    <a:pt x="76309" y="-282"/>
                  </a:lnTo>
                  <a:cubicBezTo>
                    <a:pt x="33809" y="-282"/>
                    <a:pt x="-725" y="36520"/>
                    <a:pt x="-725" y="81703"/>
                  </a:cubicBezTo>
                  <a:lnTo>
                    <a:pt x="-725" y="107369"/>
                  </a:lnTo>
                  <a:cubicBezTo>
                    <a:pt x="-191" y="115881"/>
                    <a:pt x="7134" y="122339"/>
                    <a:pt x="15634" y="121817"/>
                  </a:cubicBezTo>
                  <a:cubicBezTo>
                    <a:pt x="23410" y="121330"/>
                    <a:pt x="29595" y="115145"/>
                    <a:pt x="30082" y="107369"/>
                  </a:cubicBezTo>
                  <a:lnTo>
                    <a:pt x="30082" y="81703"/>
                  </a:lnTo>
                  <a:cubicBezTo>
                    <a:pt x="30082" y="53484"/>
                    <a:pt x="50821" y="30477"/>
                    <a:pt x="76309" y="30477"/>
                  </a:cubicBezTo>
                  <a:lnTo>
                    <a:pt x="353617" y="30477"/>
                  </a:lnTo>
                  <a:cubicBezTo>
                    <a:pt x="379105" y="30477"/>
                    <a:pt x="399845" y="53484"/>
                    <a:pt x="399845" y="81703"/>
                  </a:cubicBezTo>
                  <a:lnTo>
                    <a:pt x="399845" y="348303"/>
                  </a:lnTo>
                  <a:cubicBezTo>
                    <a:pt x="399845" y="376533"/>
                    <a:pt x="379105" y="399540"/>
                    <a:pt x="353617" y="399540"/>
                  </a:cubicBezTo>
                  <a:lnTo>
                    <a:pt x="291992" y="399540"/>
                  </a:lnTo>
                  <a:cubicBezTo>
                    <a:pt x="283504" y="398792"/>
                    <a:pt x="276013" y="405072"/>
                    <a:pt x="275265" y="413561"/>
                  </a:cubicBezTo>
                  <a:cubicBezTo>
                    <a:pt x="274517" y="422049"/>
                    <a:pt x="280797" y="429540"/>
                    <a:pt x="289285" y="430287"/>
                  </a:cubicBezTo>
                  <a:cubicBezTo>
                    <a:pt x="290187" y="430371"/>
                    <a:pt x="291089" y="430371"/>
                    <a:pt x="291992" y="430287"/>
                  </a:cubicBezTo>
                  <a:lnTo>
                    <a:pt x="353617" y="430287"/>
                  </a:lnTo>
                  <a:cubicBezTo>
                    <a:pt x="396082" y="430287"/>
                    <a:pt x="430651" y="393486"/>
                    <a:pt x="430651" y="348303"/>
                  </a:cubicBezTo>
                  <a:lnTo>
                    <a:pt x="430651" y="81703"/>
                  </a:lnTo>
                  <a:cubicBezTo>
                    <a:pt x="430651" y="36508"/>
                    <a:pt x="396082" y="-282"/>
                    <a:pt x="353617" y="-282"/>
                  </a:cubicBezTo>
                  <a:close/>
                </a:path>
              </a:pathLst>
            </a:custGeom>
            <a:grpFill/>
            <a:ln w="1185" cap="flat">
              <a:noFill/>
              <a:prstDash val="solid"/>
              <a:miter/>
            </a:ln>
          </p:spPr>
          <p:txBody>
            <a:bodyPr rtlCol="0" anchor="ctr"/>
            <a:lstStyle/>
            <a:p>
              <a:endParaRPr lang="zh-CN" altLang="en-US"/>
            </a:p>
          </p:txBody>
        </p:sp>
      </p:grpSp>
      <p:grpSp>
        <p:nvGrpSpPr>
          <p:cNvPr id="52" name="组合 51">
            <a:extLst>
              <a:ext uri="{FF2B5EF4-FFF2-40B4-BE49-F238E27FC236}">
                <a16:creationId xmlns:a16="http://schemas.microsoft.com/office/drawing/2014/main" id="{25D33D26-5946-43E7-8654-F63FD031295C}"/>
              </a:ext>
            </a:extLst>
          </p:cNvPr>
          <p:cNvGrpSpPr/>
          <p:nvPr/>
        </p:nvGrpSpPr>
        <p:grpSpPr>
          <a:xfrm>
            <a:off x="4499168" y="4202153"/>
            <a:ext cx="368012" cy="344447"/>
            <a:chOff x="7271448" y="-1003591"/>
            <a:chExt cx="368012" cy="344447"/>
          </a:xfrm>
          <a:solidFill>
            <a:schemeClr val="accent1"/>
          </a:solidFill>
        </p:grpSpPr>
        <p:sp>
          <p:nvSpPr>
            <p:cNvPr id="53" name="任意多边形: 形状 52">
              <a:extLst>
                <a:ext uri="{FF2B5EF4-FFF2-40B4-BE49-F238E27FC236}">
                  <a16:creationId xmlns:a16="http://schemas.microsoft.com/office/drawing/2014/main" id="{EB4A96A0-5282-4001-A8AB-8FCF2AABAC5E}"/>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8D97EBD4-0011-457E-B96A-03CF89B6A906}"/>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2044416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latin typeface="+mj-ea"/>
                <a:ea typeface="+mj-ea"/>
              </a:rPr>
              <a:t>课题背景</a:t>
            </a:r>
          </a:p>
        </p:txBody>
      </p:sp>
      <p:pic>
        <p:nvPicPr>
          <p:cNvPr id="3" name="图片 2" descr="沙滩上有人在水里&#10;&#10;中度可信度描述已自动生成">
            <a:extLst>
              <a:ext uri="{FF2B5EF4-FFF2-40B4-BE49-F238E27FC236}">
                <a16:creationId xmlns:a16="http://schemas.microsoft.com/office/drawing/2014/main" id="{EDDD38A4-8235-4A24-A2C1-2F715B76C6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58091" y="1507202"/>
            <a:ext cx="10075819" cy="2315771"/>
          </a:xfrm>
          <a:prstGeom prst="rect">
            <a:avLst/>
          </a:prstGeom>
          <a:ln w="25400">
            <a:solidFill>
              <a:schemeClr val="accent1"/>
            </a:solidFill>
          </a:ln>
        </p:spPr>
      </p:pic>
      <p:grpSp>
        <p:nvGrpSpPr>
          <p:cNvPr id="53" name="组合 52">
            <a:extLst>
              <a:ext uri="{FF2B5EF4-FFF2-40B4-BE49-F238E27FC236}">
                <a16:creationId xmlns:a16="http://schemas.microsoft.com/office/drawing/2014/main" id="{8DC72642-88EB-4A3A-AE95-D6005661FA3C}"/>
              </a:ext>
            </a:extLst>
          </p:cNvPr>
          <p:cNvGrpSpPr/>
          <p:nvPr/>
        </p:nvGrpSpPr>
        <p:grpSpPr>
          <a:xfrm>
            <a:off x="1182963" y="4057600"/>
            <a:ext cx="3084512" cy="2286353"/>
            <a:chOff x="1306513" y="3665714"/>
            <a:chExt cx="3084512" cy="2286353"/>
          </a:xfrm>
        </p:grpSpPr>
        <p:sp>
          <p:nvSpPr>
            <p:cNvPr id="5" name="矩形: 圆顶角 4">
              <a:extLst>
                <a:ext uri="{FF2B5EF4-FFF2-40B4-BE49-F238E27FC236}">
                  <a16:creationId xmlns:a16="http://schemas.microsoft.com/office/drawing/2014/main" id="{68E41351-9159-4D2E-97AE-DA1807AEE0D6}"/>
                </a:ext>
              </a:extLst>
            </p:cNvPr>
            <p:cNvSpPr/>
            <p:nvPr/>
          </p:nvSpPr>
          <p:spPr>
            <a:xfrm flipV="1">
              <a:off x="1306513"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E0C8B519-849D-48F0-8FCE-7F4F640CFAD9}"/>
                </a:ext>
              </a:extLst>
            </p:cNvPr>
            <p:cNvSpPr/>
            <p:nvPr/>
          </p:nvSpPr>
          <p:spPr>
            <a:xfrm>
              <a:off x="1311275"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a:extLst>
                <a:ext uri="{FF2B5EF4-FFF2-40B4-BE49-F238E27FC236}">
                  <a16:creationId xmlns:a16="http://schemas.microsoft.com/office/drawing/2014/main" id="{30901BFA-13A8-4D60-BCD8-33D2C19FD921}"/>
                </a:ext>
              </a:extLst>
            </p:cNvPr>
            <p:cNvGrpSpPr/>
            <p:nvPr/>
          </p:nvGrpSpPr>
          <p:grpSpPr>
            <a:xfrm>
              <a:off x="2662816" y="3916616"/>
              <a:ext cx="369259" cy="366504"/>
              <a:chOff x="3244771" y="3550733"/>
              <a:chExt cx="369259" cy="366504"/>
            </a:xfrm>
            <a:solidFill>
              <a:schemeClr val="accent1"/>
            </a:solidFill>
          </p:grpSpPr>
          <p:sp>
            <p:nvSpPr>
              <p:cNvPr id="12" name="任意多边形: 形状 11">
                <a:extLst>
                  <a:ext uri="{FF2B5EF4-FFF2-40B4-BE49-F238E27FC236}">
                    <a16:creationId xmlns:a16="http://schemas.microsoft.com/office/drawing/2014/main" id="{DF17C40A-1E86-4B87-A35C-88B7B6AB3EB2}"/>
                  </a:ext>
                </a:extLst>
              </p:cNvPr>
              <p:cNvSpPr/>
              <p:nvPr/>
            </p:nvSpPr>
            <p:spPr>
              <a:xfrm>
                <a:off x="3244771" y="3550733"/>
                <a:ext cx="369259" cy="366504"/>
              </a:xfrm>
              <a:custGeom>
                <a:avLst/>
                <a:gdLst>
                  <a:gd name="connsiteX0" fmla="*/ 441662 w 455576"/>
                  <a:gd name="connsiteY0" fmla="*/ 197998 h 452177"/>
                  <a:gd name="connsiteX1" fmla="*/ 439383 w 455576"/>
                  <a:gd name="connsiteY1" fmla="*/ 195529 h 452177"/>
                  <a:gd name="connsiteX2" fmla="*/ 257665 w 455576"/>
                  <a:gd name="connsiteY2" fmla="*/ 12529 h 452177"/>
                  <a:gd name="connsiteX3" fmla="*/ 195850 w 455576"/>
                  <a:gd name="connsiteY3" fmla="*/ 12505 h 452177"/>
                  <a:gd name="connsiteX4" fmla="*/ 195826 w 455576"/>
                  <a:gd name="connsiteY4" fmla="*/ 12529 h 452177"/>
                  <a:gd name="connsiteX5" fmla="*/ 14191 w 455576"/>
                  <a:gd name="connsiteY5" fmla="*/ 195458 h 452177"/>
                  <a:gd name="connsiteX6" fmla="*/ 9894 w 455576"/>
                  <a:gd name="connsiteY6" fmla="*/ 200467 h 452177"/>
                  <a:gd name="connsiteX7" fmla="*/ 11948 w 455576"/>
                  <a:gd name="connsiteY7" fmla="*/ 256561 h 452177"/>
                  <a:gd name="connsiteX8" fmla="*/ 38967 w 455576"/>
                  <a:gd name="connsiteY8" fmla="*/ 267174 h 452177"/>
                  <a:gd name="connsiteX9" fmla="*/ 40463 w 455576"/>
                  <a:gd name="connsiteY9" fmla="*/ 267174 h 452177"/>
                  <a:gd name="connsiteX10" fmla="*/ 40463 w 455576"/>
                  <a:gd name="connsiteY10" fmla="*/ 402806 h 452177"/>
                  <a:gd name="connsiteX11" fmla="*/ 89564 w 455576"/>
                  <a:gd name="connsiteY11" fmla="*/ 451895 h 452177"/>
                  <a:gd name="connsiteX12" fmla="*/ 364628 w 455576"/>
                  <a:gd name="connsiteY12" fmla="*/ 451895 h 452177"/>
                  <a:gd name="connsiteX13" fmla="*/ 413729 w 455576"/>
                  <a:gd name="connsiteY13" fmla="*/ 402806 h 452177"/>
                  <a:gd name="connsiteX14" fmla="*/ 413729 w 455576"/>
                  <a:gd name="connsiteY14" fmla="*/ 267209 h 452177"/>
                  <a:gd name="connsiteX15" fmla="*/ 415153 w 455576"/>
                  <a:gd name="connsiteY15" fmla="*/ 267209 h 452177"/>
                  <a:gd name="connsiteX16" fmla="*/ 454852 w 455576"/>
                  <a:gd name="connsiteY16" fmla="*/ 227535 h 452177"/>
                  <a:gd name="connsiteX17" fmla="*/ 441686 w 455576"/>
                  <a:gd name="connsiteY17" fmla="*/ 197998 h 452177"/>
                  <a:gd name="connsiteX18" fmla="*/ 358799 w 455576"/>
                  <a:gd name="connsiteY18" fmla="*/ 393547 h 452177"/>
                  <a:gd name="connsiteX19" fmla="*/ 271436 w 455576"/>
                  <a:gd name="connsiteY19" fmla="*/ 424591 h 452177"/>
                  <a:gd name="connsiteX20" fmla="*/ 182649 w 455576"/>
                  <a:gd name="connsiteY20" fmla="*/ 424591 h 452177"/>
                  <a:gd name="connsiteX21" fmla="*/ 95274 w 455576"/>
                  <a:gd name="connsiteY21" fmla="*/ 393547 h 452177"/>
                  <a:gd name="connsiteX22" fmla="*/ 95274 w 455576"/>
                  <a:gd name="connsiteY22" fmla="*/ 200325 h 452177"/>
                  <a:gd name="connsiteX23" fmla="*/ 181129 w 455576"/>
                  <a:gd name="connsiteY23" fmla="*/ 134402 h 452177"/>
                  <a:gd name="connsiteX24" fmla="*/ 272944 w 455576"/>
                  <a:gd name="connsiteY24" fmla="*/ 134402 h 452177"/>
                  <a:gd name="connsiteX25" fmla="*/ 358799 w 455576"/>
                  <a:gd name="connsiteY25" fmla="*/ 200325 h 4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576" h="452177">
                    <a:moveTo>
                      <a:pt x="441662" y="197998"/>
                    </a:moveTo>
                    <a:cubicBezTo>
                      <a:pt x="440938" y="197144"/>
                      <a:pt x="440178" y="196324"/>
                      <a:pt x="439383" y="195529"/>
                    </a:cubicBezTo>
                    <a:lnTo>
                      <a:pt x="257665" y="12529"/>
                    </a:lnTo>
                    <a:cubicBezTo>
                      <a:pt x="240606" y="-4542"/>
                      <a:pt x="212921" y="-4554"/>
                      <a:pt x="195850" y="12505"/>
                    </a:cubicBezTo>
                    <a:cubicBezTo>
                      <a:pt x="195838" y="12517"/>
                      <a:pt x="195838" y="12517"/>
                      <a:pt x="195826" y="12529"/>
                    </a:cubicBezTo>
                    <a:lnTo>
                      <a:pt x="14191" y="195458"/>
                    </a:lnTo>
                    <a:cubicBezTo>
                      <a:pt x="12636" y="197013"/>
                      <a:pt x="11200" y="198687"/>
                      <a:pt x="9894" y="200467"/>
                    </a:cubicBezTo>
                    <a:cubicBezTo>
                      <a:pt x="-5029" y="216518"/>
                      <a:pt x="-4114" y="241638"/>
                      <a:pt x="11948" y="256561"/>
                    </a:cubicBezTo>
                    <a:cubicBezTo>
                      <a:pt x="19284" y="263387"/>
                      <a:pt x="28936" y="267174"/>
                      <a:pt x="38967" y="267174"/>
                    </a:cubicBezTo>
                    <a:lnTo>
                      <a:pt x="40463" y="267174"/>
                    </a:lnTo>
                    <a:lnTo>
                      <a:pt x="40463" y="402806"/>
                    </a:lnTo>
                    <a:cubicBezTo>
                      <a:pt x="40499" y="429909"/>
                      <a:pt x="62461" y="451859"/>
                      <a:pt x="89564" y="451895"/>
                    </a:cubicBezTo>
                    <a:lnTo>
                      <a:pt x="364628" y="451895"/>
                    </a:lnTo>
                    <a:cubicBezTo>
                      <a:pt x="391731" y="451871"/>
                      <a:pt x="413693" y="429909"/>
                      <a:pt x="413729" y="402806"/>
                    </a:cubicBezTo>
                    <a:lnTo>
                      <a:pt x="413729" y="267209"/>
                    </a:lnTo>
                    <a:lnTo>
                      <a:pt x="415153" y="267209"/>
                    </a:lnTo>
                    <a:cubicBezTo>
                      <a:pt x="437068" y="267221"/>
                      <a:pt x="454840" y="249449"/>
                      <a:pt x="454852" y="227535"/>
                    </a:cubicBezTo>
                    <a:cubicBezTo>
                      <a:pt x="454852" y="216269"/>
                      <a:pt x="450067" y="205525"/>
                      <a:pt x="441686" y="197998"/>
                    </a:cubicBezTo>
                    <a:close/>
                    <a:moveTo>
                      <a:pt x="358799" y="393547"/>
                    </a:moveTo>
                    <a:cubicBezTo>
                      <a:pt x="358799" y="429956"/>
                      <a:pt x="318851" y="424591"/>
                      <a:pt x="271436" y="424591"/>
                    </a:cubicBezTo>
                    <a:lnTo>
                      <a:pt x="182649" y="424591"/>
                    </a:lnTo>
                    <a:cubicBezTo>
                      <a:pt x="135234" y="424591"/>
                      <a:pt x="95274" y="429956"/>
                      <a:pt x="95274" y="393547"/>
                    </a:cubicBezTo>
                    <a:lnTo>
                      <a:pt x="95274" y="200325"/>
                    </a:lnTo>
                    <a:cubicBezTo>
                      <a:pt x="95274" y="163915"/>
                      <a:pt x="133714" y="134402"/>
                      <a:pt x="181129" y="134402"/>
                    </a:cubicBezTo>
                    <a:lnTo>
                      <a:pt x="272944" y="134402"/>
                    </a:lnTo>
                    <a:cubicBezTo>
                      <a:pt x="320359" y="134402"/>
                      <a:pt x="358799" y="163915"/>
                      <a:pt x="358799" y="200325"/>
                    </a:cubicBezTo>
                    <a:close/>
                  </a:path>
                </a:pathLst>
              </a:custGeom>
              <a:grpFill/>
              <a:ln w="1185"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6C498072-8CF2-4454-986D-DF715B37BDC8}"/>
                  </a:ext>
                </a:extLst>
              </p:cNvPr>
              <p:cNvSpPr/>
              <p:nvPr/>
            </p:nvSpPr>
            <p:spPr>
              <a:xfrm>
                <a:off x="3360195" y="3695674"/>
                <a:ext cx="138320" cy="164752"/>
              </a:xfrm>
              <a:custGeom>
                <a:avLst/>
                <a:gdLst>
                  <a:gd name="connsiteX0" fmla="*/ 155754 w 170653"/>
                  <a:gd name="connsiteY0" fmla="*/ 33623 h 203264"/>
                  <a:gd name="connsiteX1" fmla="*/ 155754 w 170653"/>
                  <a:gd name="connsiteY1" fmla="*/ 186101 h 203264"/>
                  <a:gd name="connsiteX2" fmla="*/ 34866 w 170653"/>
                  <a:gd name="connsiteY2" fmla="*/ 186101 h 203264"/>
                  <a:gd name="connsiteX3" fmla="*/ 13497 w 170653"/>
                  <a:gd name="connsiteY3" fmla="*/ 160696 h 203264"/>
                  <a:gd name="connsiteX4" fmla="*/ 34866 w 170653"/>
                  <a:gd name="connsiteY4" fmla="*/ 135303 h 203264"/>
                  <a:gd name="connsiteX5" fmla="*/ 141520 w 170653"/>
                  <a:gd name="connsiteY5" fmla="*/ 135303 h 203264"/>
                  <a:gd name="connsiteX6" fmla="*/ 141520 w 170653"/>
                  <a:gd name="connsiteY6" fmla="*/ -282 h 203264"/>
                  <a:gd name="connsiteX7" fmla="*/ 27767 w 170653"/>
                  <a:gd name="connsiteY7" fmla="*/ -282 h 203264"/>
                  <a:gd name="connsiteX8" fmla="*/ -725 w 170653"/>
                  <a:gd name="connsiteY8" fmla="*/ 33588 h 203264"/>
                  <a:gd name="connsiteX9" fmla="*/ -725 w 170653"/>
                  <a:gd name="connsiteY9" fmla="*/ 169113 h 203264"/>
                  <a:gd name="connsiteX10" fmla="*/ 27707 w 170653"/>
                  <a:gd name="connsiteY10" fmla="*/ 202983 h 203264"/>
                  <a:gd name="connsiteX11" fmla="*/ 169929 w 170653"/>
                  <a:gd name="connsiteY11" fmla="*/ 202983 h 203264"/>
                  <a:gd name="connsiteX12" fmla="*/ 169929 w 170653"/>
                  <a:gd name="connsiteY12" fmla="*/ 33623 h 203264"/>
                  <a:gd name="connsiteX13" fmla="*/ 155683 w 170653"/>
                  <a:gd name="connsiteY13" fmla="*/ 33623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653" h="203264">
                    <a:moveTo>
                      <a:pt x="155754" y="33623"/>
                    </a:moveTo>
                    <a:lnTo>
                      <a:pt x="155754" y="186101"/>
                    </a:lnTo>
                    <a:lnTo>
                      <a:pt x="34866" y="186101"/>
                    </a:lnTo>
                    <a:cubicBezTo>
                      <a:pt x="23089" y="186101"/>
                      <a:pt x="13497" y="174729"/>
                      <a:pt x="13497" y="160696"/>
                    </a:cubicBezTo>
                    <a:cubicBezTo>
                      <a:pt x="13497" y="146664"/>
                      <a:pt x="22994" y="135303"/>
                      <a:pt x="34866" y="135303"/>
                    </a:cubicBezTo>
                    <a:lnTo>
                      <a:pt x="141520" y="135303"/>
                    </a:lnTo>
                    <a:lnTo>
                      <a:pt x="141520" y="-282"/>
                    </a:lnTo>
                    <a:lnTo>
                      <a:pt x="27767" y="-282"/>
                    </a:lnTo>
                    <a:cubicBezTo>
                      <a:pt x="12108" y="-282"/>
                      <a:pt x="-725" y="14973"/>
                      <a:pt x="-725" y="33588"/>
                    </a:cubicBezTo>
                    <a:lnTo>
                      <a:pt x="-725" y="169113"/>
                    </a:lnTo>
                    <a:cubicBezTo>
                      <a:pt x="-725" y="187740"/>
                      <a:pt x="12073" y="202983"/>
                      <a:pt x="27707" y="202983"/>
                    </a:cubicBezTo>
                    <a:lnTo>
                      <a:pt x="169929" y="202983"/>
                    </a:lnTo>
                    <a:lnTo>
                      <a:pt x="169929" y="33623"/>
                    </a:lnTo>
                    <a:lnTo>
                      <a:pt x="155683" y="33623"/>
                    </a:lnTo>
                  </a:path>
                </a:pathLst>
              </a:custGeom>
              <a:grpFill/>
              <a:ln w="1185"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C4E36262-BAF7-461C-A52A-C00A4619556B}"/>
                  </a:ext>
                </a:extLst>
              </p:cNvPr>
              <p:cNvSpPr/>
              <p:nvPr/>
            </p:nvSpPr>
            <p:spPr>
              <a:xfrm>
                <a:off x="3394806" y="3819253"/>
                <a:ext cx="80682" cy="13721"/>
              </a:xfrm>
              <a:custGeom>
                <a:avLst/>
                <a:gdLst>
                  <a:gd name="connsiteX0" fmla="*/ 0 w 99542"/>
                  <a:gd name="connsiteY0" fmla="*/ 0 h 16928"/>
                  <a:gd name="connsiteX1" fmla="*/ 99543 w 99542"/>
                  <a:gd name="connsiteY1" fmla="*/ 0 h 16928"/>
                  <a:gd name="connsiteX2" fmla="*/ 99543 w 99542"/>
                  <a:gd name="connsiteY2" fmla="*/ 16929 h 16928"/>
                  <a:gd name="connsiteX3" fmla="*/ 0 w 99542"/>
                  <a:gd name="connsiteY3" fmla="*/ 16929 h 16928"/>
                  <a:gd name="connsiteX4" fmla="*/ 0 w 99542"/>
                  <a:gd name="connsiteY4" fmla="*/ 0 h 1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42" h="16928">
                    <a:moveTo>
                      <a:pt x="0" y="0"/>
                    </a:moveTo>
                    <a:lnTo>
                      <a:pt x="99543" y="0"/>
                    </a:lnTo>
                    <a:lnTo>
                      <a:pt x="99543" y="16929"/>
                    </a:lnTo>
                    <a:lnTo>
                      <a:pt x="0" y="16929"/>
                    </a:lnTo>
                    <a:lnTo>
                      <a:pt x="0" y="0"/>
                    </a:lnTo>
                  </a:path>
                </a:pathLst>
              </a:custGeom>
              <a:grpFill/>
              <a:ln w="1185" cap="flat">
                <a:noFill/>
                <a:prstDash val="solid"/>
                <a:miter/>
              </a:ln>
            </p:spPr>
            <p:txBody>
              <a:bodyPr rtlCol="0" anchor="ctr"/>
              <a:lstStyle/>
              <a:p>
                <a:endParaRPr lang="zh-CN" altLang="en-US"/>
              </a:p>
            </p:txBody>
          </p:sp>
        </p:grpSp>
        <p:grpSp>
          <p:nvGrpSpPr>
            <p:cNvPr id="18" name="组合 17">
              <a:extLst>
                <a:ext uri="{FF2B5EF4-FFF2-40B4-BE49-F238E27FC236}">
                  <a16:creationId xmlns:a16="http://schemas.microsoft.com/office/drawing/2014/main" id="{A010CFBB-F41B-4AC0-A51A-88FA13A89462}"/>
                </a:ext>
              </a:extLst>
            </p:cNvPr>
            <p:cNvGrpSpPr/>
            <p:nvPr/>
          </p:nvGrpSpPr>
          <p:grpSpPr>
            <a:xfrm>
              <a:off x="1507676" y="4373726"/>
              <a:ext cx="2679540" cy="1433353"/>
              <a:chOff x="859976" y="2113126"/>
              <a:chExt cx="2679540" cy="1433353"/>
            </a:xfrm>
          </p:grpSpPr>
          <p:sp>
            <p:nvSpPr>
              <p:cNvPr id="19" name="文本框 18">
                <a:extLst>
                  <a:ext uri="{FF2B5EF4-FFF2-40B4-BE49-F238E27FC236}">
                    <a16:creationId xmlns:a16="http://schemas.microsoft.com/office/drawing/2014/main" id="{5F1ED95C-9467-44F3-B42D-59180451C6E1}"/>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0" name="文本框 19">
                <a:extLst>
                  <a:ext uri="{FF2B5EF4-FFF2-40B4-BE49-F238E27FC236}">
                    <a16:creationId xmlns:a16="http://schemas.microsoft.com/office/drawing/2014/main" id="{DA07F12A-6921-466F-89BE-6FD801CA05B6}"/>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21" name="组合 20">
                <a:extLst>
                  <a:ext uri="{FF2B5EF4-FFF2-40B4-BE49-F238E27FC236}">
                    <a16:creationId xmlns:a16="http://schemas.microsoft.com/office/drawing/2014/main" id="{B6703BA8-B63B-489B-BC9C-8D1536C0772C}"/>
                  </a:ext>
                </a:extLst>
              </p:cNvPr>
              <p:cNvGrpSpPr/>
              <p:nvPr/>
            </p:nvGrpSpPr>
            <p:grpSpPr>
              <a:xfrm rot="16200000">
                <a:off x="3200026" y="3360685"/>
                <a:ext cx="121554" cy="250033"/>
                <a:chOff x="-952500" y="928685"/>
                <a:chExt cx="473109" cy="973174"/>
              </a:xfrm>
            </p:grpSpPr>
            <p:sp>
              <p:nvSpPr>
                <p:cNvPr id="23" name="L 形 22">
                  <a:extLst>
                    <a:ext uri="{FF2B5EF4-FFF2-40B4-BE49-F238E27FC236}">
                      <a16:creationId xmlns:a16="http://schemas.microsoft.com/office/drawing/2014/main" id="{888383F8-57EE-483B-B8B1-61BD9FE02708}"/>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L 形 23">
                  <a:extLst>
                    <a:ext uri="{FF2B5EF4-FFF2-40B4-BE49-F238E27FC236}">
                      <a16:creationId xmlns:a16="http://schemas.microsoft.com/office/drawing/2014/main" id="{0B3C98D1-5355-48EE-8964-9ACEC328F33E}"/>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L 形 24">
                  <a:extLst>
                    <a:ext uri="{FF2B5EF4-FFF2-40B4-BE49-F238E27FC236}">
                      <a16:creationId xmlns:a16="http://schemas.microsoft.com/office/drawing/2014/main" id="{BC047A57-EB90-4DC4-8513-C9A9583A1606}"/>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2" name="直接连接符 21">
                <a:extLst>
                  <a:ext uri="{FF2B5EF4-FFF2-40B4-BE49-F238E27FC236}">
                    <a16:creationId xmlns:a16="http://schemas.microsoft.com/office/drawing/2014/main" id="{ACFC874E-B96A-471A-8DA9-1533D95B2170}"/>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52" name="组合 51">
            <a:extLst>
              <a:ext uri="{FF2B5EF4-FFF2-40B4-BE49-F238E27FC236}">
                <a16:creationId xmlns:a16="http://schemas.microsoft.com/office/drawing/2014/main" id="{2D20F031-3A71-4E8E-AA22-68001C54E00E}"/>
              </a:ext>
            </a:extLst>
          </p:cNvPr>
          <p:cNvGrpSpPr/>
          <p:nvPr/>
        </p:nvGrpSpPr>
        <p:grpSpPr>
          <a:xfrm>
            <a:off x="4555067" y="4057600"/>
            <a:ext cx="3084512" cy="2286353"/>
            <a:chOff x="4731885" y="3665714"/>
            <a:chExt cx="3084512" cy="2286353"/>
          </a:xfrm>
        </p:grpSpPr>
        <p:sp>
          <p:nvSpPr>
            <p:cNvPr id="8" name="矩形: 圆顶角 7">
              <a:extLst>
                <a:ext uri="{FF2B5EF4-FFF2-40B4-BE49-F238E27FC236}">
                  <a16:creationId xmlns:a16="http://schemas.microsoft.com/office/drawing/2014/main" id="{F2FEE96A-EB17-4C6E-9F21-1E4205D7020A}"/>
                </a:ext>
              </a:extLst>
            </p:cNvPr>
            <p:cNvSpPr/>
            <p:nvPr/>
          </p:nvSpPr>
          <p:spPr>
            <a:xfrm flipV="1">
              <a:off x="4731885"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D1CEF9B-7352-4A29-A3CB-5C07BA144414}"/>
                </a:ext>
              </a:extLst>
            </p:cNvPr>
            <p:cNvSpPr/>
            <p:nvPr/>
          </p:nvSpPr>
          <p:spPr>
            <a:xfrm>
              <a:off x="4736647"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1CCFEC19-7B5F-4094-B772-DF16CF0F0FA9}"/>
                </a:ext>
              </a:extLst>
            </p:cNvPr>
            <p:cNvGrpSpPr/>
            <p:nvPr/>
          </p:nvGrpSpPr>
          <p:grpSpPr>
            <a:xfrm>
              <a:off x="6088633" y="3943486"/>
              <a:ext cx="368012" cy="344447"/>
              <a:chOff x="7271448" y="-1003591"/>
              <a:chExt cx="368012" cy="344447"/>
            </a:xfrm>
            <a:solidFill>
              <a:schemeClr val="accent1"/>
            </a:solidFill>
          </p:grpSpPr>
          <p:sp>
            <p:nvSpPr>
              <p:cNvPr id="16" name="任意多边形: 形状 15">
                <a:extLst>
                  <a:ext uri="{FF2B5EF4-FFF2-40B4-BE49-F238E27FC236}">
                    <a16:creationId xmlns:a16="http://schemas.microsoft.com/office/drawing/2014/main" id="{C2CE18BD-51A2-42E4-82F4-D10E69BF9784}"/>
                  </a:ext>
                </a:extLst>
              </p:cNvPr>
              <p:cNvSpPr/>
              <p:nvPr/>
            </p:nvSpPr>
            <p:spPr>
              <a:xfrm>
                <a:off x="7271448" y="-1003591"/>
                <a:ext cx="368012" cy="216269"/>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9EAC9257-0547-4268-BF4B-89C781550213}"/>
                  </a:ext>
                </a:extLst>
              </p:cNvPr>
              <p:cNvSpPr/>
              <p:nvPr/>
            </p:nvSpPr>
            <p:spPr>
              <a:xfrm>
                <a:off x="7332243" y="-842342"/>
                <a:ext cx="243463" cy="183198"/>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sp>
          <p:nvSpPr>
            <p:cNvPr id="26" name="文本框 25">
              <a:extLst>
                <a:ext uri="{FF2B5EF4-FFF2-40B4-BE49-F238E27FC236}">
                  <a16:creationId xmlns:a16="http://schemas.microsoft.com/office/drawing/2014/main" id="{D7A4C58F-938A-499F-9B8A-91E7C3CBA6EC}"/>
                </a:ext>
              </a:extLst>
            </p:cNvPr>
            <p:cNvSpPr txBox="1"/>
            <p:nvPr/>
          </p:nvSpPr>
          <p:spPr>
            <a:xfrm>
              <a:off x="4934371" y="47312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7" name="文本框 26">
              <a:extLst>
                <a:ext uri="{FF2B5EF4-FFF2-40B4-BE49-F238E27FC236}">
                  <a16:creationId xmlns:a16="http://schemas.microsoft.com/office/drawing/2014/main" id="{BBB2F0CA-EF4E-4A2A-9E52-F76112CC0068}"/>
                </a:ext>
              </a:extLst>
            </p:cNvPr>
            <p:cNvSpPr txBox="1"/>
            <p:nvPr/>
          </p:nvSpPr>
          <p:spPr>
            <a:xfrm>
              <a:off x="5541930" y="43737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28" name="组合 27">
              <a:extLst>
                <a:ext uri="{FF2B5EF4-FFF2-40B4-BE49-F238E27FC236}">
                  <a16:creationId xmlns:a16="http://schemas.microsoft.com/office/drawing/2014/main" id="{FD8A1FE0-B996-4AF0-9268-1A1EA2FE6D58}"/>
                </a:ext>
              </a:extLst>
            </p:cNvPr>
            <p:cNvGrpSpPr/>
            <p:nvPr/>
          </p:nvGrpSpPr>
          <p:grpSpPr>
            <a:xfrm rot="16200000">
              <a:off x="7274421" y="5621285"/>
              <a:ext cx="121554" cy="250033"/>
              <a:chOff x="-952500" y="928685"/>
              <a:chExt cx="473109" cy="973174"/>
            </a:xfrm>
          </p:grpSpPr>
          <p:sp>
            <p:nvSpPr>
              <p:cNvPr id="29" name="L 形 28">
                <a:extLst>
                  <a:ext uri="{FF2B5EF4-FFF2-40B4-BE49-F238E27FC236}">
                    <a16:creationId xmlns:a16="http://schemas.microsoft.com/office/drawing/2014/main" id="{274CB39E-5409-415B-9B32-C1D4238768DB}"/>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L 形 29">
                <a:extLst>
                  <a:ext uri="{FF2B5EF4-FFF2-40B4-BE49-F238E27FC236}">
                    <a16:creationId xmlns:a16="http://schemas.microsoft.com/office/drawing/2014/main" id="{09DDDBD6-FC6F-40C7-8B0D-1645966BE6B8}"/>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L 形 30">
                <a:extLst>
                  <a:ext uri="{FF2B5EF4-FFF2-40B4-BE49-F238E27FC236}">
                    <a16:creationId xmlns:a16="http://schemas.microsoft.com/office/drawing/2014/main" id="{E633F993-10A2-443F-993F-42A80272F48F}"/>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2" name="直接连接符 31">
              <a:extLst>
                <a:ext uri="{FF2B5EF4-FFF2-40B4-BE49-F238E27FC236}">
                  <a16:creationId xmlns:a16="http://schemas.microsoft.com/office/drawing/2014/main" id="{BCA0A9D1-4F23-4491-89F5-BF35DFFB6963}"/>
                </a:ext>
              </a:extLst>
            </p:cNvPr>
            <p:cNvCxnSpPr>
              <a:cxnSpLocks/>
            </p:cNvCxnSpPr>
            <p:nvPr/>
          </p:nvCxnSpPr>
          <p:spPr>
            <a:xfrm>
              <a:off x="5026895" y="57463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2" name="组合 1">
            <a:extLst>
              <a:ext uri="{FF2B5EF4-FFF2-40B4-BE49-F238E27FC236}">
                <a16:creationId xmlns:a16="http://schemas.microsoft.com/office/drawing/2014/main" id="{D1357247-A144-4563-AB0E-182655F91731}"/>
              </a:ext>
            </a:extLst>
          </p:cNvPr>
          <p:cNvGrpSpPr/>
          <p:nvPr/>
        </p:nvGrpSpPr>
        <p:grpSpPr>
          <a:xfrm>
            <a:off x="7927171" y="4057600"/>
            <a:ext cx="3081867" cy="2286353"/>
            <a:chOff x="8050721" y="3665714"/>
            <a:chExt cx="3081867" cy="2286353"/>
          </a:xfrm>
        </p:grpSpPr>
        <p:sp>
          <p:nvSpPr>
            <p:cNvPr id="34" name="矩形: 圆顶角 33">
              <a:extLst>
                <a:ext uri="{FF2B5EF4-FFF2-40B4-BE49-F238E27FC236}">
                  <a16:creationId xmlns:a16="http://schemas.microsoft.com/office/drawing/2014/main" id="{318F2A0D-0F6B-42AB-9C26-FE7FD77C94CF}"/>
                </a:ext>
              </a:extLst>
            </p:cNvPr>
            <p:cNvSpPr/>
            <p:nvPr/>
          </p:nvSpPr>
          <p:spPr>
            <a:xfrm flipV="1">
              <a:off x="8050721" y="3671711"/>
              <a:ext cx="3081867" cy="2280356"/>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B09BB1D2-1B69-46D7-A99E-24529070D5F4}"/>
                </a:ext>
              </a:extLst>
            </p:cNvPr>
            <p:cNvSpPr/>
            <p:nvPr/>
          </p:nvSpPr>
          <p:spPr>
            <a:xfrm>
              <a:off x="8051814" y="3665714"/>
              <a:ext cx="3079750" cy="45719"/>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id="{39C2B9CC-E06E-48BF-99D5-DCE161FC3358}"/>
                </a:ext>
              </a:extLst>
            </p:cNvPr>
            <p:cNvGrpSpPr/>
            <p:nvPr/>
          </p:nvGrpSpPr>
          <p:grpSpPr>
            <a:xfrm>
              <a:off x="9420757" y="3901597"/>
              <a:ext cx="344440" cy="350081"/>
              <a:chOff x="7270901" y="1921561"/>
              <a:chExt cx="368047" cy="374075"/>
            </a:xfrm>
            <a:solidFill>
              <a:schemeClr val="accent1"/>
            </a:solidFill>
          </p:grpSpPr>
          <p:sp>
            <p:nvSpPr>
              <p:cNvPr id="37" name="任意多边形: 形状 36">
                <a:extLst>
                  <a:ext uri="{FF2B5EF4-FFF2-40B4-BE49-F238E27FC236}">
                    <a16:creationId xmlns:a16="http://schemas.microsoft.com/office/drawing/2014/main" id="{14BDE5F2-8994-4A09-AF1F-35C2442EC0AF}"/>
                  </a:ext>
                </a:extLst>
              </p:cNvPr>
              <p:cNvSpPr/>
              <p:nvPr/>
            </p:nvSpPr>
            <p:spPr>
              <a:xfrm>
                <a:off x="7473421" y="2200791"/>
                <a:ext cx="86599" cy="83127"/>
              </a:xfrm>
              <a:custGeom>
                <a:avLst/>
                <a:gdLst>
                  <a:gd name="connsiteX0" fmla="*/ 86599 w 86599"/>
                  <a:gd name="connsiteY0" fmla="*/ 0 h 83127"/>
                  <a:gd name="connsiteX1" fmla="*/ 86599 w 86599"/>
                  <a:gd name="connsiteY1" fmla="*/ 63939 h 83127"/>
                  <a:gd name="connsiteX2" fmla="*/ 86599 w 86599"/>
                  <a:gd name="connsiteY2" fmla="*/ 64122 h 83127"/>
                  <a:gd name="connsiteX3" fmla="*/ 67115 w 86599"/>
                  <a:gd name="connsiteY3" fmla="*/ 83126 h 83127"/>
                  <a:gd name="connsiteX4" fmla="*/ 67143 w 86599"/>
                  <a:gd name="connsiteY4" fmla="*/ 82058 h 83127"/>
                  <a:gd name="connsiteX5" fmla="*/ 0 w 86599"/>
                  <a:gd name="connsiteY5" fmla="*/ 82058 h 83127"/>
                  <a:gd name="connsiteX6" fmla="*/ 86599 w 86599"/>
                  <a:gd name="connsiteY6" fmla="*/ 0 h 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99" h="83127">
                    <a:moveTo>
                      <a:pt x="86599" y="0"/>
                    </a:moveTo>
                    <a:lnTo>
                      <a:pt x="86599" y="63939"/>
                    </a:lnTo>
                    <a:cubicBezTo>
                      <a:pt x="86599" y="63997"/>
                      <a:pt x="86599" y="64064"/>
                      <a:pt x="86599" y="64122"/>
                    </a:cubicBezTo>
                    <a:cubicBezTo>
                      <a:pt x="86465" y="74755"/>
                      <a:pt x="77738" y="83261"/>
                      <a:pt x="67115" y="83126"/>
                    </a:cubicBezTo>
                    <a:lnTo>
                      <a:pt x="67143" y="82058"/>
                    </a:lnTo>
                    <a:lnTo>
                      <a:pt x="0" y="82058"/>
                    </a:lnTo>
                    <a:lnTo>
                      <a:pt x="86599" y="0"/>
                    </a:lnTo>
                    <a:close/>
                  </a:path>
                </a:pathLst>
              </a:custGeom>
              <a:grpFill/>
              <a:ln w="1185" cap="flat">
                <a:noFill/>
                <a:prstDash val="solid"/>
                <a:miter/>
              </a:ln>
            </p:spPr>
            <p:txBody>
              <a:bodyPr wrap="square" rtlCol="0" anchor="ctr">
                <a:noAutofit/>
              </a:bodyPr>
              <a:lstStyle/>
              <a:p>
                <a:endParaRPr lang="zh-CN" altLang="en-US"/>
              </a:p>
            </p:txBody>
          </p:sp>
          <p:grpSp>
            <p:nvGrpSpPr>
              <p:cNvPr id="38" name="组合 37">
                <a:extLst>
                  <a:ext uri="{FF2B5EF4-FFF2-40B4-BE49-F238E27FC236}">
                    <a16:creationId xmlns:a16="http://schemas.microsoft.com/office/drawing/2014/main" id="{607F8AE5-4685-4E7D-A436-358A21285E52}"/>
                  </a:ext>
                </a:extLst>
              </p:cNvPr>
              <p:cNvGrpSpPr/>
              <p:nvPr/>
            </p:nvGrpSpPr>
            <p:grpSpPr>
              <a:xfrm>
                <a:off x="7388937" y="2058250"/>
                <a:ext cx="250011" cy="237386"/>
                <a:chOff x="7388937" y="2058250"/>
                <a:chExt cx="250011" cy="237386"/>
              </a:xfrm>
              <a:grpFill/>
            </p:grpSpPr>
            <p:sp>
              <p:nvSpPr>
                <p:cNvPr id="41" name="任意多边形: 形状 40">
                  <a:extLst>
                    <a:ext uri="{FF2B5EF4-FFF2-40B4-BE49-F238E27FC236}">
                      <a16:creationId xmlns:a16="http://schemas.microsoft.com/office/drawing/2014/main" id="{8445C8FD-6590-488C-984D-97886A9CD63A}"/>
                    </a:ext>
                  </a:extLst>
                </p:cNvPr>
                <p:cNvSpPr/>
                <p:nvPr/>
              </p:nvSpPr>
              <p:spPr>
                <a:xfrm>
                  <a:off x="7558943" y="2058250"/>
                  <a:ext cx="80005" cy="76464"/>
                </a:xfrm>
                <a:custGeom>
                  <a:avLst/>
                  <a:gdLst>
                    <a:gd name="connsiteX0" fmla="*/ 42907 w 80005"/>
                    <a:gd name="connsiteY0" fmla="*/ 0 h 76464"/>
                    <a:gd name="connsiteX1" fmla="*/ 54145 w 80005"/>
                    <a:gd name="connsiteY1" fmla="*/ 3998 h 76464"/>
                    <a:gd name="connsiteX2" fmla="*/ 75795 w 80005"/>
                    <a:gd name="connsiteY2" fmla="*/ 25312 h 76464"/>
                    <a:gd name="connsiteX3" fmla="*/ 75795 w 80005"/>
                    <a:gd name="connsiteY3" fmla="*/ 25350 h 76464"/>
                    <a:gd name="connsiteX4" fmla="*/ 76882 w 80005"/>
                    <a:gd name="connsiteY4" fmla="*/ 45557 h 76464"/>
                    <a:gd name="connsiteX5" fmla="*/ 44397 w 80005"/>
                    <a:gd name="connsiteY5" fmla="*/ 76464 h 76464"/>
                    <a:gd name="connsiteX6" fmla="*/ 0 w 80005"/>
                    <a:gd name="connsiteY6" fmla="*/ 34905 h 76464"/>
                    <a:gd name="connsiteX7" fmla="*/ 32485 w 80005"/>
                    <a:gd name="connsiteY7" fmla="*/ 3998 h 76464"/>
                    <a:gd name="connsiteX8" fmla="*/ 42907 w 80005"/>
                    <a:gd name="connsiteY8" fmla="*/ 0 h 7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5" h="76464">
                      <a:moveTo>
                        <a:pt x="42907" y="0"/>
                      </a:moveTo>
                      <a:cubicBezTo>
                        <a:pt x="46832" y="0"/>
                        <a:pt x="50893" y="1333"/>
                        <a:pt x="54145" y="3998"/>
                      </a:cubicBezTo>
                      <a:lnTo>
                        <a:pt x="75795" y="25312"/>
                      </a:lnTo>
                      <a:lnTo>
                        <a:pt x="75795" y="25350"/>
                      </a:lnTo>
                      <a:cubicBezTo>
                        <a:pt x="81212" y="31700"/>
                        <a:pt x="81212" y="40226"/>
                        <a:pt x="76882" y="45557"/>
                      </a:cubicBezTo>
                      <a:lnTo>
                        <a:pt x="44397" y="76464"/>
                      </a:lnTo>
                      <a:lnTo>
                        <a:pt x="0" y="34905"/>
                      </a:lnTo>
                      <a:lnTo>
                        <a:pt x="32485" y="3998"/>
                      </a:lnTo>
                      <a:cubicBezTo>
                        <a:pt x="35194" y="1333"/>
                        <a:pt x="38982" y="0"/>
                        <a:pt x="42907" y="0"/>
                      </a:cubicBezTo>
                      <a:close/>
                    </a:path>
                  </a:pathLst>
                </a:custGeom>
                <a:grpFill/>
                <a:ln w="1185" cap="flat">
                  <a:noFill/>
                  <a:prstDash val="solid"/>
                  <a:miter/>
                </a:ln>
              </p:spPr>
              <p:txBody>
                <a:bodyPr wrap="square" rtlCol="0" anchor="ctr">
                  <a:noAutofit/>
                </a:bodyPr>
                <a:lstStyle/>
                <a:p>
                  <a:endParaRPr lang="zh-CN" altLang="en-US"/>
                </a:p>
              </p:txBody>
            </p:sp>
            <p:sp>
              <p:nvSpPr>
                <p:cNvPr id="42" name="任意多边形: 形状 41">
                  <a:extLst>
                    <a:ext uri="{FF2B5EF4-FFF2-40B4-BE49-F238E27FC236}">
                      <a16:creationId xmlns:a16="http://schemas.microsoft.com/office/drawing/2014/main" id="{D3E6C74C-1362-40A4-AB96-02C3C7DDC9B8}"/>
                    </a:ext>
                  </a:extLst>
                </p:cNvPr>
                <p:cNvSpPr/>
                <p:nvPr/>
              </p:nvSpPr>
              <p:spPr>
                <a:xfrm>
                  <a:off x="7414917" y="2104876"/>
                  <a:ext cx="176511" cy="166253"/>
                </a:xfrm>
                <a:custGeom>
                  <a:avLst/>
                  <a:gdLst>
                    <a:gd name="connsiteX0" fmla="*/ 132114 w 176511"/>
                    <a:gd name="connsiteY0" fmla="*/ 0 h 166253"/>
                    <a:gd name="connsiteX1" fmla="*/ 176511 w 176511"/>
                    <a:gd name="connsiteY1" fmla="*/ 41558 h 166253"/>
                    <a:gd name="connsiteX2" fmla="*/ 44397 w 176511"/>
                    <a:gd name="connsiteY2" fmla="*/ 166253 h 166253"/>
                    <a:gd name="connsiteX3" fmla="*/ 0 w 176511"/>
                    <a:gd name="connsiteY3" fmla="*/ 124685 h 166253"/>
                    <a:gd name="connsiteX4" fmla="*/ 132114 w 176511"/>
                    <a:gd name="connsiteY4" fmla="*/ 0 h 166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11" h="166253">
                      <a:moveTo>
                        <a:pt x="132114" y="0"/>
                      </a:moveTo>
                      <a:lnTo>
                        <a:pt x="176511" y="41558"/>
                      </a:lnTo>
                      <a:lnTo>
                        <a:pt x="44397" y="166253"/>
                      </a:lnTo>
                      <a:lnTo>
                        <a:pt x="0" y="124685"/>
                      </a:lnTo>
                      <a:lnTo>
                        <a:pt x="132114" y="0"/>
                      </a:lnTo>
                      <a:close/>
                    </a:path>
                  </a:pathLst>
                </a:custGeom>
                <a:grpFill/>
                <a:ln w="1185" cap="flat">
                  <a:noFill/>
                  <a:prstDash val="solid"/>
                  <a:miter/>
                </a:ln>
              </p:spPr>
              <p:txBody>
                <a:bodyPr wrap="square" rtlCol="0" anchor="ctr">
                  <a:noAutofit/>
                </a:bodyPr>
                <a:lstStyle/>
                <a:p>
                  <a:endParaRPr lang="zh-CN" altLang="en-US"/>
                </a:p>
              </p:txBody>
            </p:sp>
            <p:sp>
              <p:nvSpPr>
                <p:cNvPr id="43" name="任意多边形: 形状 42">
                  <a:extLst>
                    <a:ext uri="{FF2B5EF4-FFF2-40B4-BE49-F238E27FC236}">
                      <a16:creationId xmlns:a16="http://schemas.microsoft.com/office/drawing/2014/main" id="{AB9ABABE-D334-4BD8-91EC-62BDDA5192DC}"/>
                    </a:ext>
                  </a:extLst>
                </p:cNvPr>
                <p:cNvSpPr/>
                <p:nvPr/>
              </p:nvSpPr>
              <p:spPr>
                <a:xfrm>
                  <a:off x="7388937" y="2240212"/>
                  <a:ext cx="58475" cy="55424"/>
                </a:xfrm>
                <a:custGeom>
                  <a:avLst/>
                  <a:gdLst>
                    <a:gd name="connsiteX0" fmla="*/ 14029 w 58475"/>
                    <a:gd name="connsiteY0" fmla="*/ 0 h 55424"/>
                    <a:gd name="connsiteX1" fmla="*/ 58475 w 58475"/>
                    <a:gd name="connsiteY1" fmla="*/ 41568 h 55424"/>
                    <a:gd name="connsiteX2" fmla="*/ 0 w 58475"/>
                    <a:gd name="connsiteY2" fmla="*/ 55424 h 55424"/>
                    <a:gd name="connsiteX3" fmla="*/ 14029 w 58475"/>
                    <a:gd name="connsiteY3" fmla="*/ 0 h 55424"/>
                  </a:gdLst>
                  <a:ahLst/>
                  <a:cxnLst>
                    <a:cxn ang="0">
                      <a:pos x="connsiteX0" y="connsiteY0"/>
                    </a:cxn>
                    <a:cxn ang="0">
                      <a:pos x="connsiteX1" y="connsiteY1"/>
                    </a:cxn>
                    <a:cxn ang="0">
                      <a:pos x="connsiteX2" y="connsiteY2"/>
                    </a:cxn>
                    <a:cxn ang="0">
                      <a:pos x="connsiteX3" y="connsiteY3"/>
                    </a:cxn>
                  </a:cxnLst>
                  <a:rect l="l" t="t" r="r" b="b"/>
                  <a:pathLst>
                    <a:path w="58475" h="55424">
                      <a:moveTo>
                        <a:pt x="14029" y="0"/>
                      </a:moveTo>
                      <a:lnTo>
                        <a:pt x="58475" y="41568"/>
                      </a:lnTo>
                      <a:lnTo>
                        <a:pt x="0" y="55424"/>
                      </a:lnTo>
                      <a:lnTo>
                        <a:pt x="14029" y="0"/>
                      </a:lnTo>
                      <a:close/>
                    </a:path>
                  </a:pathLst>
                </a:custGeom>
                <a:grpFill/>
                <a:ln w="1185" cap="flat">
                  <a:noFill/>
                  <a:prstDash val="solid"/>
                  <a:miter/>
                </a:ln>
              </p:spPr>
              <p:txBody>
                <a:bodyPr wrap="square" rtlCol="0" anchor="ctr">
                  <a:noAutofit/>
                </a:bodyPr>
                <a:lstStyle/>
                <a:p>
                  <a:endParaRPr lang="zh-CN" altLang="en-US"/>
                </a:p>
              </p:txBody>
            </p:sp>
          </p:grpSp>
          <p:sp>
            <p:nvSpPr>
              <p:cNvPr id="39" name="任意多边形: 形状 38">
                <a:extLst>
                  <a:ext uri="{FF2B5EF4-FFF2-40B4-BE49-F238E27FC236}">
                    <a16:creationId xmlns:a16="http://schemas.microsoft.com/office/drawing/2014/main" id="{44808ED6-A712-4455-8642-559E892AF34A}"/>
                  </a:ext>
                </a:extLst>
              </p:cNvPr>
              <p:cNvSpPr/>
              <p:nvPr/>
            </p:nvSpPr>
            <p:spPr>
              <a:xfrm>
                <a:off x="7270901" y="1921561"/>
                <a:ext cx="283712" cy="363415"/>
              </a:xfrm>
              <a:custGeom>
                <a:avLst/>
                <a:gdLst>
                  <a:gd name="connsiteX0" fmla="*/ 19485 w 283712"/>
                  <a:gd name="connsiteY0" fmla="*/ 1 h 363415"/>
                  <a:gd name="connsiteX1" fmla="*/ 125609 w 283712"/>
                  <a:gd name="connsiteY1" fmla="*/ 1 h 363415"/>
                  <a:gd name="connsiteX2" fmla="*/ 125609 w 283712"/>
                  <a:gd name="connsiteY2" fmla="*/ 106577 h 363415"/>
                  <a:gd name="connsiteX3" fmla="*/ 164598 w 283712"/>
                  <a:gd name="connsiteY3" fmla="*/ 143873 h 363415"/>
                  <a:gd name="connsiteX4" fmla="*/ 164589 w 283712"/>
                  <a:gd name="connsiteY4" fmla="*/ 144941 h 363415"/>
                  <a:gd name="connsiteX5" fmla="*/ 283712 w 283712"/>
                  <a:gd name="connsiteY5" fmla="*/ 144941 h 363415"/>
                  <a:gd name="connsiteX6" fmla="*/ 110454 w 283712"/>
                  <a:gd name="connsiteY6" fmla="*/ 309058 h 363415"/>
                  <a:gd name="connsiteX7" fmla="*/ 56309 w 283712"/>
                  <a:gd name="connsiteY7" fmla="*/ 363415 h 363415"/>
                  <a:gd name="connsiteX8" fmla="*/ 19485 w 283712"/>
                  <a:gd name="connsiteY8" fmla="*/ 363415 h 363415"/>
                  <a:gd name="connsiteX9" fmla="*/ 19302 w 283712"/>
                  <a:gd name="connsiteY9" fmla="*/ 363415 h 363415"/>
                  <a:gd name="connsiteX10" fmla="*/ 0 w 283712"/>
                  <a:gd name="connsiteY10" fmla="*/ 344228 h 363415"/>
                  <a:gd name="connsiteX11" fmla="*/ 0 w 283712"/>
                  <a:gd name="connsiteY11" fmla="*/ 19188 h 363415"/>
                  <a:gd name="connsiteX12" fmla="*/ 0 w 283712"/>
                  <a:gd name="connsiteY12" fmla="*/ 19005 h 363415"/>
                  <a:gd name="connsiteX13" fmla="*/ 19485 w 283712"/>
                  <a:gd name="connsiteY13" fmla="*/ 1 h 36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12" h="363415">
                    <a:moveTo>
                      <a:pt x="19485" y="1"/>
                    </a:moveTo>
                    <a:lnTo>
                      <a:pt x="125609" y="1"/>
                    </a:lnTo>
                    <a:lnTo>
                      <a:pt x="125609" y="106577"/>
                    </a:lnTo>
                    <a:cubicBezTo>
                      <a:pt x="125609" y="126822"/>
                      <a:pt x="142938" y="143873"/>
                      <a:pt x="164598" y="143873"/>
                    </a:cubicBezTo>
                    <a:lnTo>
                      <a:pt x="164589" y="144941"/>
                    </a:lnTo>
                    <a:lnTo>
                      <a:pt x="283712" y="144941"/>
                    </a:lnTo>
                    <a:lnTo>
                      <a:pt x="110454" y="309058"/>
                    </a:lnTo>
                    <a:lnTo>
                      <a:pt x="56309" y="363415"/>
                    </a:lnTo>
                    <a:lnTo>
                      <a:pt x="19485" y="363415"/>
                    </a:lnTo>
                    <a:cubicBezTo>
                      <a:pt x="19427" y="363415"/>
                      <a:pt x="19360" y="363415"/>
                      <a:pt x="19302" y="363415"/>
                    </a:cubicBezTo>
                    <a:cubicBezTo>
                      <a:pt x="8669" y="363443"/>
                      <a:pt x="29" y="354860"/>
                      <a:pt x="0" y="344228"/>
                    </a:cubicBezTo>
                    <a:lnTo>
                      <a:pt x="0" y="19188"/>
                    </a:lnTo>
                    <a:cubicBezTo>
                      <a:pt x="0" y="19130"/>
                      <a:pt x="0" y="19063"/>
                      <a:pt x="0" y="19005"/>
                    </a:cubicBezTo>
                    <a:cubicBezTo>
                      <a:pt x="134" y="8372"/>
                      <a:pt x="8862" y="-133"/>
                      <a:pt x="19485" y="1"/>
                    </a:cubicBezTo>
                    <a:close/>
                  </a:path>
                </a:pathLst>
              </a:custGeom>
              <a:grpFill/>
              <a:ln w="1185" cap="flat">
                <a:noFill/>
                <a:prstDash val="solid"/>
                <a:miter/>
              </a:ln>
            </p:spPr>
            <p:txBody>
              <a:bodyPr wrap="square" rtlCol="0" anchor="ctr">
                <a:noAutofit/>
              </a:bodyPr>
              <a:lstStyle/>
              <a:p>
                <a:endParaRPr lang="zh-CN" altLang="en-US"/>
              </a:p>
            </p:txBody>
          </p:sp>
          <p:sp>
            <p:nvSpPr>
              <p:cNvPr id="40" name="任意多边形: 形状 39">
                <a:extLst>
                  <a:ext uri="{FF2B5EF4-FFF2-40B4-BE49-F238E27FC236}">
                    <a16:creationId xmlns:a16="http://schemas.microsoft.com/office/drawing/2014/main" id="{828CAB0F-325C-4253-A660-CCB6A1FB8E73}"/>
                  </a:ext>
                </a:extLst>
              </p:cNvPr>
              <p:cNvSpPr/>
              <p:nvPr/>
            </p:nvSpPr>
            <p:spPr>
              <a:xfrm>
                <a:off x="7416004" y="1921561"/>
                <a:ext cx="145104" cy="124724"/>
              </a:xfrm>
              <a:custGeom>
                <a:avLst/>
                <a:gdLst>
                  <a:gd name="connsiteX0" fmla="*/ 0 w 145104"/>
                  <a:gd name="connsiteY0" fmla="*/ 0 h 124724"/>
                  <a:gd name="connsiteX1" fmla="*/ 145104 w 145104"/>
                  <a:gd name="connsiteY1" fmla="*/ 124686 h 124724"/>
                  <a:gd name="connsiteX2" fmla="*/ 19495 w 145104"/>
                  <a:gd name="connsiteY2" fmla="*/ 124686 h 124724"/>
                  <a:gd name="connsiteX3" fmla="*/ 19495 w 145104"/>
                  <a:gd name="connsiteY3" fmla="*/ 124724 h 124724"/>
                  <a:gd name="connsiteX4" fmla="*/ 0 w 145104"/>
                  <a:gd name="connsiteY4" fmla="*/ 106615 h 124724"/>
                  <a:gd name="connsiteX5" fmla="*/ 0 w 145104"/>
                  <a:gd name="connsiteY5" fmla="*/ 0 h 12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04" h="124724">
                    <a:moveTo>
                      <a:pt x="0" y="0"/>
                    </a:moveTo>
                    <a:lnTo>
                      <a:pt x="145104" y="124686"/>
                    </a:lnTo>
                    <a:lnTo>
                      <a:pt x="19495" y="124686"/>
                    </a:lnTo>
                    <a:lnTo>
                      <a:pt x="19495" y="124724"/>
                    </a:lnTo>
                    <a:cubicBezTo>
                      <a:pt x="8660" y="124724"/>
                      <a:pt x="0" y="117267"/>
                      <a:pt x="0" y="106615"/>
                    </a:cubicBezTo>
                    <a:lnTo>
                      <a:pt x="0" y="0"/>
                    </a:lnTo>
                    <a:close/>
                  </a:path>
                </a:pathLst>
              </a:custGeom>
              <a:grpFill/>
              <a:ln w="1185" cap="flat">
                <a:noFill/>
                <a:prstDash val="solid"/>
                <a:miter/>
              </a:ln>
            </p:spPr>
            <p:txBody>
              <a:bodyPr wrap="square" rtlCol="0" anchor="ctr">
                <a:noAutofit/>
              </a:bodyPr>
              <a:lstStyle/>
              <a:p>
                <a:endParaRPr lang="zh-CN" altLang="en-US"/>
              </a:p>
            </p:txBody>
          </p:sp>
        </p:grpSp>
        <p:grpSp>
          <p:nvGrpSpPr>
            <p:cNvPr id="44" name="组合 43">
              <a:extLst>
                <a:ext uri="{FF2B5EF4-FFF2-40B4-BE49-F238E27FC236}">
                  <a16:creationId xmlns:a16="http://schemas.microsoft.com/office/drawing/2014/main" id="{2747AE59-40D4-4306-904A-15CD0499BAAE}"/>
                </a:ext>
              </a:extLst>
            </p:cNvPr>
            <p:cNvGrpSpPr/>
            <p:nvPr/>
          </p:nvGrpSpPr>
          <p:grpSpPr>
            <a:xfrm>
              <a:off x="8251884" y="4355029"/>
              <a:ext cx="2679540" cy="1433353"/>
              <a:chOff x="859976" y="2113126"/>
              <a:chExt cx="2679540" cy="1433353"/>
            </a:xfrm>
          </p:grpSpPr>
          <p:sp>
            <p:nvSpPr>
              <p:cNvPr id="45" name="文本框 44">
                <a:extLst>
                  <a:ext uri="{FF2B5EF4-FFF2-40B4-BE49-F238E27FC236}">
                    <a16:creationId xmlns:a16="http://schemas.microsoft.com/office/drawing/2014/main" id="{6E86A778-D5E7-4BDA-AE3E-CF6A8D056B57}"/>
                  </a:ext>
                </a:extLst>
              </p:cNvPr>
              <p:cNvSpPr txBox="1"/>
              <p:nvPr/>
            </p:nvSpPr>
            <p:spPr>
              <a:xfrm>
                <a:off x="859976" y="2470612"/>
                <a:ext cx="2679540" cy="797206"/>
              </a:xfrm>
              <a:prstGeom prst="rect">
                <a:avLst/>
              </a:prstGeom>
              <a:noFill/>
              <a:effectLst/>
            </p:spPr>
            <p:txBody>
              <a:bodyPr wrap="square" lIns="91440" tIns="45720" rIns="91440" bIns="45720" rtlCol="0">
                <a:spAutoFit/>
              </a:bodyPr>
              <a:lstStyle/>
              <a:p>
                <a:pPr marR="0" lvl="0" algn="ctr"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6" name="文本框 45">
                <a:extLst>
                  <a:ext uri="{FF2B5EF4-FFF2-40B4-BE49-F238E27FC236}">
                    <a16:creationId xmlns:a16="http://schemas.microsoft.com/office/drawing/2014/main" id="{EA00AC5D-9255-4A22-A3CF-15B22115688E}"/>
                  </a:ext>
                </a:extLst>
              </p:cNvPr>
              <p:cNvSpPr txBox="1"/>
              <p:nvPr/>
            </p:nvSpPr>
            <p:spPr>
              <a:xfrm>
                <a:off x="1467535" y="21131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47" name="组合 46">
                <a:extLst>
                  <a:ext uri="{FF2B5EF4-FFF2-40B4-BE49-F238E27FC236}">
                    <a16:creationId xmlns:a16="http://schemas.microsoft.com/office/drawing/2014/main" id="{A6218254-EB53-4E48-B35C-574588D1F170}"/>
                  </a:ext>
                </a:extLst>
              </p:cNvPr>
              <p:cNvGrpSpPr/>
              <p:nvPr/>
            </p:nvGrpSpPr>
            <p:grpSpPr>
              <a:xfrm rot="16200000">
                <a:off x="3200026" y="3360685"/>
                <a:ext cx="121554" cy="250033"/>
                <a:chOff x="-952500" y="928685"/>
                <a:chExt cx="473109" cy="973174"/>
              </a:xfrm>
            </p:grpSpPr>
            <p:sp>
              <p:nvSpPr>
                <p:cNvPr id="49" name="L 形 48">
                  <a:extLst>
                    <a:ext uri="{FF2B5EF4-FFF2-40B4-BE49-F238E27FC236}">
                      <a16:creationId xmlns:a16="http://schemas.microsoft.com/office/drawing/2014/main" id="{31D22FAD-6209-45FD-93BF-EF44B4031C01}"/>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L 形 49">
                  <a:extLst>
                    <a:ext uri="{FF2B5EF4-FFF2-40B4-BE49-F238E27FC236}">
                      <a16:creationId xmlns:a16="http://schemas.microsoft.com/office/drawing/2014/main" id="{E4645938-2212-4129-B32D-CACAF50C89E3}"/>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L 形 50">
                  <a:extLst>
                    <a:ext uri="{FF2B5EF4-FFF2-40B4-BE49-F238E27FC236}">
                      <a16:creationId xmlns:a16="http://schemas.microsoft.com/office/drawing/2014/main" id="{D79E7897-1310-4EB2-9947-58C7C481A189}"/>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8" name="直接连接符 47">
                <a:extLst>
                  <a:ext uri="{FF2B5EF4-FFF2-40B4-BE49-F238E27FC236}">
                    <a16:creationId xmlns:a16="http://schemas.microsoft.com/office/drawing/2014/main" id="{A7F41ECD-F2B3-439E-8BC6-28974108FC3E}"/>
                  </a:ext>
                </a:extLst>
              </p:cNvPr>
              <p:cNvCxnSpPr>
                <a:cxnSpLocks/>
              </p:cNvCxnSpPr>
              <p:nvPr/>
            </p:nvCxnSpPr>
            <p:spPr>
              <a:xfrm>
                <a:off x="952500" y="3485701"/>
                <a:ext cx="2005013"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88000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7D7B8C8C-72F1-4AFF-A226-B5C243183F9E}"/>
              </a:ext>
            </a:extLst>
          </p:cNvPr>
          <p:cNvSpPr>
            <a:spLocks noGrp="1"/>
          </p:cNvSpPr>
          <p:nvPr>
            <p:ph type="title"/>
          </p:nvPr>
        </p:nvSpPr>
        <p:spPr/>
        <p:txBody>
          <a:bodyPr/>
          <a:lstStyle/>
          <a:p>
            <a:pPr algn="dist"/>
            <a:r>
              <a:rPr lang="zh-CN" altLang="en-US" dirty="0">
                <a:latin typeface="+mj-ea"/>
                <a:ea typeface="+mj-ea"/>
              </a:rPr>
              <a:t>课题背景</a:t>
            </a:r>
          </a:p>
        </p:txBody>
      </p:sp>
      <p:sp>
        <p:nvSpPr>
          <p:cNvPr id="3" name="矩形: 圆顶角 2">
            <a:extLst>
              <a:ext uri="{FF2B5EF4-FFF2-40B4-BE49-F238E27FC236}">
                <a16:creationId xmlns:a16="http://schemas.microsoft.com/office/drawing/2014/main" id="{ED035A15-6780-4A4D-9274-8CA3869F5352}"/>
              </a:ext>
            </a:extLst>
          </p:cNvPr>
          <p:cNvSpPr/>
          <p:nvPr/>
        </p:nvSpPr>
        <p:spPr>
          <a:xfrm>
            <a:off x="824602" y="1368343"/>
            <a:ext cx="10559316" cy="473157"/>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16">
            <a:extLst>
              <a:ext uri="{FF2B5EF4-FFF2-40B4-BE49-F238E27FC236}">
                <a16:creationId xmlns:a16="http://schemas.microsoft.com/office/drawing/2014/main" id="{779968C1-4FE9-4F4D-A2C4-4F907FA0DC1F}"/>
              </a:ext>
            </a:extLst>
          </p:cNvPr>
          <p:cNvGraphicFramePr>
            <a:graphicFrameLocks noGrp="1"/>
          </p:cNvGraphicFramePr>
          <p:nvPr>
            <p:extLst>
              <p:ext uri="{D42A27DB-BD31-4B8C-83A1-F6EECF244321}">
                <p14:modId xmlns:p14="http://schemas.microsoft.com/office/powerpoint/2010/main" val="2320072033"/>
              </p:ext>
            </p:extLst>
          </p:nvPr>
        </p:nvGraphicFramePr>
        <p:xfrm>
          <a:off x="808082" y="1368343"/>
          <a:ext cx="10575835" cy="2861257"/>
        </p:xfrm>
        <a:graphic>
          <a:graphicData uri="http://schemas.openxmlformats.org/drawingml/2006/table">
            <a:tbl>
              <a:tblPr firstRow="1" bandRow="1">
                <a:tableStyleId>{5C22544A-7EE6-4342-B048-85BDC9FD1C3A}</a:tableStyleId>
              </a:tblPr>
              <a:tblGrid>
                <a:gridCol w="2115167">
                  <a:extLst>
                    <a:ext uri="{9D8B030D-6E8A-4147-A177-3AD203B41FA5}">
                      <a16:colId xmlns:a16="http://schemas.microsoft.com/office/drawing/2014/main" val="1248760049"/>
                    </a:ext>
                  </a:extLst>
                </a:gridCol>
                <a:gridCol w="2115167">
                  <a:extLst>
                    <a:ext uri="{9D8B030D-6E8A-4147-A177-3AD203B41FA5}">
                      <a16:colId xmlns:a16="http://schemas.microsoft.com/office/drawing/2014/main" val="3170635296"/>
                    </a:ext>
                  </a:extLst>
                </a:gridCol>
                <a:gridCol w="2115167">
                  <a:extLst>
                    <a:ext uri="{9D8B030D-6E8A-4147-A177-3AD203B41FA5}">
                      <a16:colId xmlns:a16="http://schemas.microsoft.com/office/drawing/2014/main" val="3300968125"/>
                    </a:ext>
                  </a:extLst>
                </a:gridCol>
                <a:gridCol w="2115167">
                  <a:extLst>
                    <a:ext uri="{9D8B030D-6E8A-4147-A177-3AD203B41FA5}">
                      <a16:colId xmlns:a16="http://schemas.microsoft.com/office/drawing/2014/main" val="3192222237"/>
                    </a:ext>
                  </a:extLst>
                </a:gridCol>
                <a:gridCol w="2115167">
                  <a:extLst>
                    <a:ext uri="{9D8B030D-6E8A-4147-A177-3AD203B41FA5}">
                      <a16:colId xmlns:a16="http://schemas.microsoft.com/office/drawing/2014/main" val="3482881353"/>
                    </a:ext>
                  </a:extLst>
                </a:gridCol>
              </a:tblGrid>
              <a:tr h="51921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0" spc="300" dirty="0">
                          <a:solidFill>
                            <a:schemeClr val="bg1"/>
                          </a:solidFill>
                          <a:latin typeface="+mj-ea"/>
                          <a:ea typeface="+mj-ea"/>
                          <a:cs typeface="+mn-ea"/>
                          <a:sym typeface="+mn-lt"/>
                        </a:rPr>
                        <a:t>关键词标题</a:t>
                      </a:r>
                    </a:p>
                  </a:txBody>
                  <a:tcPr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3175" cap="flat" cmpd="sng" algn="ctr">
                      <a:no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7951440"/>
                  </a:ext>
                </a:extLst>
              </a:tr>
              <a:tr h="390340">
                <a:tc>
                  <a:txBody>
                    <a:bodyPr/>
                    <a:lstStyle/>
                    <a:p>
                      <a:pPr algn="ctr"/>
                      <a:r>
                        <a:rPr lang="zh-CN" altLang="en-US" sz="1800" b="1" spc="300" dirty="0">
                          <a:solidFill>
                            <a:schemeClr val="accent1"/>
                          </a:solidFill>
                          <a:cs typeface="+mn-ea"/>
                          <a:sym typeface="+mn-lt"/>
                        </a:rPr>
                        <a:t>关键词</a:t>
                      </a:r>
                      <a:endParaRPr lang="zh-CN" altLang="en-US" sz="1800" b="1" dirty="0">
                        <a:solidFill>
                          <a:schemeClr val="accent1"/>
                        </a:solidFill>
                      </a:endParaRPr>
                    </a:p>
                  </a:txBody>
                  <a:tcPr anchor="ct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spc="300" dirty="0">
                          <a:solidFill>
                            <a:schemeClr val="accent1"/>
                          </a:solidFill>
                          <a:cs typeface="+mn-ea"/>
                          <a:sym typeface="+mn-lt"/>
                        </a:rPr>
                        <a:t>关键词</a:t>
                      </a:r>
                      <a:endParaRPr lang="zh-CN" altLang="en-US" sz="1800" b="1" dirty="0">
                        <a:solidFill>
                          <a:schemeClr val="accent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spc="300" dirty="0">
                          <a:solidFill>
                            <a:schemeClr val="accent1"/>
                          </a:solidFill>
                          <a:cs typeface="+mn-ea"/>
                          <a:sym typeface="+mn-lt"/>
                        </a:rPr>
                        <a:t>关键词</a:t>
                      </a:r>
                      <a:endParaRPr lang="zh-CN" altLang="en-US" sz="1800" b="1" dirty="0">
                        <a:solidFill>
                          <a:schemeClr val="accent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spc="300" dirty="0">
                          <a:solidFill>
                            <a:schemeClr val="accent1"/>
                          </a:solidFill>
                          <a:cs typeface="+mn-ea"/>
                          <a:sym typeface="+mn-lt"/>
                        </a:rPr>
                        <a:t>关键词</a:t>
                      </a:r>
                      <a:endParaRPr lang="zh-CN" altLang="en-US" sz="1800" b="1" dirty="0">
                        <a:solidFill>
                          <a:schemeClr val="accent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spc="300" dirty="0">
                          <a:solidFill>
                            <a:schemeClr val="accent1"/>
                          </a:solidFill>
                          <a:cs typeface="+mn-ea"/>
                          <a:sym typeface="+mn-lt"/>
                        </a:rPr>
                        <a:t>关键词</a:t>
                      </a:r>
                      <a:endParaRPr lang="zh-CN" altLang="en-US" sz="1800" b="1" dirty="0">
                        <a:solidFill>
                          <a:schemeClr val="accent1"/>
                        </a:solidFill>
                      </a:endParaRPr>
                    </a:p>
                  </a:txBody>
                  <a:tcPr anchor="ct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6167172"/>
                  </a:ext>
                </a:extLst>
              </a:tr>
              <a:tr h="390340">
                <a:tc>
                  <a:txBody>
                    <a:bodyPr/>
                    <a:lstStyle/>
                    <a:p>
                      <a:pPr algn="ctr"/>
                      <a:r>
                        <a:rPr lang="en-US" altLang="zh-CN" sz="1800" dirty="0">
                          <a:solidFill>
                            <a:schemeClr val="tx1">
                              <a:lumMod val="75000"/>
                              <a:lumOff val="25000"/>
                            </a:schemeClr>
                          </a:solidFill>
                          <a:latin typeface="+mn-ea"/>
                          <a:ea typeface="+mn-ea"/>
                        </a:rPr>
                        <a:t>1.3</a:t>
                      </a:r>
                      <a:endParaRPr lang="zh-CN" altLang="en-US" sz="1800" dirty="0">
                        <a:solidFill>
                          <a:schemeClr val="tx1">
                            <a:lumMod val="75000"/>
                            <a:lumOff val="25000"/>
                          </a:schemeClr>
                        </a:solidFill>
                        <a:latin typeface="+mn-ea"/>
                        <a:ea typeface="+mn-ea"/>
                      </a:endParaRPr>
                    </a:p>
                  </a:txBody>
                  <a:tcPr anchor="ctr">
                    <a:lnL w="12700" cmpd="sng">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2.7</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3.3</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2.1</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4.2</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6438300"/>
                  </a:ext>
                </a:extLst>
              </a:tr>
              <a:tr h="390340">
                <a:tc>
                  <a:txBody>
                    <a:bodyPr/>
                    <a:lstStyle/>
                    <a:p>
                      <a:pPr algn="ctr"/>
                      <a:r>
                        <a:rPr lang="en-US" altLang="zh-CN" sz="1800" dirty="0">
                          <a:solidFill>
                            <a:schemeClr val="tx1">
                              <a:lumMod val="75000"/>
                              <a:lumOff val="25000"/>
                            </a:schemeClr>
                          </a:solidFill>
                          <a:latin typeface="+mn-ea"/>
                          <a:ea typeface="+mn-ea"/>
                        </a:rPr>
                        <a:t>2</a:t>
                      </a:r>
                      <a:endParaRPr lang="zh-CN" altLang="en-US" sz="1800" dirty="0">
                        <a:solidFill>
                          <a:schemeClr val="tx1">
                            <a:lumMod val="75000"/>
                            <a:lumOff val="25000"/>
                          </a:schemeClr>
                        </a:solidFill>
                        <a:latin typeface="+mn-ea"/>
                        <a:ea typeface="+mn-ea"/>
                      </a:endParaRPr>
                    </a:p>
                  </a:txBody>
                  <a:tcPr anchor="ctr">
                    <a:lnL w="12700" cmpd="sng">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1.3</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5.2</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1.2</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6.1</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5736143"/>
                  </a:ext>
                </a:extLst>
              </a:tr>
              <a:tr h="390340">
                <a:tc>
                  <a:txBody>
                    <a:bodyPr/>
                    <a:lstStyle/>
                    <a:p>
                      <a:pPr algn="ctr"/>
                      <a:r>
                        <a:rPr lang="en-US" altLang="zh-CN" sz="1800" dirty="0">
                          <a:solidFill>
                            <a:schemeClr val="tx1">
                              <a:lumMod val="75000"/>
                              <a:lumOff val="25000"/>
                            </a:schemeClr>
                          </a:solidFill>
                          <a:latin typeface="+mn-ea"/>
                          <a:ea typeface="+mn-ea"/>
                        </a:rPr>
                        <a:t>3.1</a:t>
                      </a:r>
                      <a:endParaRPr lang="zh-CN" altLang="en-US" sz="1800" dirty="0">
                        <a:solidFill>
                          <a:schemeClr val="tx1">
                            <a:lumMod val="75000"/>
                            <a:lumOff val="25000"/>
                          </a:schemeClr>
                        </a:solidFill>
                        <a:latin typeface="+mn-ea"/>
                        <a:ea typeface="+mn-ea"/>
                      </a:endParaRPr>
                    </a:p>
                  </a:txBody>
                  <a:tcPr anchor="ctr">
                    <a:lnL w="12700" cmpd="sng">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2.8</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4.3</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2.2</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1.5</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647286"/>
                  </a:ext>
                </a:extLst>
              </a:tr>
              <a:tr h="390340">
                <a:tc>
                  <a:txBody>
                    <a:bodyPr/>
                    <a:lstStyle/>
                    <a:p>
                      <a:pPr algn="ctr"/>
                      <a:r>
                        <a:rPr lang="en-US" altLang="zh-CN" sz="1800" dirty="0">
                          <a:solidFill>
                            <a:schemeClr val="tx1">
                              <a:lumMod val="75000"/>
                              <a:lumOff val="25000"/>
                            </a:schemeClr>
                          </a:solidFill>
                          <a:latin typeface="+mn-ea"/>
                          <a:ea typeface="+mn-ea"/>
                        </a:rPr>
                        <a:t>5.2</a:t>
                      </a:r>
                      <a:endParaRPr lang="zh-CN" altLang="en-US" sz="1800" dirty="0">
                        <a:solidFill>
                          <a:schemeClr val="tx1">
                            <a:lumMod val="75000"/>
                            <a:lumOff val="25000"/>
                          </a:schemeClr>
                        </a:solidFill>
                        <a:latin typeface="+mn-ea"/>
                        <a:ea typeface="+mn-ea"/>
                      </a:endParaRPr>
                    </a:p>
                  </a:txBody>
                  <a:tcPr anchor="ctr">
                    <a:lnL w="12700" cmpd="sng">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2.4</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4.1</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2.4</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2.4</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080839"/>
                  </a:ext>
                </a:extLst>
              </a:tr>
              <a:tr h="390340">
                <a:tc>
                  <a:txBody>
                    <a:bodyPr/>
                    <a:lstStyle/>
                    <a:p>
                      <a:pPr algn="ctr"/>
                      <a:r>
                        <a:rPr lang="en-US" altLang="zh-CN" sz="1800" dirty="0">
                          <a:solidFill>
                            <a:schemeClr val="tx1">
                              <a:lumMod val="75000"/>
                              <a:lumOff val="25000"/>
                            </a:schemeClr>
                          </a:solidFill>
                          <a:latin typeface="+mn-ea"/>
                          <a:ea typeface="+mn-ea"/>
                        </a:rPr>
                        <a:t>3.7</a:t>
                      </a:r>
                      <a:endParaRPr lang="zh-CN" altLang="en-US" sz="1800" dirty="0">
                        <a:solidFill>
                          <a:schemeClr val="tx1">
                            <a:lumMod val="75000"/>
                            <a:lumOff val="25000"/>
                          </a:schemeClr>
                        </a:solidFill>
                        <a:latin typeface="+mn-ea"/>
                        <a:ea typeface="+mn-ea"/>
                      </a:endParaRPr>
                    </a:p>
                  </a:txBody>
                  <a:tcPr anchor="ctr">
                    <a:lnL w="12700" cmpd="sng">
                      <a:noFill/>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3.4</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2.6</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3.6</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dirty="0">
                          <a:solidFill>
                            <a:schemeClr val="tx1">
                              <a:lumMod val="75000"/>
                              <a:lumOff val="25000"/>
                            </a:schemeClr>
                          </a:solidFill>
                          <a:latin typeface="+mn-ea"/>
                          <a:ea typeface="+mn-ea"/>
                        </a:rPr>
                        <a:t>3.3</a:t>
                      </a:r>
                      <a:endParaRPr lang="zh-CN" altLang="en-US" sz="1800" dirty="0">
                        <a:solidFill>
                          <a:schemeClr val="tx1">
                            <a:lumMod val="75000"/>
                            <a:lumOff val="25000"/>
                          </a:schemeClr>
                        </a:solidFill>
                        <a:latin typeface="+mn-ea"/>
                        <a:ea typeface="+mn-ea"/>
                      </a:endParaRPr>
                    </a:p>
                  </a:txBody>
                  <a:tcPr anchor="ctr">
                    <a:lnL w="3175" cap="flat" cmpd="sng" algn="ctr">
                      <a:noFill/>
                      <a:prstDash val="solid"/>
                      <a:round/>
                      <a:headEnd type="none" w="med" len="med"/>
                      <a:tailEnd type="none" w="med" len="med"/>
                    </a:lnL>
                    <a:lnR w="12700" cmpd="sng">
                      <a:noFill/>
                    </a:lnR>
                    <a:lnT w="3175" cap="flat" cmpd="sng" algn="ctr">
                      <a:solidFill>
                        <a:schemeClr val="bg1">
                          <a:lumMod val="75000"/>
                        </a:schemeClr>
                      </a:solidFill>
                      <a:prstDash val="solid"/>
                      <a:round/>
                      <a:headEnd type="none" w="med" len="med"/>
                      <a:tailEnd type="none" w="med" len="med"/>
                    </a:lnT>
                    <a:lnB w="571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161730"/>
                  </a:ext>
                </a:extLst>
              </a:tr>
            </a:tbl>
          </a:graphicData>
        </a:graphic>
      </p:graphicFrame>
      <p:grpSp>
        <p:nvGrpSpPr>
          <p:cNvPr id="2" name="组合 1">
            <a:extLst>
              <a:ext uri="{FF2B5EF4-FFF2-40B4-BE49-F238E27FC236}">
                <a16:creationId xmlns:a16="http://schemas.microsoft.com/office/drawing/2014/main" id="{CF3450E2-2CD1-429C-A9E8-54637CE616CA}"/>
              </a:ext>
            </a:extLst>
          </p:cNvPr>
          <p:cNvGrpSpPr/>
          <p:nvPr/>
        </p:nvGrpSpPr>
        <p:grpSpPr>
          <a:xfrm>
            <a:off x="808082" y="4559488"/>
            <a:ext cx="3770268" cy="1516432"/>
            <a:chOff x="1182962" y="4057600"/>
            <a:chExt cx="4913038" cy="1516432"/>
          </a:xfrm>
        </p:grpSpPr>
        <p:sp>
          <p:nvSpPr>
            <p:cNvPr id="54" name="矩形: 圆顶角 53">
              <a:extLst>
                <a:ext uri="{FF2B5EF4-FFF2-40B4-BE49-F238E27FC236}">
                  <a16:creationId xmlns:a16="http://schemas.microsoft.com/office/drawing/2014/main" id="{CB44B0A2-57F0-49F1-8004-E64BA883CC1A}"/>
                </a:ext>
              </a:extLst>
            </p:cNvPr>
            <p:cNvSpPr/>
            <p:nvPr/>
          </p:nvSpPr>
          <p:spPr>
            <a:xfrm flipV="1">
              <a:off x="1182963" y="4063597"/>
              <a:ext cx="4913037" cy="1510435"/>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5876B2D9-28AE-475D-AF03-03271BED348B}"/>
                </a:ext>
              </a:extLst>
            </p:cNvPr>
            <p:cNvSpPr/>
            <p:nvPr/>
          </p:nvSpPr>
          <p:spPr>
            <a:xfrm>
              <a:off x="1182962" y="4057600"/>
              <a:ext cx="4913037" cy="49571"/>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文本框 57">
            <a:extLst>
              <a:ext uri="{FF2B5EF4-FFF2-40B4-BE49-F238E27FC236}">
                <a16:creationId xmlns:a16="http://schemas.microsoft.com/office/drawing/2014/main" id="{98029270-DBC8-4D9A-9B40-F3B8656CFDCC}"/>
              </a:ext>
            </a:extLst>
          </p:cNvPr>
          <p:cNvSpPr txBox="1"/>
          <p:nvPr/>
        </p:nvSpPr>
        <p:spPr>
          <a:xfrm>
            <a:off x="888826" y="5262642"/>
            <a:ext cx="3556174" cy="557140"/>
          </a:xfrm>
          <a:prstGeom prst="rect">
            <a:avLst/>
          </a:prstGeom>
          <a:noFill/>
          <a:effectLst/>
        </p:spPr>
        <p:txBody>
          <a:bodyPr wrap="square" lIns="91440" tIns="45720" rIns="91440" bIns="45720" rtlCol="0">
            <a:spAutoFit/>
          </a:bodyPr>
          <a:lstStyle/>
          <a:p>
            <a:pPr marR="0" lvl="0"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9" name="文本框 58">
            <a:extLst>
              <a:ext uri="{FF2B5EF4-FFF2-40B4-BE49-F238E27FC236}">
                <a16:creationId xmlns:a16="http://schemas.microsoft.com/office/drawing/2014/main" id="{9722BCF2-87A9-4F14-A904-6DF816DD93D0}"/>
              </a:ext>
            </a:extLst>
          </p:cNvPr>
          <p:cNvSpPr txBox="1"/>
          <p:nvPr/>
        </p:nvSpPr>
        <p:spPr>
          <a:xfrm>
            <a:off x="888826" y="4740056"/>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60" name="组合 59">
            <a:extLst>
              <a:ext uri="{FF2B5EF4-FFF2-40B4-BE49-F238E27FC236}">
                <a16:creationId xmlns:a16="http://schemas.microsoft.com/office/drawing/2014/main" id="{2954D791-FEEE-4653-A810-8F2DBCA98A31}"/>
              </a:ext>
            </a:extLst>
          </p:cNvPr>
          <p:cNvGrpSpPr/>
          <p:nvPr/>
        </p:nvGrpSpPr>
        <p:grpSpPr>
          <a:xfrm rot="16200000">
            <a:off x="4124226" y="5800609"/>
            <a:ext cx="121554" cy="250033"/>
            <a:chOff x="-952500" y="928685"/>
            <a:chExt cx="473109" cy="973174"/>
          </a:xfrm>
        </p:grpSpPr>
        <p:sp>
          <p:nvSpPr>
            <p:cNvPr id="62" name="L 形 61">
              <a:extLst>
                <a:ext uri="{FF2B5EF4-FFF2-40B4-BE49-F238E27FC236}">
                  <a16:creationId xmlns:a16="http://schemas.microsoft.com/office/drawing/2014/main" id="{4703AF17-A264-4460-9523-030D58AF4E3E}"/>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L 形 62">
              <a:extLst>
                <a:ext uri="{FF2B5EF4-FFF2-40B4-BE49-F238E27FC236}">
                  <a16:creationId xmlns:a16="http://schemas.microsoft.com/office/drawing/2014/main" id="{FFEE25D3-CF0C-4BA1-B13F-0B593EBEE136}"/>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L 形 63">
              <a:extLst>
                <a:ext uri="{FF2B5EF4-FFF2-40B4-BE49-F238E27FC236}">
                  <a16:creationId xmlns:a16="http://schemas.microsoft.com/office/drawing/2014/main" id="{4F8AA6CD-C4FD-4D50-ADA8-7D75482E30D6}"/>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1" name="直接连接符 60">
            <a:extLst>
              <a:ext uri="{FF2B5EF4-FFF2-40B4-BE49-F238E27FC236}">
                <a16:creationId xmlns:a16="http://schemas.microsoft.com/office/drawing/2014/main" id="{360CEE52-F64F-4BCC-83F1-192B294EFE7F}"/>
              </a:ext>
            </a:extLst>
          </p:cNvPr>
          <p:cNvCxnSpPr>
            <a:cxnSpLocks/>
          </p:cNvCxnSpPr>
          <p:nvPr/>
        </p:nvCxnSpPr>
        <p:spPr>
          <a:xfrm>
            <a:off x="888826" y="5925625"/>
            <a:ext cx="2992887"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BA92F6E5-B943-4049-852D-B76FA75352AE}"/>
              </a:ext>
            </a:extLst>
          </p:cNvPr>
          <p:cNvCxnSpPr/>
          <p:nvPr/>
        </p:nvCxnSpPr>
        <p:spPr>
          <a:xfrm>
            <a:off x="985011" y="5201404"/>
            <a:ext cx="33981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0" name="组合 69">
            <a:extLst>
              <a:ext uri="{FF2B5EF4-FFF2-40B4-BE49-F238E27FC236}">
                <a16:creationId xmlns:a16="http://schemas.microsoft.com/office/drawing/2014/main" id="{186D0315-2848-45D4-8481-A25104F2E1D1}"/>
              </a:ext>
            </a:extLst>
          </p:cNvPr>
          <p:cNvGrpSpPr/>
          <p:nvPr/>
        </p:nvGrpSpPr>
        <p:grpSpPr>
          <a:xfrm>
            <a:off x="7603993" y="4559488"/>
            <a:ext cx="3770268" cy="1516432"/>
            <a:chOff x="1182962" y="4057600"/>
            <a:chExt cx="4913038" cy="1516432"/>
          </a:xfrm>
        </p:grpSpPr>
        <p:sp>
          <p:nvSpPr>
            <p:cNvPr id="71" name="矩形: 圆顶角 70">
              <a:extLst>
                <a:ext uri="{FF2B5EF4-FFF2-40B4-BE49-F238E27FC236}">
                  <a16:creationId xmlns:a16="http://schemas.microsoft.com/office/drawing/2014/main" id="{EA90A2AE-2698-4ACD-9CB6-84613DE4FD6F}"/>
                </a:ext>
              </a:extLst>
            </p:cNvPr>
            <p:cNvSpPr/>
            <p:nvPr/>
          </p:nvSpPr>
          <p:spPr>
            <a:xfrm flipV="1">
              <a:off x="1182963" y="4063597"/>
              <a:ext cx="4913037" cy="1510435"/>
            </a:xfrm>
            <a:prstGeom prst="round2SameRect">
              <a:avLst>
                <a:gd name="adj1" fmla="val 8251"/>
                <a:gd name="adj2" fmla="val 0"/>
              </a:avLst>
            </a:prstGeom>
            <a:solidFill>
              <a:schemeClr val="bg1"/>
            </a:solidFill>
            <a:ln w="12700" cap="flat" cmpd="sng" algn="ctr">
              <a:noFill/>
              <a:prstDash val="solid"/>
              <a:miter lim="800000"/>
            </a:ln>
            <a:effectLst>
              <a:outerShdw blurRad="177800" dist="381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C50ACF99-4533-4DD9-980B-8E8391B09BF6}"/>
                </a:ext>
              </a:extLst>
            </p:cNvPr>
            <p:cNvSpPr/>
            <p:nvPr/>
          </p:nvSpPr>
          <p:spPr>
            <a:xfrm>
              <a:off x="1182962" y="4057600"/>
              <a:ext cx="4913037" cy="49571"/>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文本框 72">
            <a:extLst>
              <a:ext uri="{FF2B5EF4-FFF2-40B4-BE49-F238E27FC236}">
                <a16:creationId xmlns:a16="http://schemas.microsoft.com/office/drawing/2014/main" id="{F1D2DBDC-6A6E-4463-8310-CAB7B83C2448}"/>
              </a:ext>
            </a:extLst>
          </p:cNvPr>
          <p:cNvSpPr txBox="1"/>
          <p:nvPr/>
        </p:nvSpPr>
        <p:spPr>
          <a:xfrm>
            <a:off x="7684737" y="5262642"/>
            <a:ext cx="3556174" cy="557140"/>
          </a:xfrm>
          <a:prstGeom prst="rect">
            <a:avLst/>
          </a:prstGeom>
          <a:noFill/>
          <a:effectLst/>
        </p:spPr>
        <p:txBody>
          <a:bodyPr wrap="square" lIns="91440" tIns="45720" rIns="91440" bIns="45720" rtlCol="0">
            <a:spAutoFit/>
          </a:bodyPr>
          <a:lstStyle/>
          <a:p>
            <a:pPr marR="0" lvl="0" defTabSz="914400" rtl="0" eaLnBrk="1" fontAlgn="auto" latinLnBrk="0" hangingPunct="1">
              <a:lnSpc>
                <a:spcPct val="130000"/>
              </a:lnSpc>
              <a:buClrTx/>
              <a:buSzTx/>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4" name="文本框 73">
            <a:extLst>
              <a:ext uri="{FF2B5EF4-FFF2-40B4-BE49-F238E27FC236}">
                <a16:creationId xmlns:a16="http://schemas.microsoft.com/office/drawing/2014/main" id="{547A959A-A827-4E97-ACA9-4E08996B44B4}"/>
              </a:ext>
            </a:extLst>
          </p:cNvPr>
          <p:cNvSpPr txBox="1"/>
          <p:nvPr/>
        </p:nvSpPr>
        <p:spPr>
          <a:xfrm>
            <a:off x="7684737" y="4740056"/>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75" name="组合 74">
            <a:extLst>
              <a:ext uri="{FF2B5EF4-FFF2-40B4-BE49-F238E27FC236}">
                <a16:creationId xmlns:a16="http://schemas.microsoft.com/office/drawing/2014/main" id="{0397DCAA-5113-449A-855A-3B82A2585998}"/>
              </a:ext>
            </a:extLst>
          </p:cNvPr>
          <p:cNvGrpSpPr/>
          <p:nvPr/>
        </p:nvGrpSpPr>
        <p:grpSpPr>
          <a:xfrm rot="16200000">
            <a:off x="10920137" y="5800609"/>
            <a:ext cx="121554" cy="250033"/>
            <a:chOff x="-952500" y="928685"/>
            <a:chExt cx="473109" cy="973174"/>
          </a:xfrm>
        </p:grpSpPr>
        <p:sp>
          <p:nvSpPr>
            <p:cNvPr id="76" name="L 形 75">
              <a:extLst>
                <a:ext uri="{FF2B5EF4-FFF2-40B4-BE49-F238E27FC236}">
                  <a16:creationId xmlns:a16="http://schemas.microsoft.com/office/drawing/2014/main" id="{D5423C08-A139-4ACA-9C50-B4B9C5185271}"/>
                </a:ext>
              </a:extLst>
            </p:cNvPr>
            <p:cNvSpPr/>
            <p:nvPr/>
          </p:nvSpPr>
          <p:spPr>
            <a:xfrm rot="18955421">
              <a:off x="-952500" y="1428750"/>
              <a:ext cx="473109" cy="473109"/>
            </a:xfrm>
            <a:prstGeom prst="corner">
              <a:avLst>
                <a:gd name="adj1" fmla="val 19801"/>
                <a:gd name="adj2" fmla="val 17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L 形 76">
              <a:extLst>
                <a:ext uri="{FF2B5EF4-FFF2-40B4-BE49-F238E27FC236}">
                  <a16:creationId xmlns:a16="http://schemas.microsoft.com/office/drawing/2014/main" id="{29EA2021-9703-44B3-BFE5-E1B6A913DDA3}"/>
                </a:ext>
              </a:extLst>
            </p:cNvPr>
            <p:cNvSpPr/>
            <p:nvPr/>
          </p:nvSpPr>
          <p:spPr>
            <a:xfrm rot="18955421">
              <a:off x="-952500" y="1176337"/>
              <a:ext cx="473109" cy="473109"/>
            </a:xfrm>
            <a:prstGeom prst="corner">
              <a:avLst>
                <a:gd name="adj1" fmla="val 19801"/>
                <a:gd name="adj2" fmla="val 17788"/>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L 形 77">
              <a:extLst>
                <a:ext uri="{FF2B5EF4-FFF2-40B4-BE49-F238E27FC236}">
                  <a16:creationId xmlns:a16="http://schemas.microsoft.com/office/drawing/2014/main" id="{BE6E7428-4A76-4073-ACD0-25DDD5D189CE}"/>
                </a:ext>
              </a:extLst>
            </p:cNvPr>
            <p:cNvSpPr/>
            <p:nvPr/>
          </p:nvSpPr>
          <p:spPr>
            <a:xfrm rot="18955421">
              <a:off x="-952500" y="928685"/>
              <a:ext cx="473109" cy="473109"/>
            </a:xfrm>
            <a:prstGeom prst="corner">
              <a:avLst>
                <a:gd name="adj1" fmla="val 19801"/>
                <a:gd name="adj2" fmla="val 17788"/>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9" name="直接连接符 78">
            <a:extLst>
              <a:ext uri="{FF2B5EF4-FFF2-40B4-BE49-F238E27FC236}">
                <a16:creationId xmlns:a16="http://schemas.microsoft.com/office/drawing/2014/main" id="{083B5138-2F02-485A-AC94-443975221B05}"/>
              </a:ext>
            </a:extLst>
          </p:cNvPr>
          <p:cNvCxnSpPr>
            <a:cxnSpLocks/>
          </p:cNvCxnSpPr>
          <p:nvPr/>
        </p:nvCxnSpPr>
        <p:spPr>
          <a:xfrm>
            <a:off x="7684737" y="5925625"/>
            <a:ext cx="2992887" cy="0"/>
          </a:xfrm>
          <a:prstGeom prst="line">
            <a:avLst/>
          </a:prstGeom>
          <a:ln>
            <a:gradFill flip="none" rotWithShape="1">
              <a:gsLst>
                <a:gs pos="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6E768140-B49F-4F58-8DD4-609DC97B1D84}"/>
              </a:ext>
            </a:extLst>
          </p:cNvPr>
          <p:cNvCxnSpPr/>
          <p:nvPr/>
        </p:nvCxnSpPr>
        <p:spPr>
          <a:xfrm>
            <a:off x="7780922" y="5201404"/>
            <a:ext cx="33981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3" name="椭圆 82">
            <a:extLst>
              <a:ext uri="{FF2B5EF4-FFF2-40B4-BE49-F238E27FC236}">
                <a16:creationId xmlns:a16="http://schemas.microsoft.com/office/drawing/2014/main" id="{EDA58857-8451-4337-9D5E-64F6E7E55119}"/>
              </a:ext>
            </a:extLst>
          </p:cNvPr>
          <p:cNvSpPr/>
          <p:nvPr/>
        </p:nvSpPr>
        <p:spPr>
          <a:xfrm>
            <a:off x="5470666" y="4692370"/>
            <a:ext cx="1250669" cy="1250669"/>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任意多边形: 形状 92">
            <a:extLst>
              <a:ext uri="{FF2B5EF4-FFF2-40B4-BE49-F238E27FC236}">
                <a16:creationId xmlns:a16="http://schemas.microsoft.com/office/drawing/2014/main" id="{26F3C386-69D8-491F-8CD6-9A5F6A27B9A5}"/>
              </a:ext>
            </a:extLst>
          </p:cNvPr>
          <p:cNvSpPr/>
          <p:nvPr/>
        </p:nvSpPr>
        <p:spPr>
          <a:xfrm>
            <a:off x="6881219" y="5168084"/>
            <a:ext cx="473386" cy="299240"/>
          </a:xfrm>
          <a:custGeom>
            <a:avLst/>
            <a:gdLst>
              <a:gd name="connsiteX0" fmla="*/ 0 w 663001"/>
              <a:gd name="connsiteY0" fmla="*/ 34012 h 419101"/>
              <a:gd name="connsiteX1" fmla="*/ 66506 w 663001"/>
              <a:gd name="connsiteY1" fmla="*/ 58626 h 419101"/>
              <a:gd name="connsiteX2" fmla="*/ 240447 w 663001"/>
              <a:gd name="connsiteY2" fmla="*/ 94437 h 419101"/>
              <a:gd name="connsiteX3" fmla="*/ 453448 w 663001"/>
              <a:gd name="connsiteY3" fmla="*/ 107568 h 419101"/>
              <a:gd name="connsiteX4" fmla="*/ 453448 w 663001"/>
              <a:gd name="connsiteY4" fmla="*/ 311533 h 419101"/>
              <a:gd name="connsiteX5" fmla="*/ 240447 w 663001"/>
              <a:gd name="connsiteY5" fmla="*/ 324664 h 419101"/>
              <a:gd name="connsiteX6" fmla="*/ 66506 w 663001"/>
              <a:gd name="connsiteY6" fmla="*/ 360475 h 419101"/>
              <a:gd name="connsiteX7" fmla="*/ 0 w 663001"/>
              <a:gd name="connsiteY7" fmla="*/ 385089 h 419101"/>
              <a:gd name="connsiteX8" fmla="*/ 453450 w 663001"/>
              <a:gd name="connsiteY8" fmla="*/ 0 h 419101"/>
              <a:gd name="connsiteX9" fmla="*/ 663001 w 663001"/>
              <a:gd name="connsiteY9" fmla="*/ 209551 h 419101"/>
              <a:gd name="connsiteX10" fmla="*/ 453450 w 663001"/>
              <a:gd name="connsiteY10" fmla="*/ 419101 h 41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001" h="419101">
                <a:moveTo>
                  <a:pt x="0" y="34012"/>
                </a:moveTo>
                <a:lnTo>
                  <a:pt x="66506" y="58626"/>
                </a:lnTo>
                <a:cubicBezTo>
                  <a:pt x="116020" y="73746"/>
                  <a:pt x="174979" y="85981"/>
                  <a:pt x="240447" y="94437"/>
                </a:cubicBezTo>
                <a:lnTo>
                  <a:pt x="453448" y="107568"/>
                </a:lnTo>
                <a:lnTo>
                  <a:pt x="453448" y="311533"/>
                </a:lnTo>
                <a:lnTo>
                  <a:pt x="240447" y="324664"/>
                </a:lnTo>
                <a:cubicBezTo>
                  <a:pt x="174979" y="333120"/>
                  <a:pt x="116020" y="345356"/>
                  <a:pt x="66506" y="360475"/>
                </a:cubicBezTo>
                <a:lnTo>
                  <a:pt x="0" y="385089"/>
                </a:lnTo>
                <a:close/>
                <a:moveTo>
                  <a:pt x="453450" y="0"/>
                </a:moveTo>
                <a:lnTo>
                  <a:pt x="663001" y="209551"/>
                </a:lnTo>
                <a:lnTo>
                  <a:pt x="453450" y="419101"/>
                </a:lnTo>
                <a:close/>
              </a:path>
            </a:pathLst>
          </a:custGeom>
          <a:gradFill flip="none" rotWithShape="1">
            <a:gsLst>
              <a:gs pos="17000">
                <a:schemeClr val="accent1">
                  <a:lumMod val="20000"/>
                  <a:lumOff val="80000"/>
                  <a:alpha val="0"/>
                </a:scheme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4" name="任意多边形: 形状 93">
            <a:extLst>
              <a:ext uri="{FF2B5EF4-FFF2-40B4-BE49-F238E27FC236}">
                <a16:creationId xmlns:a16="http://schemas.microsoft.com/office/drawing/2014/main" id="{BDD5560B-5105-4609-A9D7-8AE0FC787CE8}"/>
              </a:ext>
            </a:extLst>
          </p:cNvPr>
          <p:cNvSpPr/>
          <p:nvPr/>
        </p:nvSpPr>
        <p:spPr>
          <a:xfrm flipH="1">
            <a:off x="4827737" y="5168084"/>
            <a:ext cx="473386" cy="299240"/>
          </a:xfrm>
          <a:custGeom>
            <a:avLst/>
            <a:gdLst>
              <a:gd name="connsiteX0" fmla="*/ 0 w 663001"/>
              <a:gd name="connsiteY0" fmla="*/ 34012 h 419101"/>
              <a:gd name="connsiteX1" fmla="*/ 66506 w 663001"/>
              <a:gd name="connsiteY1" fmla="*/ 58626 h 419101"/>
              <a:gd name="connsiteX2" fmla="*/ 240447 w 663001"/>
              <a:gd name="connsiteY2" fmla="*/ 94437 h 419101"/>
              <a:gd name="connsiteX3" fmla="*/ 453448 w 663001"/>
              <a:gd name="connsiteY3" fmla="*/ 107568 h 419101"/>
              <a:gd name="connsiteX4" fmla="*/ 453448 w 663001"/>
              <a:gd name="connsiteY4" fmla="*/ 311533 h 419101"/>
              <a:gd name="connsiteX5" fmla="*/ 240447 w 663001"/>
              <a:gd name="connsiteY5" fmla="*/ 324664 h 419101"/>
              <a:gd name="connsiteX6" fmla="*/ 66506 w 663001"/>
              <a:gd name="connsiteY6" fmla="*/ 360475 h 419101"/>
              <a:gd name="connsiteX7" fmla="*/ 0 w 663001"/>
              <a:gd name="connsiteY7" fmla="*/ 385089 h 419101"/>
              <a:gd name="connsiteX8" fmla="*/ 453450 w 663001"/>
              <a:gd name="connsiteY8" fmla="*/ 0 h 419101"/>
              <a:gd name="connsiteX9" fmla="*/ 663001 w 663001"/>
              <a:gd name="connsiteY9" fmla="*/ 209551 h 419101"/>
              <a:gd name="connsiteX10" fmla="*/ 453450 w 663001"/>
              <a:gd name="connsiteY10" fmla="*/ 419101 h 41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001" h="419101">
                <a:moveTo>
                  <a:pt x="0" y="34012"/>
                </a:moveTo>
                <a:lnTo>
                  <a:pt x="66506" y="58626"/>
                </a:lnTo>
                <a:cubicBezTo>
                  <a:pt x="116020" y="73746"/>
                  <a:pt x="174979" y="85981"/>
                  <a:pt x="240447" y="94437"/>
                </a:cubicBezTo>
                <a:lnTo>
                  <a:pt x="453448" y="107568"/>
                </a:lnTo>
                <a:lnTo>
                  <a:pt x="453448" y="311533"/>
                </a:lnTo>
                <a:lnTo>
                  <a:pt x="240447" y="324664"/>
                </a:lnTo>
                <a:cubicBezTo>
                  <a:pt x="174979" y="333120"/>
                  <a:pt x="116020" y="345356"/>
                  <a:pt x="66506" y="360475"/>
                </a:cubicBezTo>
                <a:lnTo>
                  <a:pt x="0" y="385089"/>
                </a:lnTo>
                <a:close/>
                <a:moveTo>
                  <a:pt x="453450" y="0"/>
                </a:moveTo>
                <a:lnTo>
                  <a:pt x="663001" y="209551"/>
                </a:lnTo>
                <a:lnTo>
                  <a:pt x="453450" y="419101"/>
                </a:lnTo>
                <a:close/>
              </a:path>
            </a:pathLst>
          </a:custGeom>
          <a:gradFill flip="none" rotWithShape="1">
            <a:gsLst>
              <a:gs pos="17000">
                <a:schemeClr val="accent1">
                  <a:lumMod val="20000"/>
                  <a:lumOff val="80000"/>
                  <a:alpha val="0"/>
                </a:scheme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5" name="文本框 94">
            <a:extLst>
              <a:ext uri="{FF2B5EF4-FFF2-40B4-BE49-F238E27FC236}">
                <a16:creationId xmlns:a16="http://schemas.microsoft.com/office/drawing/2014/main" id="{BF9A6C68-B327-4D06-B7D4-D497AD539B7B}"/>
              </a:ext>
            </a:extLst>
          </p:cNvPr>
          <p:cNvSpPr txBox="1"/>
          <p:nvPr/>
        </p:nvSpPr>
        <p:spPr>
          <a:xfrm>
            <a:off x="5618946" y="5008211"/>
            <a:ext cx="95410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a:t>
            </a:r>
            <a:endParaRPr kumimoji="0" lang="en-US" altLang="zh-CN"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标题</a:t>
            </a:r>
          </a:p>
        </p:txBody>
      </p:sp>
    </p:spTree>
    <p:extLst>
      <p:ext uri="{BB962C8B-B14F-4D97-AF65-F5344CB8AC3E}">
        <p14:creationId xmlns:p14="http://schemas.microsoft.com/office/powerpoint/2010/main" val="2382430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65219014-AD27-443F-82F6-00FFF0893D9B}"/>
              </a:ext>
            </a:extLst>
          </p:cNvPr>
          <p:cNvSpPr txBox="1"/>
          <p:nvPr/>
        </p:nvSpPr>
        <p:spPr>
          <a:xfrm>
            <a:off x="4160382" y="2557723"/>
            <a:ext cx="6340197" cy="1938992"/>
          </a:xfrm>
          <a:prstGeom prst="rect">
            <a:avLst/>
          </a:prstGeom>
          <a:noFill/>
        </p:spPr>
        <p:txBody>
          <a:bodyPr wrap="none" rtlCol="0">
            <a:spAutoFit/>
          </a:bodyPr>
          <a:lstStyle>
            <a:defPPr>
              <a:defRPr lang="zh-CN"/>
            </a:defPPr>
            <a:lvl1pPr>
              <a:defRPr sz="12000">
                <a:gradFill>
                  <a:gsLst>
                    <a:gs pos="0">
                      <a:srgbClr val="E7BE7A"/>
                    </a:gs>
                    <a:gs pos="97000">
                      <a:srgbClr val="B6845A"/>
                    </a:gs>
                  </a:gsLst>
                  <a:lin ang="2700000" scaled="1"/>
                </a:gradFill>
                <a:latin typeface="+mj-ea"/>
                <a:ea typeface="+mj-ea"/>
              </a:defRPr>
            </a:lvl1pPr>
          </a:lstStyle>
          <a:p>
            <a:r>
              <a:rPr lang="zh-CN" altLang="en-US" dirty="0"/>
              <a:t>研究方法</a:t>
            </a:r>
          </a:p>
        </p:txBody>
      </p:sp>
      <p:grpSp>
        <p:nvGrpSpPr>
          <p:cNvPr id="22" name="组合 21">
            <a:extLst>
              <a:ext uri="{FF2B5EF4-FFF2-40B4-BE49-F238E27FC236}">
                <a16:creationId xmlns:a16="http://schemas.microsoft.com/office/drawing/2014/main" id="{7EA52481-C575-4874-A2FE-E7BF46634E87}"/>
              </a:ext>
            </a:extLst>
          </p:cNvPr>
          <p:cNvGrpSpPr/>
          <p:nvPr/>
        </p:nvGrpSpPr>
        <p:grpSpPr>
          <a:xfrm>
            <a:off x="1481380" y="2120900"/>
            <a:ext cx="2047776" cy="2812638"/>
            <a:chOff x="2849204" y="833850"/>
            <a:chExt cx="1368619" cy="1879809"/>
          </a:xfrm>
          <a:effectLst>
            <a:outerShdw blurRad="596900" dist="330200" dir="5400000" algn="t" rotWithShape="0">
              <a:srgbClr val="B6845A">
                <a:alpha val="24000"/>
              </a:srgbClr>
            </a:outerShdw>
          </a:effectLst>
        </p:grpSpPr>
        <p:sp>
          <p:nvSpPr>
            <p:cNvPr id="23" name="任意多边形: 形状 22">
              <a:extLst>
                <a:ext uri="{FF2B5EF4-FFF2-40B4-BE49-F238E27FC236}">
                  <a16:creationId xmlns:a16="http://schemas.microsoft.com/office/drawing/2014/main" id="{8EF79EB2-4BF4-4869-A250-20BCD95D0276}"/>
                </a:ext>
              </a:extLst>
            </p:cNvPr>
            <p:cNvSpPr/>
            <p:nvPr/>
          </p:nvSpPr>
          <p:spPr>
            <a:xfrm>
              <a:off x="2849204" y="838709"/>
              <a:ext cx="1368618" cy="1874950"/>
            </a:xfrm>
            <a:custGeom>
              <a:avLst/>
              <a:gdLst>
                <a:gd name="connsiteX0" fmla="*/ 0 w 1368618"/>
                <a:gd name="connsiteY0" fmla="*/ 1873317 h 1874950"/>
                <a:gd name="connsiteX1" fmla="*/ 186185 w 1368618"/>
                <a:gd name="connsiteY1" fmla="*/ 1476451 h 1874950"/>
                <a:gd name="connsiteX2" fmla="*/ 909691 w 1368618"/>
                <a:gd name="connsiteY2" fmla="*/ 591258 h 1874950"/>
                <a:gd name="connsiteX3" fmla="*/ 638580 w 1368618"/>
                <a:gd name="connsiteY3" fmla="*/ 343012 h 1874950"/>
                <a:gd name="connsiteX4" fmla="*/ 442596 w 1368618"/>
                <a:gd name="connsiteY4" fmla="*/ 388741 h 1874950"/>
                <a:gd name="connsiteX5" fmla="*/ 29398 w 1368618"/>
                <a:gd name="connsiteY5" fmla="*/ 289116 h 1874950"/>
                <a:gd name="connsiteX6" fmla="*/ 27764 w 1368618"/>
                <a:gd name="connsiteY6" fmla="*/ 287483 h 1874950"/>
                <a:gd name="connsiteX7" fmla="*/ 669611 w 1368618"/>
                <a:gd name="connsiteY7" fmla="*/ 41 h 1874950"/>
                <a:gd name="connsiteX8" fmla="*/ 1311457 w 1368618"/>
                <a:gd name="connsiteY8" fmla="*/ 556961 h 1874950"/>
                <a:gd name="connsiteX9" fmla="*/ 615715 w 1368618"/>
                <a:gd name="connsiteY9" fmla="*/ 1535246 h 1874950"/>
                <a:gd name="connsiteX10" fmla="*/ 1028914 w 1368618"/>
                <a:gd name="connsiteY10" fmla="*/ 1535246 h 1874950"/>
                <a:gd name="connsiteX11" fmla="*/ 1368619 w 1368618"/>
                <a:gd name="connsiteY11" fmla="*/ 1874951 h 1874950"/>
                <a:gd name="connsiteX12" fmla="*/ 1368619 w 1368618"/>
                <a:gd name="connsiteY12" fmla="*/ 1874951 h 1874950"/>
                <a:gd name="connsiteX13" fmla="*/ 0 w 1368618"/>
                <a:gd name="connsiteY13" fmla="*/ 1874951 h 1874950"/>
                <a:gd name="connsiteX14" fmla="*/ 0 w 1368618"/>
                <a:gd name="connsiteY14" fmla="*/ 1873317 h 187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8618" h="1874950">
                  <a:moveTo>
                    <a:pt x="0" y="1873317"/>
                  </a:moveTo>
                  <a:cubicBezTo>
                    <a:pt x="0" y="1719797"/>
                    <a:pt x="68594" y="1574442"/>
                    <a:pt x="186185" y="1476451"/>
                  </a:cubicBezTo>
                  <a:cubicBezTo>
                    <a:pt x="681043" y="1063252"/>
                    <a:pt x="909691" y="805207"/>
                    <a:pt x="909691" y="591258"/>
                  </a:cubicBezTo>
                  <a:cubicBezTo>
                    <a:pt x="909691" y="457336"/>
                    <a:pt x="821498" y="343012"/>
                    <a:pt x="638580" y="343012"/>
                  </a:cubicBezTo>
                  <a:cubicBezTo>
                    <a:pt x="579785" y="343012"/>
                    <a:pt x="514457" y="357711"/>
                    <a:pt x="442596" y="388741"/>
                  </a:cubicBezTo>
                  <a:cubicBezTo>
                    <a:pt x="297242" y="454069"/>
                    <a:pt x="127389" y="414873"/>
                    <a:pt x="29398" y="289116"/>
                  </a:cubicBezTo>
                  <a:lnTo>
                    <a:pt x="27764" y="287483"/>
                  </a:lnTo>
                  <a:cubicBezTo>
                    <a:pt x="253145" y="42504"/>
                    <a:pt x="529156" y="41"/>
                    <a:pt x="669611" y="41"/>
                  </a:cubicBezTo>
                  <a:cubicBezTo>
                    <a:pt x="1020748" y="-3226"/>
                    <a:pt x="1311457" y="191125"/>
                    <a:pt x="1311457" y="556961"/>
                  </a:cubicBezTo>
                  <a:cubicBezTo>
                    <a:pt x="1311457" y="908098"/>
                    <a:pt x="958686" y="1278834"/>
                    <a:pt x="615715" y="1535246"/>
                  </a:cubicBezTo>
                  <a:lnTo>
                    <a:pt x="1028914" y="1535246"/>
                  </a:lnTo>
                  <a:cubicBezTo>
                    <a:pt x="1216732" y="1535246"/>
                    <a:pt x="1368619" y="1687133"/>
                    <a:pt x="1368619" y="1874951"/>
                  </a:cubicBezTo>
                  <a:lnTo>
                    <a:pt x="1368619" y="1874951"/>
                  </a:lnTo>
                  <a:lnTo>
                    <a:pt x="0" y="1874951"/>
                  </a:lnTo>
                  <a:lnTo>
                    <a:pt x="0" y="1873317"/>
                  </a:lnTo>
                  <a:close/>
                </a:path>
              </a:pathLst>
            </a:custGeom>
            <a:gradFill flip="none" rotWithShape="1">
              <a:gsLst>
                <a:gs pos="99000">
                  <a:srgbClr val="B9875C"/>
                </a:gs>
                <a:gs pos="1000">
                  <a:srgbClr val="E7BE7A"/>
                </a:gs>
              </a:gsLst>
              <a:lin ang="5400000" scaled="1"/>
              <a:tileRect/>
            </a:gradFill>
            <a:ln w="16320"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E0421D6B-39C2-41C5-87E6-D161F1DDAB55}"/>
                </a:ext>
              </a:extLst>
            </p:cNvPr>
            <p:cNvSpPr/>
            <p:nvPr/>
          </p:nvSpPr>
          <p:spPr>
            <a:xfrm>
              <a:off x="2876969" y="833850"/>
              <a:ext cx="1014815" cy="924389"/>
            </a:xfrm>
            <a:custGeom>
              <a:avLst/>
              <a:gdLst>
                <a:gd name="connsiteX0" fmla="*/ 0 w 1014815"/>
                <a:gd name="connsiteY0" fmla="*/ 290709 h 924389"/>
                <a:gd name="connsiteX1" fmla="*/ 1633 w 1014815"/>
                <a:gd name="connsiteY1" fmla="*/ 292342 h 924389"/>
                <a:gd name="connsiteX2" fmla="*/ 414832 w 1014815"/>
                <a:gd name="connsiteY2" fmla="*/ 391967 h 924389"/>
                <a:gd name="connsiteX3" fmla="*/ 610816 w 1014815"/>
                <a:gd name="connsiteY3" fmla="*/ 346238 h 924389"/>
                <a:gd name="connsiteX4" fmla="*/ 881926 w 1014815"/>
                <a:gd name="connsiteY4" fmla="*/ 594484 h 924389"/>
                <a:gd name="connsiteX5" fmla="*/ 736572 w 1014815"/>
                <a:gd name="connsiteY5" fmla="*/ 924389 h 924389"/>
                <a:gd name="connsiteX6" fmla="*/ 1002783 w 1014815"/>
                <a:gd name="connsiteY6" fmla="*/ 463828 h 924389"/>
                <a:gd name="connsiteX7" fmla="*/ 648379 w 1014815"/>
                <a:gd name="connsiteY7" fmla="*/ 0 h 924389"/>
                <a:gd name="connsiteX8" fmla="*/ 645113 w 1014815"/>
                <a:gd name="connsiteY8" fmla="*/ 0 h 924389"/>
                <a:gd name="connsiteX9" fmla="*/ 0 w 1014815"/>
                <a:gd name="connsiteY9" fmla="*/ 290709 h 92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815" h="924389">
                  <a:moveTo>
                    <a:pt x="0" y="290709"/>
                  </a:moveTo>
                  <a:lnTo>
                    <a:pt x="1633" y="292342"/>
                  </a:lnTo>
                  <a:cubicBezTo>
                    <a:pt x="99625" y="418098"/>
                    <a:pt x="269477" y="457295"/>
                    <a:pt x="414832" y="391967"/>
                  </a:cubicBezTo>
                  <a:cubicBezTo>
                    <a:pt x="485060" y="360937"/>
                    <a:pt x="552021" y="346238"/>
                    <a:pt x="610816" y="346238"/>
                  </a:cubicBezTo>
                  <a:cubicBezTo>
                    <a:pt x="793734" y="346238"/>
                    <a:pt x="881926" y="460562"/>
                    <a:pt x="881926" y="594484"/>
                  </a:cubicBezTo>
                  <a:cubicBezTo>
                    <a:pt x="881926" y="692476"/>
                    <a:pt x="834564" y="798633"/>
                    <a:pt x="736572" y="924389"/>
                  </a:cubicBezTo>
                  <a:cubicBezTo>
                    <a:pt x="736572" y="924389"/>
                    <a:pt x="930922" y="739838"/>
                    <a:pt x="1002783" y="463828"/>
                  </a:cubicBezTo>
                  <a:cubicBezTo>
                    <a:pt x="1063211" y="231914"/>
                    <a:pt x="888459" y="1633"/>
                    <a:pt x="648379" y="0"/>
                  </a:cubicBezTo>
                  <a:cubicBezTo>
                    <a:pt x="646746" y="0"/>
                    <a:pt x="645113" y="0"/>
                    <a:pt x="645113" y="0"/>
                  </a:cubicBezTo>
                  <a:cubicBezTo>
                    <a:pt x="501392" y="1633"/>
                    <a:pt x="225381" y="45730"/>
                    <a:pt x="0" y="290709"/>
                  </a:cubicBezTo>
                  <a:close/>
                </a:path>
              </a:pathLst>
            </a:custGeom>
            <a:gradFill flip="none" rotWithShape="1">
              <a:gsLst>
                <a:gs pos="98000">
                  <a:srgbClr val="B9875C"/>
                </a:gs>
                <a:gs pos="0">
                  <a:srgbClr val="E7BE7A"/>
                </a:gs>
              </a:gsLst>
              <a:lin ang="0" scaled="1"/>
              <a:tileRect/>
            </a:gradFill>
            <a:ln w="16320" cap="flat">
              <a:noFill/>
              <a:prstDash val="solid"/>
              <a:miter/>
            </a:ln>
          </p:spPr>
          <p:txBody>
            <a:bodyPr rtlCol="0" anchor="ctr"/>
            <a:lstStyle/>
            <a:p>
              <a:endParaRPr lang="zh-CN" altLang="en-US" dirty="0"/>
            </a:p>
          </p:txBody>
        </p:sp>
        <p:sp>
          <p:nvSpPr>
            <p:cNvPr id="25" name="任意多边形: 形状 24">
              <a:extLst>
                <a:ext uri="{FF2B5EF4-FFF2-40B4-BE49-F238E27FC236}">
                  <a16:creationId xmlns:a16="http://schemas.microsoft.com/office/drawing/2014/main" id="{CB0D6152-28D7-45AF-86EC-C9373C71D473}"/>
                </a:ext>
              </a:extLst>
            </p:cNvPr>
            <p:cNvSpPr/>
            <p:nvPr/>
          </p:nvSpPr>
          <p:spPr>
            <a:xfrm>
              <a:off x="3401587" y="2372321"/>
              <a:ext cx="816236" cy="339704"/>
            </a:xfrm>
            <a:custGeom>
              <a:avLst/>
              <a:gdLst>
                <a:gd name="connsiteX0" fmla="*/ 476532 w 816236"/>
                <a:gd name="connsiteY0" fmla="*/ 0 h 339704"/>
                <a:gd name="connsiteX1" fmla="*/ 63333 w 816236"/>
                <a:gd name="connsiteY1" fmla="*/ 0 h 339704"/>
                <a:gd name="connsiteX2" fmla="*/ 63333 w 816236"/>
                <a:gd name="connsiteY2" fmla="*/ 0 h 339704"/>
                <a:gd name="connsiteX3" fmla="*/ 195622 w 816236"/>
                <a:gd name="connsiteY3" fmla="*/ 339705 h 339704"/>
                <a:gd name="connsiteX4" fmla="*/ 816237 w 816236"/>
                <a:gd name="connsiteY4" fmla="*/ 339705 h 339704"/>
                <a:gd name="connsiteX5" fmla="*/ 476532 w 816236"/>
                <a:gd name="connsiteY5" fmla="*/ 0 h 33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236" h="339704">
                  <a:moveTo>
                    <a:pt x="476532" y="0"/>
                  </a:moveTo>
                  <a:lnTo>
                    <a:pt x="63333" y="0"/>
                  </a:lnTo>
                  <a:lnTo>
                    <a:pt x="63333" y="0"/>
                  </a:lnTo>
                  <a:cubicBezTo>
                    <a:pt x="-67323" y="120856"/>
                    <a:pt x="17604" y="339705"/>
                    <a:pt x="195622" y="339705"/>
                  </a:cubicBezTo>
                  <a:lnTo>
                    <a:pt x="816237" y="339705"/>
                  </a:lnTo>
                  <a:cubicBezTo>
                    <a:pt x="816237" y="151887"/>
                    <a:pt x="664349" y="0"/>
                    <a:pt x="476532" y="0"/>
                  </a:cubicBezTo>
                  <a:close/>
                </a:path>
              </a:pathLst>
            </a:custGeom>
            <a:gradFill flip="none" rotWithShape="1">
              <a:gsLst>
                <a:gs pos="91000">
                  <a:srgbClr val="956741"/>
                </a:gs>
                <a:gs pos="0">
                  <a:srgbClr val="E7BE7A"/>
                </a:gs>
              </a:gsLst>
              <a:lin ang="10800000" scaled="1"/>
              <a:tileRect/>
            </a:gradFill>
            <a:ln w="16320" cap="flat">
              <a:noFill/>
              <a:prstDash val="solid"/>
              <a:miter/>
            </a:ln>
          </p:spPr>
          <p:txBody>
            <a:bodyPr rtlCol="0" anchor="ctr"/>
            <a:lstStyle/>
            <a:p>
              <a:endParaRPr lang="zh-CN" altLang="en-US"/>
            </a:p>
          </p:txBody>
        </p:sp>
      </p:grpSp>
      <p:sp>
        <p:nvSpPr>
          <p:cNvPr id="7" name="文本框 6">
            <a:extLst>
              <a:ext uri="{FF2B5EF4-FFF2-40B4-BE49-F238E27FC236}">
                <a16:creationId xmlns:a16="http://schemas.microsoft.com/office/drawing/2014/main" id="{5AC8E598-D65B-477B-BABB-3E4788D92249}"/>
              </a:ext>
            </a:extLst>
          </p:cNvPr>
          <p:cNvSpPr txBox="1"/>
          <p:nvPr/>
        </p:nvSpPr>
        <p:spPr>
          <a:xfrm>
            <a:off x="4229100" y="4264030"/>
            <a:ext cx="6184900" cy="369332"/>
          </a:xfrm>
          <a:prstGeom prst="rect">
            <a:avLst/>
          </a:prstGeom>
          <a:noFill/>
        </p:spPr>
        <p:txBody>
          <a:bodyPr wrap="square">
            <a:spAutoFit/>
          </a:bodyPr>
          <a:lstStyle/>
          <a:p>
            <a:pPr algn="dist"/>
            <a:r>
              <a:rPr lang="en-US" altLang="zh-CN" dirty="0">
                <a:solidFill>
                  <a:schemeClr val="tx1">
                    <a:lumMod val="75000"/>
                    <a:lumOff val="25000"/>
                  </a:schemeClr>
                </a:solidFill>
                <a:latin typeface="+mn-ea"/>
              </a:rPr>
              <a:t>Research method</a:t>
            </a:r>
          </a:p>
        </p:txBody>
      </p:sp>
    </p:spTree>
    <p:extLst>
      <p:ext uri="{BB962C8B-B14F-4D97-AF65-F5344CB8AC3E}">
        <p14:creationId xmlns:p14="http://schemas.microsoft.com/office/powerpoint/2010/main" val="27094359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4360"/>
  <p:tag name="KSO_WM_UNIT_TYPE" val="l_h_f"/>
  <p:tag name="KSO_WM_UNIT_INDEX" val="1_1_1"/>
  <p:tag name="KSO_WM_UNIT_ID" val="custom20164360_17*l_h_f*1_1_1"/>
  <p:tag name="KSO_WM_UNIT_LAYERLEVEL" val="1_1_1"/>
  <p:tag name="KSO_WM_UNIT_VALUE" val="14"/>
  <p:tag name="KSO_WM_UNIT_HIGHLIGHT" val="0"/>
  <p:tag name="KSO_WM_UNIT_COMPATIBLE" val="0"/>
  <p:tag name="KSO_WM_UNIT_CLEAR" val="0"/>
  <p:tag name="KSO_WM_UNIT_PRESET_TEXT_INDEX" val="4"/>
  <p:tag name="KSO_WM_UNIT_PRESET_TEXT_LEN" val="26"/>
  <p:tag name="KSO_WM_UNIT_BIND_DECORATION_IDS" val="custom20164360_17*l_i*1_5;custom20164360_17*l_i*1_6"/>
  <p:tag name="KSO_WM_DIAGRAM_GROUP_CODE" val="l1-3"/>
  <p:tag name="KSO_WM_UNIT_TEXT_FILL_FORE_SCHEMECOLOR_INDEX" val="14"/>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64360"/>
  <p:tag name="KSO_WM_UNIT_TYPE" val="l_h_f"/>
  <p:tag name="KSO_WM_UNIT_INDEX" val="1_1_1"/>
  <p:tag name="KSO_WM_UNIT_ID" val="custom20164360_17*l_h_f*1_1_1"/>
  <p:tag name="KSO_WM_UNIT_LAYERLEVEL" val="1_1_1"/>
  <p:tag name="KSO_WM_UNIT_VALUE" val="14"/>
  <p:tag name="KSO_WM_UNIT_HIGHLIGHT" val="0"/>
  <p:tag name="KSO_WM_UNIT_COMPATIBLE" val="0"/>
  <p:tag name="KSO_WM_UNIT_CLEAR" val="0"/>
  <p:tag name="KSO_WM_UNIT_PRESET_TEXT_INDEX" val="4"/>
  <p:tag name="KSO_WM_UNIT_PRESET_TEXT_LEN" val="26"/>
  <p:tag name="KSO_WM_UNIT_BIND_DECORATION_IDS" val="custom20164360_17*l_i*1_5;custom20164360_17*l_i*1_6"/>
  <p:tag name="KSO_WM_DIAGRAM_GROUP_CODE" val="l1-3"/>
  <p:tag name="KSO_WM_UNIT_TEXT_FILL_FORE_SCHEMECOLOR_INDEX" val="14"/>
  <p:tag name="KSO_WM_UNIT_TEXT_FILL_TYPE" val="1"/>
  <p:tag name="KSO_WM_UNIT_USESOURCEFORMAT_APPLY" val="1"/>
</p:tagLst>
</file>

<file path=ppt/theme/theme1.xml><?xml version="1.0" encoding="utf-8"?>
<a:theme xmlns:a="http://schemas.openxmlformats.org/drawingml/2006/main" name="Office 主题​​">
  <a:themeElements>
    <a:clrScheme name="自定义 69">
      <a:dk1>
        <a:sysClr val="windowText" lastClr="000000"/>
      </a:dk1>
      <a:lt1>
        <a:sysClr val="window" lastClr="FFFFFF"/>
      </a:lt1>
      <a:dk2>
        <a:srgbClr val="222A35"/>
      </a:dk2>
      <a:lt2>
        <a:srgbClr val="DBEFF9"/>
      </a:lt2>
      <a:accent1>
        <a:srgbClr val="B6845A"/>
      </a:accent1>
      <a:accent2>
        <a:srgbClr val="2BC3E3"/>
      </a:accent2>
      <a:accent3>
        <a:srgbClr val="7BDF9B"/>
      </a:accent3>
      <a:accent4>
        <a:srgbClr val="25AE9E"/>
      </a:accent4>
      <a:accent5>
        <a:srgbClr val="FC9783"/>
      </a:accent5>
      <a:accent6>
        <a:srgbClr val="FB7598"/>
      </a:accent6>
      <a:hlink>
        <a:srgbClr val="F49100"/>
      </a:hlink>
      <a:folHlink>
        <a:srgbClr val="85DFD0"/>
      </a:folHlink>
    </a:clrScheme>
    <a:fontScheme name="自定义 1">
      <a:majorFont>
        <a:latin typeface="微软雅黑 Bold"/>
        <a:ea typeface="微软雅黑 Bold"/>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defRPr smtClean="0"/>
        </a:defPPr>
      </a:lstStyle>
    </a:txDef>
  </a:objectDefaults>
  <a:extraClrSchemeLst/>
  <a:extLst>
    <a:ext uri="{05A4C25C-085E-4340-85A3-A5531E510DB2}">
      <thm15:themeFamily xmlns:thm15="http://schemas.microsoft.com/office/thememl/2012/main" name="演示文稿1" id="{0CD27951-AB6D-4B67-B17C-5C029B85B9F5}" vid="{9B770B75-4EAD-4B24-BE2A-1F1291F21CD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标准模板空白文档</Template>
  <TotalTime>188</TotalTime>
  <Words>2675</Words>
  <Application>Microsoft Office PowerPoint</Application>
  <PresentationFormat>宽屏</PresentationFormat>
  <Paragraphs>309</Paragraphs>
  <Slides>27</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27</vt:i4>
      </vt:variant>
    </vt:vector>
  </HeadingPairs>
  <TitlesOfParts>
    <vt:vector size="35" baseType="lpstr">
      <vt:lpstr>OPPOSans H</vt:lpstr>
      <vt:lpstr>OPPOSans R</vt:lpstr>
      <vt:lpstr>阿里巴巴普惠体 Medium</vt:lpstr>
      <vt:lpstr>等线</vt:lpstr>
      <vt:lpstr>微软雅黑</vt:lpstr>
      <vt:lpstr>微软雅黑 Bold</vt:lpstr>
      <vt:lpstr>Arial</vt:lpstr>
      <vt:lpstr>Office 主题​​</vt:lpstr>
      <vt:lpstr>PowerPoint 演示文稿</vt:lpstr>
      <vt:lpstr>PowerPoint 演示文稿</vt:lpstr>
      <vt:lpstr>PowerPoint 演示文稿</vt:lpstr>
      <vt:lpstr>课题背景</vt:lpstr>
      <vt:lpstr>课题背景</vt:lpstr>
      <vt:lpstr>课题背景</vt:lpstr>
      <vt:lpstr>课题背景</vt:lpstr>
      <vt:lpstr>课题背景</vt:lpstr>
      <vt:lpstr>PowerPoint 演示文稿</vt:lpstr>
      <vt:lpstr>研究方法</vt:lpstr>
      <vt:lpstr>研究方法</vt:lpstr>
      <vt:lpstr>研究方法</vt:lpstr>
      <vt:lpstr>研究方法</vt:lpstr>
      <vt:lpstr>研究方法</vt:lpstr>
      <vt:lpstr>PowerPoint 演示文稿</vt:lpstr>
      <vt:lpstr>结果与讨论</vt:lpstr>
      <vt:lpstr>结果与讨论</vt:lpstr>
      <vt:lpstr>结果与讨论</vt:lpstr>
      <vt:lpstr>结果与讨论</vt:lpstr>
      <vt:lpstr>结果与讨论</vt:lpstr>
      <vt:lpstr>PowerPoint 演示文稿</vt:lpstr>
      <vt:lpstr>参考文献</vt:lpstr>
      <vt:lpstr>参考文献</vt:lpstr>
      <vt:lpstr>参考文献</vt:lpstr>
      <vt:lpstr>参考文献</vt:lpstr>
      <vt:lpstr>参考文献</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Dawn Benton</dc:creator>
  <cp:lastModifiedBy>超 朱</cp:lastModifiedBy>
  <cp:revision>4</cp:revision>
  <dcterms:created xsi:type="dcterms:W3CDTF">2022-04-05T03:42:05Z</dcterms:created>
  <dcterms:modified xsi:type="dcterms:W3CDTF">2023-06-28T02:29:03Z</dcterms:modified>
</cp:coreProperties>
</file>