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7" r:id="rId2"/>
    <p:sldId id="258" r:id="rId3"/>
    <p:sldId id="261" r:id="rId4"/>
    <p:sldId id="269" r:id="rId5"/>
    <p:sldId id="264" r:id="rId6"/>
    <p:sldId id="271" r:id="rId7"/>
    <p:sldId id="266" r:id="rId8"/>
    <p:sldId id="268" r:id="rId9"/>
    <p:sldId id="260" r:id="rId10"/>
    <p:sldId id="270" r:id="rId11"/>
    <p:sldId id="267" r:id="rId12"/>
    <p:sldId id="273" r:id="rId13"/>
    <p:sldId id="272" r:id="rId14"/>
    <p:sldId id="274" r:id="rId15"/>
    <p:sldId id="262" r:id="rId16"/>
    <p:sldId id="275" r:id="rId17"/>
    <p:sldId id="276" r:id="rId18"/>
    <p:sldId id="277" r:id="rId19"/>
    <p:sldId id="278" r:id="rId20"/>
    <p:sldId id="279" r:id="rId21"/>
    <p:sldId id="263" r:id="rId22"/>
    <p:sldId id="280" r:id="rId23"/>
    <p:sldId id="281" r:id="rId24"/>
    <p:sldId id="282" r:id="rId25"/>
    <p:sldId id="283" r:id="rId26"/>
    <p:sldId id="284" r:id="rId27"/>
    <p:sldId id="285"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8" userDrawn="1">
          <p15:clr>
            <a:srgbClr val="A4A3A4"/>
          </p15:clr>
        </p15:guide>
        <p15:guide id="2" pos="7219" userDrawn="1">
          <p15:clr>
            <a:srgbClr val="A4A3A4"/>
          </p15:clr>
        </p15:guide>
        <p15:guide id="3" orient="horz" pos="346" userDrawn="1">
          <p15:clr>
            <a:srgbClr val="A4A3A4"/>
          </p15:clr>
        </p15:guide>
        <p15:guide id="4" orient="horz" pos="397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1109"/>
    <a:srgbClr val="2190FD"/>
    <a:srgbClr val="3D72C1"/>
    <a:srgbClr val="D62627"/>
    <a:srgbClr val="F9BC5A"/>
    <a:srgbClr val="21262A"/>
    <a:srgbClr val="73EBC8"/>
    <a:srgbClr val="34D6C2"/>
    <a:srgbClr val="F47D9B"/>
    <a:srgbClr val="43CE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6115" autoAdjust="0"/>
  </p:normalViewPr>
  <p:slideViewPr>
    <p:cSldViewPr snapToGrid="0" showGuides="1">
      <p:cViewPr varScale="1">
        <p:scale>
          <a:sx n="102" d="100"/>
          <a:sy n="102" d="100"/>
        </p:scale>
        <p:origin x="870" y="108"/>
      </p:cViewPr>
      <p:guideLst>
        <p:guide pos="438"/>
        <p:guide pos="7219"/>
        <p:guide orient="horz" pos="346"/>
        <p:guide orient="horz" pos="3974"/>
      </p:guideLst>
    </p:cSldViewPr>
  </p:slideViewPr>
  <p:notesTextViewPr>
    <p:cViewPr>
      <p:scale>
        <a:sx n="1" d="1"/>
        <a:sy n="1" d="1"/>
      </p:scale>
      <p:origin x="0" y="0"/>
    </p:cViewPr>
  </p:notesTextViewPr>
  <p:sorterViewPr>
    <p:cViewPr>
      <p:scale>
        <a:sx n="111" d="100"/>
        <a:sy n="111" d="100"/>
      </p:scale>
      <p:origin x="0" y="0"/>
    </p:cViewPr>
  </p:sorterViewPr>
  <p:notesViewPr>
    <p:cSldViewPr snapToGrid="0" showGuides="1">
      <p:cViewPr varScale="1">
        <p:scale>
          <a:sx n="114" d="100"/>
          <a:sy n="114" d="100"/>
        </p:scale>
        <p:origin x="401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400" b="0" i="0" u="none" strike="noStrike" kern="1200" spc="0" baseline="0">
                <a:gradFill flip="none" rotWithShape="1">
                  <a:gsLst>
                    <a:gs pos="0">
                      <a:srgbClr val="2190FD"/>
                    </a:gs>
                    <a:gs pos="85000">
                      <a:schemeClr val="accent3"/>
                    </a:gs>
                  </a:gsLst>
                  <a:lin ang="2700000" scaled="1"/>
                  <a:tileRect/>
                </a:gradFill>
                <a:latin typeface="+mj-ea"/>
                <a:ea typeface="+mj-ea"/>
                <a:cs typeface="+mn-cs"/>
              </a:defRPr>
            </a:pPr>
            <a:r>
              <a:rPr lang="zh-CN" altLang="en-US" sz="1400" b="0" dirty="0">
                <a:solidFill>
                  <a:schemeClr val="bg1"/>
                </a:solidFill>
                <a:latin typeface="+mj-ea"/>
                <a:ea typeface="+mj-ea"/>
              </a:rPr>
              <a:t>国内业务范围</a:t>
            </a:r>
            <a:endParaRPr lang="en-US" altLang="zh-CN" sz="1400" b="0" dirty="0">
              <a:solidFill>
                <a:schemeClr val="bg1"/>
              </a:solidFill>
              <a:latin typeface="+mj-ea"/>
              <a:ea typeface="+mj-ea"/>
            </a:endParaRPr>
          </a:p>
        </c:rich>
      </c:tx>
      <c:overlay val="0"/>
      <c:spPr>
        <a:noFill/>
        <a:ln>
          <a:noFill/>
        </a:ln>
        <a:effectLst/>
      </c:spPr>
      <c:txPr>
        <a:bodyPr rot="0" spcFirstLastPara="1" vertOverflow="ellipsis" vert="horz" wrap="square" anchor="ctr" anchorCtr="1"/>
        <a:lstStyle/>
        <a:p>
          <a:pPr>
            <a:defRPr sz="1400" b="0" i="0" u="none" strike="noStrike" kern="1200" spc="0" baseline="0">
              <a:gradFill flip="none" rotWithShape="1">
                <a:gsLst>
                  <a:gs pos="0">
                    <a:srgbClr val="2190FD"/>
                  </a:gs>
                  <a:gs pos="85000">
                    <a:schemeClr val="accent3"/>
                  </a:gs>
                </a:gsLst>
                <a:lin ang="2700000" scaled="1"/>
                <a:tileRect/>
              </a:gradFill>
              <a:latin typeface="+mj-ea"/>
              <a:ea typeface="+mj-ea"/>
              <a:cs typeface="+mn-cs"/>
            </a:defRPr>
          </a:pPr>
          <a:endParaRPr lang="en-US"/>
        </a:p>
      </c:txPr>
    </c:title>
    <c:autoTitleDeleted val="0"/>
    <c:plotArea>
      <c:layout/>
      <c:lineChart>
        <c:grouping val="standard"/>
        <c:varyColors val="0"/>
        <c:ser>
          <c:idx val="0"/>
          <c:order val="0"/>
          <c:tx>
            <c:strRef>
              <c:f>Sheet1!$B$1</c:f>
              <c:strCache>
                <c:ptCount val="1"/>
                <c:pt idx="0">
                  <c:v>系列 1</c:v>
                </c:pt>
              </c:strCache>
            </c:strRef>
          </c:tx>
          <c:spPr>
            <a:ln w="127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广州</c:v>
                </c:pt>
                <c:pt idx="1">
                  <c:v>上海</c:v>
                </c:pt>
                <c:pt idx="2">
                  <c:v>北京</c:v>
                </c:pt>
                <c:pt idx="3">
                  <c:v>深圳</c:v>
                </c:pt>
              </c:strCache>
            </c:strRef>
          </c:cat>
          <c:val>
            <c:numRef>
              <c:f>Sheet1!$B$2:$B$5</c:f>
              <c:numCache>
                <c:formatCode>General</c:formatCode>
                <c:ptCount val="4"/>
                <c:pt idx="0">
                  <c:v>27</c:v>
                </c:pt>
                <c:pt idx="1">
                  <c:v>35</c:v>
                </c:pt>
                <c:pt idx="2">
                  <c:v>48</c:v>
                </c:pt>
                <c:pt idx="3">
                  <c:v>42</c:v>
                </c:pt>
              </c:numCache>
            </c:numRef>
          </c:val>
          <c:smooth val="1"/>
          <c:extLst>
            <c:ext xmlns:c16="http://schemas.microsoft.com/office/drawing/2014/chart" uri="{C3380CC4-5D6E-409C-BE32-E72D297353CC}">
              <c16:uniqueId val="{00000000-C639-4E16-948C-E1340C01EDD8}"/>
            </c:ext>
          </c:extLst>
        </c:ser>
        <c:dLbls>
          <c:showLegendKey val="0"/>
          <c:showVal val="0"/>
          <c:showCatName val="0"/>
          <c:showSerName val="0"/>
          <c:showPercent val="0"/>
          <c:showBubbleSize val="0"/>
        </c:dLbls>
        <c:smooth val="0"/>
        <c:axId val="887510176"/>
        <c:axId val="887510592"/>
      </c:lineChart>
      <c:catAx>
        <c:axId val="88751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ea"/>
                <a:ea typeface="+mn-ea"/>
                <a:cs typeface="+mn-cs"/>
              </a:defRPr>
            </a:pPr>
            <a:endParaRPr lang="en-US"/>
          </a:p>
        </c:txPr>
        <c:crossAx val="887510592"/>
        <c:crosses val="autoZero"/>
        <c:auto val="1"/>
        <c:lblAlgn val="ctr"/>
        <c:lblOffset val="100"/>
        <c:noMultiLvlLbl val="0"/>
      </c:catAx>
      <c:valAx>
        <c:axId val="887510592"/>
        <c:scaling>
          <c:orientation val="minMax"/>
        </c:scaling>
        <c:delete val="0"/>
        <c:axPos val="l"/>
        <c:majorGridlines>
          <c:spPr>
            <a:ln w="9525" cap="flat" cmpd="sng" algn="ctr">
              <a:solidFill>
                <a:schemeClr val="accent1">
                  <a:alpha val="16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ea"/>
                <a:ea typeface="+mn-ea"/>
                <a:cs typeface="+mn-cs"/>
              </a:defRPr>
            </a:pPr>
            <a:endParaRPr lang="en-US"/>
          </a:p>
        </c:txPr>
        <c:crossAx val="887510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gradFill flip="none" rotWithShape="1">
                  <a:gsLst>
                    <a:gs pos="0">
                      <a:srgbClr val="2190FD"/>
                    </a:gs>
                    <a:gs pos="85000">
                      <a:schemeClr val="accent3"/>
                    </a:gs>
                  </a:gsLst>
                  <a:lin ang="2700000" scaled="1"/>
                  <a:tileRect/>
                </a:gradFill>
                <a:latin typeface="+mj-ea"/>
                <a:ea typeface="+mj-ea"/>
                <a:cs typeface="+mn-cs"/>
              </a:defRPr>
            </a:pPr>
            <a:r>
              <a:rPr lang="zh-CN" altLang="en-US" sz="1400" b="0" dirty="0">
                <a:solidFill>
                  <a:schemeClr val="bg1"/>
                </a:solidFill>
                <a:latin typeface="+mj-ea"/>
                <a:ea typeface="+mj-ea"/>
              </a:rPr>
              <a:t>国外业务范围</a:t>
            </a:r>
            <a:endParaRPr lang="en-US" altLang="zh-CN" sz="1400" b="0" dirty="0">
              <a:solidFill>
                <a:schemeClr val="bg1"/>
              </a:solidFill>
              <a:latin typeface="+mj-ea"/>
              <a:ea typeface="+mj-ea"/>
            </a:endParaRPr>
          </a:p>
        </c:rich>
      </c:tx>
      <c:overlay val="0"/>
      <c:spPr>
        <a:noFill/>
        <a:ln>
          <a:noFill/>
        </a:ln>
        <a:effectLst/>
      </c:spPr>
      <c:txPr>
        <a:bodyPr rot="0" spcFirstLastPara="1" vertOverflow="ellipsis" vert="horz" wrap="square" anchor="ctr" anchorCtr="1"/>
        <a:lstStyle/>
        <a:p>
          <a:pPr>
            <a:defRPr sz="1400" b="0" i="0" u="none" strike="noStrike" kern="1200" spc="0" baseline="0">
              <a:gradFill flip="none" rotWithShape="1">
                <a:gsLst>
                  <a:gs pos="0">
                    <a:srgbClr val="2190FD"/>
                  </a:gs>
                  <a:gs pos="85000">
                    <a:schemeClr val="accent3"/>
                  </a:gs>
                </a:gsLst>
                <a:lin ang="2700000" scaled="1"/>
                <a:tileRect/>
              </a:gradFill>
              <a:latin typeface="+mj-ea"/>
              <a:ea typeface="+mj-ea"/>
              <a:cs typeface="+mn-cs"/>
            </a:defRPr>
          </a:pPr>
          <a:endParaRPr lang="en-US"/>
        </a:p>
      </c:txPr>
    </c:title>
    <c:autoTitleDeleted val="0"/>
    <c:plotArea>
      <c:layout/>
      <c:lineChart>
        <c:grouping val="standard"/>
        <c:varyColors val="0"/>
        <c:ser>
          <c:idx val="0"/>
          <c:order val="0"/>
          <c:tx>
            <c:strRef>
              <c:f>Sheet1!$B$1</c:f>
              <c:strCache>
                <c:ptCount val="1"/>
                <c:pt idx="0">
                  <c:v>系列 1</c:v>
                </c:pt>
              </c:strCache>
            </c:strRef>
          </c:tx>
          <c:spPr>
            <a:ln w="12700"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俄罗斯</c:v>
                </c:pt>
                <c:pt idx="1">
                  <c:v>法国</c:v>
                </c:pt>
                <c:pt idx="2">
                  <c:v>英国</c:v>
                </c:pt>
                <c:pt idx="3">
                  <c:v>意大利</c:v>
                </c:pt>
              </c:strCache>
            </c:strRef>
          </c:cat>
          <c:val>
            <c:numRef>
              <c:f>Sheet1!$B$2:$B$5</c:f>
              <c:numCache>
                <c:formatCode>General</c:formatCode>
                <c:ptCount val="4"/>
                <c:pt idx="0">
                  <c:v>22</c:v>
                </c:pt>
                <c:pt idx="1">
                  <c:v>29</c:v>
                </c:pt>
                <c:pt idx="2">
                  <c:v>38</c:v>
                </c:pt>
                <c:pt idx="3">
                  <c:v>35</c:v>
                </c:pt>
              </c:numCache>
            </c:numRef>
          </c:val>
          <c:smooth val="1"/>
          <c:extLst>
            <c:ext xmlns:c16="http://schemas.microsoft.com/office/drawing/2014/chart" uri="{C3380CC4-5D6E-409C-BE32-E72D297353CC}">
              <c16:uniqueId val="{00000000-0425-42CF-8EAD-FCDA059E4E72}"/>
            </c:ext>
          </c:extLst>
        </c:ser>
        <c:dLbls>
          <c:showLegendKey val="0"/>
          <c:showVal val="0"/>
          <c:showCatName val="0"/>
          <c:showSerName val="0"/>
          <c:showPercent val="0"/>
          <c:showBubbleSize val="0"/>
        </c:dLbls>
        <c:smooth val="0"/>
        <c:axId val="887510176"/>
        <c:axId val="887510592"/>
      </c:lineChart>
      <c:catAx>
        <c:axId val="887510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bg1"/>
                </a:solidFill>
                <a:latin typeface="+mn-ea"/>
                <a:ea typeface="+mn-ea"/>
                <a:cs typeface="+mn-cs"/>
              </a:defRPr>
            </a:pPr>
            <a:endParaRPr lang="en-US"/>
          </a:p>
        </c:txPr>
        <c:crossAx val="887510592"/>
        <c:crosses val="autoZero"/>
        <c:auto val="1"/>
        <c:lblAlgn val="ctr"/>
        <c:lblOffset val="100"/>
        <c:noMultiLvlLbl val="0"/>
      </c:catAx>
      <c:valAx>
        <c:axId val="887510592"/>
        <c:scaling>
          <c:orientation val="minMax"/>
        </c:scaling>
        <c:delete val="0"/>
        <c:axPos val="l"/>
        <c:majorGridlines>
          <c:spPr>
            <a:ln w="9525" cap="flat" cmpd="sng" algn="ctr">
              <a:solidFill>
                <a:schemeClr val="accent1">
                  <a:alpha val="16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ea"/>
                <a:ea typeface="+mn-ea"/>
                <a:cs typeface="+mn-cs"/>
              </a:defRPr>
            </a:pPr>
            <a:endParaRPr lang="en-US"/>
          </a:p>
        </c:txPr>
        <c:crossAx val="8875101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201AD86-87C1-F34F-A570-94653B2133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a:extLst>
              <a:ext uri="{FF2B5EF4-FFF2-40B4-BE49-F238E27FC236}">
                <a16:creationId xmlns:a16="http://schemas.microsoft.com/office/drawing/2014/main" id="{9983CAC2-274D-AA49-9273-0BB99AAEE7D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78D4BB7-ADC9-E64E-AAAA-DB1E10F7C241}" type="datetimeFigureOut">
              <a:rPr kumimoji="1" lang="zh-CN" altLang="en-US" smtClean="0"/>
              <a:t>2023/6/28</a:t>
            </a:fld>
            <a:endParaRPr kumimoji="1" lang="zh-CN" altLang="en-US"/>
          </a:p>
        </p:txBody>
      </p:sp>
      <p:sp>
        <p:nvSpPr>
          <p:cNvPr id="4" name="页脚占位符 3">
            <a:extLst>
              <a:ext uri="{FF2B5EF4-FFF2-40B4-BE49-F238E27FC236}">
                <a16:creationId xmlns:a16="http://schemas.microsoft.com/office/drawing/2014/main" id="{A5DFFCAF-3164-5B4A-A7AA-1F95C1C808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灯片编号占位符 4">
            <a:extLst>
              <a:ext uri="{FF2B5EF4-FFF2-40B4-BE49-F238E27FC236}">
                <a16:creationId xmlns:a16="http://schemas.microsoft.com/office/drawing/2014/main" id="{2C173253-261F-124A-8FD0-6B2BCD6EBC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BD9CB6-B921-3743-B681-02986F8A8226}" type="slidenum">
              <a:rPr kumimoji="1" lang="zh-CN" altLang="en-US" smtClean="0"/>
              <a:t>‹#›</a:t>
            </a:fld>
            <a:endParaRPr kumimoji="1" lang="zh-CN" altLang="en-US"/>
          </a:p>
        </p:txBody>
      </p:sp>
    </p:spTree>
    <p:extLst>
      <p:ext uri="{BB962C8B-B14F-4D97-AF65-F5344CB8AC3E}">
        <p14:creationId xmlns:p14="http://schemas.microsoft.com/office/powerpoint/2010/main" val="3407726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B30C6B-F34A-4F02-BACE-D18C28E3B70A}" type="datetimeFigureOut">
              <a:rPr lang="zh-CN" altLang="en-US" smtClean="0"/>
              <a:t>2023/6/28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5DD2B1-1A58-4FDB-AD54-64407EF7A1E7}" type="slidenum">
              <a:rPr lang="zh-CN" altLang="en-US" smtClean="0"/>
              <a:t>‹#›</a:t>
            </a:fld>
            <a:endParaRPr lang="zh-CN" altLang="en-US"/>
          </a:p>
        </p:txBody>
      </p:sp>
    </p:spTree>
    <p:extLst>
      <p:ext uri="{BB962C8B-B14F-4D97-AF65-F5344CB8AC3E}">
        <p14:creationId xmlns:p14="http://schemas.microsoft.com/office/powerpoint/2010/main" val="3830710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8715C98F-D347-42FA-BA8D-1BC2A74DC0A6}"/>
              </a:ext>
            </a:extLst>
          </p:cNvPr>
          <p:cNvSpPr/>
          <p:nvPr userDrawn="1"/>
        </p:nvSpPr>
        <p:spPr>
          <a:xfrm>
            <a:off x="0" y="-24186"/>
            <a:ext cx="12192001" cy="6882186"/>
          </a:xfrm>
          <a:prstGeom prst="rect">
            <a:avLst/>
          </a:prstGeom>
          <a:gradFill flip="none" rotWithShape="1">
            <a:gsLst>
              <a:gs pos="0">
                <a:srgbClr val="323232"/>
              </a:gs>
              <a:gs pos="92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24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roduct Sans"/>
              <a:ea typeface="微软雅黑 Light"/>
              <a:cs typeface="+mn-cs"/>
            </a:endParaRPr>
          </a:p>
        </p:txBody>
      </p:sp>
      <p:grpSp>
        <p:nvGrpSpPr>
          <p:cNvPr id="3" name="组合 2">
            <a:extLst>
              <a:ext uri="{FF2B5EF4-FFF2-40B4-BE49-F238E27FC236}">
                <a16:creationId xmlns:a16="http://schemas.microsoft.com/office/drawing/2014/main" id="{745D2DB2-2313-4B77-835C-BC2AB4016800}"/>
              </a:ext>
            </a:extLst>
          </p:cNvPr>
          <p:cNvGrpSpPr/>
          <p:nvPr userDrawn="1"/>
        </p:nvGrpSpPr>
        <p:grpSpPr>
          <a:xfrm>
            <a:off x="7" y="659107"/>
            <a:ext cx="12191993" cy="6318193"/>
            <a:chOff x="0" y="549275"/>
            <a:chExt cx="12191993" cy="6318193"/>
          </a:xfrm>
        </p:grpSpPr>
        <p:grpSp>
          <p:nvGrpSpPr>
            <p:cNvPr id="4" name="组合 3">
              <a:extLst>
                <a:ext uri="{FF2B5EF4-FFF2-40B4-BE49-F238E27FC236}">
                  <a16:creationId xmlns:a16="http://schemas.microsoft.com/office/drawing/2014/main" id="{203210D6-E541-4EC7-8B9F-58CE369C8B8F}"/>
                </a:ext>
              </a:extLst>
            </p:cNvPr>
            <p:cNvGrpSpPr/>
            <p:nvPr/>
          </p:nvGrpSpPr>
          <p:grpSpPr>
            <a:xfrm>
              <a:off x="0" y="549275"/>
              <a:ext cx="8536587" cy="6308725"/>
              <a:chOff x="0" y="549275"/>
              <a:chExt cx="8536587" cy="6308725"/>
            </a:xfrm>
          </p:grpSpPr>
          <p:sp>
            <p:nvSpPr>
              <p:cNvPr id="10" name="直角三角形 9">
                <a:extLst>
                  <a:ext uri="{FF2B5EF4-FFF2-40B4-BE49-F238E27FC236}">
                    <a16:creationId xmlns:a16="http://schemas.microsoft.com/office/drawing/2014/main" id="{39EA8EDF-DE0C-4909-965F-7BD25CDF6D76}"/>
                  </a:ext>
                </a:extLst>
              </p:cNvPr>
              <p:cNvSpPr/>
              <p:nvPr/>
            </p:nvSpPr>
            <p:spPr>
              <a:xfrm>
                <a:off x="0" y="549275"/>
                <a:ext cx="3021180" cy="6308725"/>
              </a:xfrm>
              <a:prstGeom prst="rtTriangle">
                <a:avLst/>
              </a:prstGeom>
              <a:gradFill flip="none" rotWithShape="1">
                <a:gsLst>
                  <a:gs pos="0">
                    <a:schemeClr val="bg1">
                      <a:alpha val="50000"/>
                    </a:schemeClr>
                  </a:gs>
                  <a:gs pos="4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直角三角形 10">
                <a:extLst>
                  <a:ext uri="{FF2B5EF4-FFF2-40B4-BE49-F238E27FC236}">
                    <a16:creationId xmlns:a16="http://schemas.microsoft.com/office/drawing/2014/main" id="{1E5001BF-6A11-4998-85EF-08EDDC0039D3}"/>
                  </a:ext>
                </a:extLst>
              </p:cNvPr>
              <p:cNvSpPr/>
              <p:nvPr/>
            </p:nvSpPr>
            <p:spPr>
              <a:xfrm>
                <a:off x="4" y="2006846"/>
                <a:ext cx="4859648" cy="4851154"/>
              </a:xfrm>
              <a:prstGeom prst="rtTriangle">
                <a:avLst/>
              </a:prstGeom>
              <a:gradFill flip="none" rotWithShape="1">
                <a:gsLst>
                  <a:gs pos="0">
                    <a:schemeClr val="bg1"/>
                  </a:gs>
                  <a:gs pos="5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2" name="直角三角形 11">
                <a:extLst>
                  <a:ext uri="{FF2B5EF4-FFF2-40B4-BE49-F238E27FC236}">
                    <a16:creationId xmlns:a16="http://schemas.microsoft.com/office/drawing/2014/main" id="{447E4699-BAA3-44A5-8561-81982138A407}"/>
                  </a:ext>
                </a:extLst>
              </p:cNvPr>
              <p:cNvSpPr/>
              <p:nvPr/>
            </p:nvSpPr>
            <p:spPr>
              <a:xfrm>
                <a:off x="4" y="3464420"/>
                <a:ext cx="6698112" cy="3393580"/>
              </a:xfrm>
              <a:prstGeom prst="rtTriangle">
                <a:avLst/>
              </a:prstGeom>
              <a:gradFill flip="none" rotWithShape="1">
                <a:gsLst>
                  <a:gs pos="0">
                    <a:schemeClr val="bg1"/>
                  </a:gs>
                  <a:gs pos="75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13" name="直角三角形 12">
                <a:extLst>
                  <a:ext uri="{FF2B5EF4-FFF2-40B4-BE49-F238E27FC236}">
                    <a16:creationId xmlns:a16="http://schemas.microsoft.com/office/drawing/2014/main" id="{107B8475-9476-4101-BFAF-C527D2931E55}"/>
                  </a:ext>
                </a:extLst>
              </p:cNvPr>
              <p:cNvSpPr/>
              <p:nvPr/>
            </p:nvSpPr>
            <p:spPr>
              <a:xfrm>
                <a:off x="7" y="4921991"/>
                <a:ext cx="8536580" cy="1936009"/>
              </a:xfrm>
              <a:prstGeom prst="rtTriangle">
                <a:avLst/>
              </a:prstGeom>
              <a:gradFill flip="none" rotWithShape="1">
                <a:gsLst>
                  <a:gs pos="0">
                    <a:schemeClr val="bg1">
                      <a:alpha val="70000"/>
                    </a:schemeClr>
                  </a:gs>
                  <a:gs pos="10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5" name="组合 4">
              <a:extLst>
                <a:ext uri="{FF2B5EF4-FFF2-40B4-BE49-F238E27FC236}">
                  <a16:creationId xmlns:a16="http://schemas.microsoft.com/office/drawing/2014/main" id="{B9593972-99BB-4808-BFAC-F7E2657EFE51}"/>
                </a:ext>
              </a:extLst>
            </p:cNvPr>
            <p:cNvGrpSpPr/>
            <p:nvPr/>
          </p:nvGrpSpPr>
          <p:grpSpPr>
            <a:xfrm>
              <a:off x="5493877" y="558743"/>
              <a:ext cx="6698116" cy="6308725"/>
              <a:chOff x="5493877" y="558743"/>
              <a:chExt cx="6698116" cy="6308725"/>
            </a:xfrm>
          </p:grpSpPr>
          <p:sp>
            <p:nvSpPr>
              <p:cNvPr id="7" name="直角三角形 6">
                <a:extLst>
                  <a:ext uri="{FF2B5EF4-FFF2-40B4-BE49-F238E27FC236}">
                    <a16:creationId xmlns:a16="http://schemas.microsoft.com/office/drawing/2014/main" id="{FB5B7C57-D780-43AB-87B7-CD603CF5D677}"/>
                  </a:ext>
                </a:extLst>
              </p:cNvPr>
              <p:cNvSpPr/>
              <p:nvPr/>
            </p:nvSpPr>
            <p:spPr>
              <a:xfrm flipH="1">
                <a:off x="9170813" y="558743"/>
                <a:ext cx="3021180" cy="6308725"/>
              </a:xfrm>
              <a:prstGeom prst="rtTriangle">
                <a:avLst/>
              </a:prstGeom>
              <a:gradFill flip="none" rotWithShape="1">
                <a:gsLst>
                  <a:gs pos="0">
                    <a:schemeClr val="bg1">
                      <a:alpha val="50000"/>
                    </a:schemeClr>
                  </a:gs>
                  <a:gs pos="4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直角三角形 7">
                <a:extLst>
                  <a:ext uri="{FF2B5EF4-FFF2-40B4-BE49-F238E27FC236}">
                    <a16:creationId xmlns:a16="http://schemas.microsoft.com/office/drawing/2014/main" id="{8F42B10A-06B0-4B99-A3E9-AAF0644D3AEA}"/>
                  </a:ext>
                </a:extLst>
              </p:cNvPr>
              <p:cNvSpPr/>
              <p:nvPr/>
            </p:nvSpPr>
            <p:spPr>
              <a:xfrm flipH="1">
                <a:off x="7332342" y="2016314"/>
                <a:ext cx="4859648" cy="4851154"/>
              </a:xfrm>
              <a:prstGeom prst="rtTriangle">
                <a:avLst/>
              </a:prstGeom>
              <a:gradFill flip="none" rotWithShape="1">
                <a:gsLst>
                  <a:gs pos="0">
                    <a:schemeClr val="bg1"/>
                  </a:gs>
                  <a:gs pos="50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sp>
            <p:nvSpPr>
              <p:cNvPr id="9" name="直角三角形 8">
                <a:extLst>
                  <a:ext uri="{FF2B5EF4-FFF2-40B4-BE49-F238E27FC236}">
                    <a16:creationId xmlns:a16="http://schemas.microsoft.com/office/drawing/2014/main" id="{699EB0A4-E3C4-4497-A3DE-0D017485A52D}"/>
                  </a:ext>
                </a:extLst>
              </p:cNvPr>
              <p:cNvSpPr/>
              <p:nvPr/>
            </p:nvSpPr>
            <p:spPr>
              <a:xfrm flipH="1">
                <a:off x="5493877" y="3473888"/>
                <a:ext cx="6698112" cy="3393580"/>
              </a:xfrm>
              <a:prstGeom prst="rtTriangle">
                <a:avLst/>
              </a:prstGeom>
              <a:gradFill flip="none" rotWithShape="1">
                <a:gsLst>
                  <a:gs pos="0">
                    <a:schemeClr val="bg1"/>
                  </a:gs>
                  <a:gs pos="75000">
                    <a:schemeClr val="bg1">
                      <a:alpha val="0"/>
                    </a:scheme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grpSp>
        <p:sp>
          <p:nvSpPr>
            <p:cNvPr id="6" name="直角三角形 5">
              <a:extLst>
                <a:ext uri="{FF2B5EF4-FFF2-40B4-BE49-F238E27FC236}">
                  <a16:creationId xmlns:a16="http://schemas.microsoft.com/office/drawing/2014/main" id="{0299E002-AEB6-46B9-8485-6F71DECF5ABF}"/>
                </a:ext>
              </a:extLst>
            </p:cNvPr>
            <p:cNvSpPr/>
            <p:nvPr/>
          </p:nvSpPr>
          <p:spPr>
            <a:xfrm flipH="1">
              <a:off x="3655406" y="4931459"/>
              <a:ext cx="8536580" cy="1936009"/>
            </a:xfrm>
            <a:prstGeom prst="rtTriangle">
              <a:avLst/>
            </a:prstGeom>
            <a:gradFill flip="none" rotWithShape="1">
              <a:gsLst>
                <a:gs pos="0">
                  <a:schemeClr val="bg1">
                    <a:alpha val="70000"/>
                  </a:schemeClr>
                </a:gs>
                <a:gs pos="100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Tree>
    <p:extLst>
      <p:ext uri="{BB962C8B-B14F-4D97-AF65-F5344CB8AC3E}">
        <p14:creationId xmlns:p14="http://schemas.microsoft.com/office/powerpoint/2010/main" val="1279045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F283620-B656-4DA0-B41E-891D7224953D}"/>
              </a:ext>
            </a:extLst>
          </p:cNvPr>
          <p:cNvSpPr/>
          <p:nvPr userDrawn="1"/>
        </p:nvSpPr>
        <p:spPr>
          <a:xfrm>
            <a:off x="0" y="-24186"/>
            <a:ext cx="12192001" cy="6882186"/>
          </a:xfrm>
          <a:prstGeom prst="rect">
            <a:avLst/>
          </a:prstGeom>
          <a:gradFill flip="none" rotWithShape="1">
            <a:gsLst>
              <a:gs pos="0">
                <a:srgbClr val="323232"/>
              </a:gs>
              <a:gs pos="92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24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roduct Sans"/>
              <a:ea typeface="微软雅黑 Light"/>
              <a:cs typeface="+mn-cs"/>
            </a:endParaRPr>
          </a:p>
        </p:txBody>
      </p:sp>
    </p:spTree>
    <p:extLst>
      <p:ext uri="{BB962C8B-B14F-4D97-AF65-F5344CB8AC3E}">
        <p14:creationId xmlns:p14="http://schemas.microsoft.com/office/powerpoint/2010/main" val="385455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DF52950-321F-49ED-BAAD-983A9516FACC}"/>
              </a:ext>
            </a:extLst>
          </p:cNvPr>
          <p:cNvSpPr/>
          <p:nvPr userDrawn="1"/>
        </p:nvSpPr>
        <p:spPr>
          <a:xfrm>
            <a:off x="0" y="-24186"/>
            <a:ext cx="12192001" cy="6882186"/>
          </a:xfrm>
          <a:prstGeom prst="rect">
            <a:avLst/>
          </a:prstGeom>
          <a:gradFill flip="none" rotWithShape="1">
            <a:gsLst>
              <a:gs pos="0">
                <a:srgbClr val="323232"/>
              </a:gs>
              <a:gs pos="92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24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roduct Sans"/>
              <a:ea typeface="微软雅黑 Light"/>
              <a:cs typeface="+mn-cs"/>
            </a:endParaRPr>
          </a:p>
        </p:txBody>
      </p:sp>
    </p:spTree>
    <p:extLst>
      <p:ext uri="{BB962C8B-B14F-4D97-AF65-F5344CB8AC3E}">
        <p14:creationId xmlns:p14="http://schemas.microsoft.com/office/powerpoint/2010/main" val="1134196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EF548DC3-87DE-4521-BDD7-5E18952CB045}"/>
              </a:ext>
            </a:extLst>
          </p:cNvPr>
          <p:cNvSpPr/>
          <p:nvPr userDrawn="1"/>
        </p:nvSpPr>
        <p:spPr>
          <a:xfrm>
            <a:off x="0" y="-24186"/>
            <a:ext cx="12192001" cy="6882186"/>
          </a:xfrm>
          <a:prstGeom prst="rect">
            <a:avLst/>
          </a:prstGeom>
          <a:gradFill flip="none" rotWithShape="1">
            <a:gsLst>
              <a:gs pos="0">
                <a:srgbClr val="323232"/>
              </a:gs>
              <a:gs pos="92000">
                <a:schemeClr val="tx1">
                  <a:lumMod val="95000"/>
                  <a:lumOff val="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2400000" rev="0"/>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Product Sans"/>
              <a:ea typeface="微软雅黑 Light"/>
              <a:cs typeface="+mn-cs"/>
            </a:endParaRPr>
          </a:p>
        </p:txBody>
      </p:sp>
      <p:grpSp>
        <p:nvGrpSpPr>
          <p:cNvPr id="3" name="组合 2">
            <a:extLst>
              <a:ext uri="{FF2B5EF4-FFF2-40B4-BE49-F238E27FC236}">
                <a16:creationId xmlns:a16="http://schemas.microsoft.com/office/drawing/2014/main" id="{302DE47F-847B-41C0-8BC7-8E7EF1FC7D34}"/>
              </a:ext>
            </a:extLst>
          </p:cNvPr>
          <p:cNvGrpSpPr/>
          <p:nvPr userDrawn="1"/>
        </p:nvGrpSpPr>
        <p:grpSpPr>
          <a:xfrm>
            <a:off x="415047" y="356538"/>
            <a:ext cx="438284" cy="239186"/>
            <a:chOff x="450426" y="460569"/>
            <a:chExt cx="314885" cy="171843"/>
          </a:xfrm>
          <a:gradFill flip="none" rotWithShape="1">
            <a:gsLst>
              <a:gs pos="82000">
                <a:schemeClr val="accent1">
                  <a:alpha val="0"/>
                </a:schemeClr>
              </a:gs>
              <a:gs pos="18000">
                <a:schemeClr val="accent1"/>
              </a:gs>
            </a:gsLst>
            <a:lin ang="2700000" scaled="1"/>
            <a:tileRect/>
          </a:gradFill>
        </p:grpSpPr>
        <p:sp>
          <p:nvSpPr>
            <p:cNvPr id="4" name="椭圆 3">
              <a:extLst>
                <a:ext uri="{FF2B5EF4-FFF2-40B4-BE49-F238E27FC236}">
                  <a16:creationId xmlns:a16="http://schemas.microsoft.com/office/drawing/2014/main" id="{95142F47-F106-4B62-A4EC-CFC17546222E}"/>
                </a:ext>
              </a:extLst>
            </p:cNvPr>
            <p:cNvSpPr/>
            <p:nvPr/>
          </p:nvSpPr>
          <p:spPr>
            <a:xfrm>
              <a:off x="450426" y="46056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a:extLst>
                <a:ext uri="{FF2B5EF4-FFF2-40B4-BE49-F238E27FC236}">
                  <a16:creationId xmlns:a16="http://schemas.microsoft.com/office/drawing/2014/main" id="{0DC73652-E533-4BD2-8057-68C26BC2F9DA}"/>
                </a:ext>
              </a:extLst>
            </p:cNvPr>
            <p:cNvSpPr/>
            <p:nvPr/>
          </p:nvSpPr>
          <p:spPr>
            <a:xfrm>
              <a:off x="521947" y="46056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a:extLst>
                <a:ext uri="{FF2B5EF4-FFF2-40B4-BE49-F238E27FC236}">
                  <a16:creationId xmlns:a16="http://schemas.microsoft.com/office/drawing/2014/main" id="{0712886F-087B-4143-A11E-9862E71C9A92}"/>
                </a:ext>
              </a:extLst>
            </p:cNvPr>
            <p:cNvSpPr/>
            <p:nvPr/>
          </p:nvSpPr>
          <p:spPr>
            <a:xfrm>
              <a:off x="593469" y="46056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841D392-97F6-41F4-8D9C-78028A2DB53E}"/>
                </a:ext>
              </a:extLst>
            </p:cNvPr>
            <p:cNvSpPr/>
            <p:nvPr/>
          </p:nvSpPr>
          <p:spPr>
            <a:xfrm>
              <a:off x="664990" y="46056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8C69154B-E878-4FFC-BF66-B2A9E87EEC33}"/>
                </a:ext>
              </a:extLst>
            </p:cNvPr>
            <p:cNvSpPr/>
            <p:nvPr/>
          </p:nvSpPr>
          <p:spPr>
            <a:xfrm>
              <a:off x="450426" y="5320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E2ADA8DE-0EB7-4EFB-8CC6-9511DBC0A65F}"/>
                </a:ext>
              </a:extLst>
            </p:cNvPr>
            <p:cNvSpPr/>
            <p:nvPr/>
          </p:nvSpPr>
          <p:spPr>
            <a:xfrm>
              <a:off x="521947" y="5320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FC42BD94-C15C-4B51-9C01-78D91EC4BA09}"/>
                </a:ext>
              </a:extLst>
            </p:cNvPr>
            <p:cNvSpPr/>
            <p:nvPr/>
          </p:nvSpPr>
          <p:spPr>
            <a:xfrm>
              <a:off x="593469" y="5320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F454755D-2295-46CF-88B7-B61D9A4A3146}"/>
                </a:ext>
              </a:extLst>
            </p:cNvPr>
            <p:cNvSpPr/>
            <p:nvPr/>
          </p:nvSpPr>
          <p:spPr>
            <a:xfrm>
              <a:off x="664990" y="5320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5D730077-CF5A-45B6-864C-BD98A731A77B}"/>
                </a:ext>
              </a:extLst>
            </p:cNvPr>
            <p:cNvSpPr/>
            <p:nvPr/>
          </p:nvSpPr>
          <p:spPr>
            <a:xfrm>
              <a:off x="450426" y="603612"/>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08C20884-779F-4B41-87A1-07A03984910F}"/>
                </a:ext>
              </a:extLst>
            </p:cNvPr>
            <p:cNvSpPr/>
            <p:nvPr/>
          </p:nvSpPr>
          <p:spPr>
            <a:xfrm>
              <a:off x="521947" y="603612"/>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7BE873D3-027F-4212-8AA5-429E25CE289B}"/>
                </a:ext>
              </a:extLst>
            </p:cNvPr>
            <p:cNvSpPr/>
            <p:nvPr/>
          </p:nvSpPr>
          <p:spPr>
            <a:xfrm>
              <a:off x="593469" y="603612"/>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AEAC8547-2732-422D-8660-0DB92A07A45A}"/>
                </a:ext>
              </a:extLst>
            </p:cNvPr>
            <p:cNvSpPr/>
            <p:nvPr/>
          </p:nvSpPr>
          <p:spPr>
            <a:xfrm>
              <a:off x="664990" y="603612"/>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202B11EC-013F-4A83-AC1E-C400946C3BFA}"/>
                </a:ext>
              </a:extLst>
            </p:cNvPr>
            <p:cNvSpPr/>
            <p:nvPr/>
          </p:nvSpPr>
          <p:spPr>
            <a:xfrm>
              <a:off x="736511" y="460569"/>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3EF51820-D6E2-4439-B8B3-C068379A675C}"/>
                </a:ext>
              </a:extLst>
            </p:cNvPr>
            <p:cNvSpPr/>
            <p:nvPr/>
          </p:nvSpPr>
          <p:spPr>
            <a:xfrm>
              <a:off x="736511" y="532091"/>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9C7C2702-56F3-4E4F-B496-DF5651837A7D}"/>
                </a:ext>
              </a:extLst>
            </p:cNvPr>
            <p:cNvSpPr/>
            <p:nvPr/>
          </p:nvSpPr>
          <p:spPr>
            <a:xfrm>
              <a:off x="736511" y="603612"/>
              <a:ext cx="28800" cy="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标题 19">
            <a:extLst>
              <a:ext uri="{FF2B5EF4-FFF2-40B4-BE49-F238E27FC236}">
                <a16:creationId xmlns:a16="http://schemas.microsoft.com/office/drawing/2014/main" id="{611265CF-52D1-483B-A4A5-A64CF1369CE0}"/>
              </a:ext>
            </a:extLst>
          </p:cNvPr>
          <p:cNvSpPr>
            <a:spLocks noGrp="1"/>
          </p:cNvSpPr>
          <p:nvPr>
            <p:ph type="title" hasCustomPrompt="1"/>
          </p:nvPr>
        </p:nvSpPr>
        <p:spPr>
          <a:xfrm>
            <a:off x="534639" y="356539"/>
            <a:ext cx="2488372" cy="604302"/>
          </a:xfrm>
          <a:prstGeom prst="rect">
            <a:avLst/>
          </a:prstGeom>
        </p:spPr>
        <p:txBody>
          <a:bodyPr/>
          <a:lstStyle>
            <a:lvl1pPr marL="0" algn="ctr" defTabSz="914400" rtl="0" eaLnBrk="1" latinLnBrk="0" hangingPunct="1">
              <a:defRPr lang="zh-CN" altLang="en-US" sz="4000" kern="1200" dirty="0">
                <a:solidFill>
                  <a:schemeClr val="bg1"/>
                </a:solidFill>
                <a:latin typeface="+mj-ea"/>
                <a:ea typeface="+mj-ea"/>
                <a:cs typeface="+mn-cs"/>
              </a:defRPr>
            </a:lvl1pPr>
          </a:lstStyle>
          <a:p>
            <a:r>
              <a:rPr lang="zh-CN" altLang="en-US" dirty="0"/>
              <a:t>标题样式</a:t>
            </a:r>
          </a:p>
        </p:txBody>
      </p:sp>
    </p:spTree>
    <p:extLst>
      <p:ext uri="{BB962C8B-B14F-4D97-AF65-F5344CB8AC3E}">
        <p14:creationId xmlns:p14="http://schemas.microsoft.com/office/powerpoint/2010/main" val="663612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1740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916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3" r:id="rId5"/>
  </p:sldLayoutIdLst>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zh-CN"/>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userDrawn="1">
          <p15:clr>
            <a:srgbClr val="C35EA4"/>
          </p15:clr>
        </p15:guide>
        <p15:guide id="4" orient="horz" pos="4315" userDrawn="1">
          <p15:clr>
            <a:srgbClr val="C35EA4"/>
          </p15:clr>
        </p15:guide>
        <p15:guide id="5" userDrawn="1">
          <p15:clr>
            <a:srgbClr val="C35EA4"/>
          </p15:clr>
        </p15:guide>
        <p15:guide id="6" pos="768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4.xml"/><Relationship Id="rId5" Type="http://schemas.openxmlformats.org/officeDocument/2006/relationships/image" Target="../media/image16.jpg"/><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 Type="http://schemas.openxmlformats.org/officeDocument/2006/relationships/tags" Target="../tags/tag2.xml"/><Relationship Id="rId16" Type="http://schemas.openxmlformats.org/officeDocument/2006/relationships/tags" Target="../tags/tag16.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tags" Target="../tags/tag15.xml"/><Relationship Id="rId10" Type="http://schemas.openxmlformats.org/officeDocument/2006/relationships/tags" Target="../tags/tag10.xml"/><Relationship Id="rId19" Type="http://schemas.openxmlformats.org/officeDocument/2006/relationships/slideLayout" Target="../slideLayouts/slideLayout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slideLayout" Target="../slideLayouts/slideLayout4.xml"/><Relationship Id="rId1" Type="http://schemas.openxmlformats.org/officeDocument/2006/relationships/tags" Target="../tags/tag19.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0.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49F938E-322E-4208-BABC-C4D9D53D2FEF}"/>
              </a:ext>
            </a:extLst>
          </p:cNvPr>
          <p:cNvPicPr>
            <a:picLocks noChangeAspect="1"/>
          </p:cNvPicPr>
          <p:nvPr/>
        </p:nvPicPr>
        <p:blipFill>
          <a:blip r:embed="rId2">
            <a:alphaModFix amt="36000"/>
          </a:blip>
          <a:stretch>
            <a:fillRect/>
          </a:stretch>
        </p:blipFill>
        <p:spPr>
          <a:xfrm>
            <a:off x="3146777" y="-2399817"/>
            <a:ext cx="5898446" cy="13394880"/>
          </a:xfrm>
          <a:prstGeom prst="rect">
            <a:avLst/>
          </a:prstGeom>
        </p:spPr>
      </p:pic>
      <p:sp>
        <p:nvSpPr>
          <p:cNvPr id="13" name="文本框 12">
            <a:extLst>
              <a:ext uri="{FF2B5EF4-FFF2-40B4-BE49-F238E27FC236}">
                <a16:creationId xmlns:a16="http://schemas.microsoft.com/office/drawing/2014/main" id="{953B0CCF-D469-42E5-8B11-7919EBE117A2}"/>
              </a:ext>
            </a:extLst>
          </p:cNvPr>
          <p:cNvSpPr txBox="1"/>
          <p:nvPr/>
        </p:nvSpPr>
        <p:spPr>
          <a:xfrm>
            <a:off x="3811570" y="1966793"/>
            <a:ext cx="4568860" cy="1015663"/>
          </a:xfrm>
          <a:prstGeom prst="rect">
            <a:avLst/>
          </a:prstGeom>
          <a:noFill/>
        </p:spPr>
        <p:txBody>
          <a:bodyPr wrap="square" lIns="0" tIns="0" rIns="0" bIns="0" rtlCol="0" anchor="t">
            <a:spAutoFit/>
          </a:bodyPr>
          <a:lstStyle/>
          <a:p>
            <a:pPr algn="ctr"/>
            <a:r>
              <a:rPr lang="zh-CN" altLang="en-US" sz="6600" dirty="0">
                <a:solidFill>
                  <a:schemeClr val="bg1"/>
                </a:solidFill>
                <a:latin typeface="+mj-ea"/>
                <a:ea typeface="+mj-ea"/>
              </a:rPr>
              <a:t>黑色商务风</a:t>
            </a:r>
          </a:p>
        </p:txBody>
      </p:sp>
      <p:sp>
        <p:nvSpPr>
          <p:cNvPr id="14" name="文本框 13">
            <a:extLst>
              <a:ext uri="{FF2B5EF4-FFF2-40B4-BE49-F238E27FC236}">
                <a16:creationId xmlns:a16="http://schemas.microsoft.com/office/drawing/2014/main" id="{B5593B5B-9ED4-4BE9-90D1-DA8952B07FBB}"/>
              </a:ext>
            </a:extLst>
          </p:cNvPr>
          <p:cNvSpPr txBox="1"/>
          <p:nvPr/>
        </p:nvSpPr>
        <p:spPr>
          <a:xfrm>
            <a:off x="2472964" y="2933028"/>
            <a:ext cx="7246072" cy="1015663"/>
          </a:xfrm>
          <a:prstGeom prst="rect">
            <a:avLst/>
          </a:prstGeom>
          <a:noFill/>
        </p:spPr>
        <p:txBody>
          <a:bodyPr wrap="square" lIns="0" tIns="0" rIns="0" bIns="0" rtlCol="0" anchor="t">
            <a:spAutoFit/>
          </a:bodyPr>
          <a:lstStyle/>
          <a:p>
            <a:pPr algn="ctr"/>
            <a:r>
              <a:rPr lang="zh-CN" altLang="en-US" sz="6600" dirty="0">
                <a:solidFill>
                  <a:schemeClr val="bg1"/>
                </a:solidFill>
                <a:latin typeface="+mj-ea"/>
                <a:ea typeface="+mj-ea"/>
              </a:rPr>
              <a:t>企业介绍</a:t>
            </a:r>
            <a:r>
              <a:rPr lang="en-US" altLang="zh-CN" sz="6600" dirty="0">
                <a:solidFill>
                  <a:schemeClr val="bg1"/>
                </a:solidFill>
                <a:latin typeface="+mj-ea"/>
                <a:ea typeface="+mj-ea"/>
              </a:rPr>
              <a:t>PPT</a:t>
            </a:r>
            <a:r>
              <a:rPr lang="zh-CN" altLang="en-US" sz="6600" dirty="0">
                <a:solidFill>
                  <a:schemeClr val="bg1"/>
                </a:solidFill>
                <a:latin typeface="+mj-ea"/>
                <a:ea typeface="+mj-ea"/>
              </a:rPr>
              <a:t>模板</a:t>
            </a:r>
          </a:p>
        </p:txBody>
      </p:sp>
      <p:sp>
        <p:nvSpPr>
          <p:cNvPr id="18" name="矩形: 圆角 17">
            <a:extLst>
              <a:ext uri="{FF2B5EF4-FFF2-40B4-BE49-F238E27FC236}">
                <a16:creationId xmlns:a16="http://schemas.microsoft.com/office/drawing/2014/main" id="{8B6EC401-ADDF-445E-A1DD-8373AE2EBD9E}"/>
              </a:ext>
            </a:extLst>
          </p:cNvPr>
          <p:cNvSpPr/>
          <p:nvPr/>
        </p:nvSpPr>
        <p:spPr>
          <a:xfrm>
            <a:off x="4222489" y="4297623"/>
            <a:ext cx="1653540" cy="411480"/>
          </a:xfrm>
          <a:prstGeom prst="roundRect">
            <a:avLst>
              <a:gd name="adj" fmla="val 50000"/>
            </a:avLst>
          </a:prstGeom>
          <a:gradFill flip="none" rotWithShape="1">
            <a:gsLst>
              <a:gs pos="80000">
                <a:schemeClr val="bg1">
                  <a:lumMod val="85000"/>
                  <a:alpha val="96000"/>
                </a:schemeClr>
              </a:gs>
              <a:gs pos="30000">
                <a:schemeClr val="bg1"/>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dirty="0">
                <a:solidFill>
                  <a:schemeClr val="tx1"/>
                </a:solidFill>
                <a:latin typeface="+mn-ea"/>
              </a:rPr>
              <a:t>汇报人：</a:t>
            </a:r>
            <a:r>
              <a:rPr lang="en-US" altLang="zh-CN" dirty="0">
                <a:solidFill>
                  <a:schemeClr val="tx1"/>
                </a:solidFill>
                <a:latin typeface="+mn-ea"/>
              </a:rPr>
              <a:t>xxx</a:t>
            </a:r>
            <a:endParaRPr lang="zh-CN" altLang="en-US" dirty="0">
              <a:solidFill>
                <a:schemeClr val="tx1"/>
              </a:solidFill>
              <a:latin typeface="+mn-ea"/>
            </a:endParaRPr>
          </a:p>
        </p:txBody>
      </p:sp>
      <p:sp>
        <p:nvSpPr>
          <p:cNvPr id="19" name="矩形: 圆角 18">
            <a:extLst>
              <a:ext uri="{FF2B5EF4-FFF2-40B4-BE49-F238E27FC236}">
                <a16:creationId xmlns:a16="http://schemas.microsoft.com/office/drawing/2014/main" id="{7BFEFAE8-FBCB-493B-BCFC-A82400797BF0}"/>
              </a:ext>
            </a:extLst>
          </p:cNvPr>
          <p:cNvSpPr/>
          <p:nvPr/>
        </p:nvSpPr>
        <p:spPr>
          <a:xfrm>
            <a:off x="6338187" y="4297623"/>
            <a:ext cx="1653540" cy="411480"/>
          </a:xfrm>
          <a:prstGeom prst="roundRect">
            <a:avLst>
              <a:gd name="adj" fmla="val 50000"/>
            </a:avLst>
          </a:prstGeom>
          <a:gradFill flip="none" rotWithShape="1">
            <a:gsLst>
              <a:gs pos="80000">
                <a:schemeClr val="bg1">
                  <a:lumMod val="85000"/>
                  <a:alpha val="96000"/>
                </a:schemeClr>
              </a:gs>
              <a:gs pos="30000">
                <a:schemeClr val="bg1"/>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a:solidFill>
                  <a:schemeClr val="tx1"/>
                </a:solidFill>
                <a:latin typeface="+mn-ea"/>
              </a:rPr>
              <a:t>单位：</a:t>
            </a:r>
            <a:r>
              <a:rPr lang="en-US" altLang="zh-CN">
                <a:solidFill>
                  <a:schemeClr val="tx1"/>
                </a:solidFill>
                <a:latin typeface="+mn-ea"/>
              </a:rPr>
              <a:t>xxx</a:t>
            </a:r>
            <a:endParaRPr lang="en-US" altLang="zh-CN" dirty="0">
              <a:solidFill>
                <a:schemeClr val="tx1"/>
              </a:solidFill>
              <a:latin typeface="+mn-ea"/>
            </a:endParaRPr>
          </a:p>
        </p:txBody>
      </p:sp>
    </p:spTree>
    <p:extLst>
      <p:ext uri="{BB962C8B-B14F-4D97-AF65-F5344CB8AC3E}">
        <p14:creationId xmlns:p14="http://schemas.microsoft.com/office/powerpoint/2010/main" val="2892242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产品介绍</a:t>
            </a:r>
          </a:p>
        </p:txBody>
      </p:sp>
      <p:sp>
        <p:nvSpPr>
          <p:cNvPr id="16" name="矩形: 圆角 15">
            <a:extLst>
              <a:ext uri="{FF2B5EF4-FFF2-40B4-BE49-F238E27FC236}">
                <a16:creationId xmlns:a16="http://schemas.microsoft.com/office/drawing/2014/main" id="{C47FB0EB-6FD9-4493-BC0B-B932E63B8709}"/>
              </a:ext>
            </a:extLst>
          </p:cNvPr>
          <p:cNvSpPr/>
          <p:nvPr/>
        </p:nvSpPr>
        <p:spPr>
          <a:xfrm>
            <a:off x="5433362" y="1833194"/>
            <a:ext cx="2971602" cy="4045652"/>
          </a:xfrm>
          <a:prstGeom prst="roundRect">
            <a:avLst>
              <a:gd name="adj" fmla="val 503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a:extLst>
              <a:ext uri="{FF2B5EF4-FFF2-40B4-BE49-F238E27FC236}">
                <a16:creationId xmlns:a16="http://schemas.microsoft.com/office/drawing/2014/main" id="{09B06ED9-F9F3-4575-818C-F1216795A26C}"/>
              </a:ext>
            </a:extLst>
          </p:cNvPr>
          <p:cNvGrpSpPr/>
          <p:nvPr/>
        </p:nvGrpSpPr>
        <p:grpSpPr>
          <a:xfrm>
            <a:off x="5820941" y="1590023"/>
            <a:ext cx="2196445" cy="474004"/>
            <a:chOff x="5867097" y="1414659"/>
            <a:chExt cx="2196445" cy="474004"/>
          </a:xfrm>
          <a:effectLst>
            <a:outerShdw blurRad="101600" dist="38100" dir="2700000" algn="tl" rotWithShape="0">
              <a:prstClr val="black">
                <a:alpha val="23000"/>
              </a:prstClr>
            </a:outerShdw>
          </a:effectLst>
        </p:grpSpPr>
        <p:sp>
          <p:nvSpPr>
            <p:cNvPr id="18" name="矩形: 对角圆角 17">
              <a:extLst>
                <a:ext uri="{FF2B5EF4-FFF2-40B4-BE49-F238E27FC236}">
                  <a16:creationId xmlns:a16="http://schemas.microsoft.com/office/drawing/2014/main" id="{C63CB965-E94B-479C-9949-9C35129DC52A}"/>
                </a:ext>
              </a:extLst>
            </p:cNvPr>
            <p:cNvSpPr/>
            <p:nvPr/>
          </p:nvSpPr>
          <p:spPr>
            <a:xfrm>
              <a:off x="5867097" y="1426998"/>
              <a:ext cx="2196445" cy="461665"/>
            </a:xfrm>
            <a:prstGeom prst="round2DiagRect">
              <a:avLst>
                <a:gd name="adj1" fmla="val 50000"/>
                <a:gd name="adj2"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9BA6D686-10BF-4BAF-BFE8-C2E19FBBD061}"/>
                </a:ext>
              </a:extLst>
            </p:cNvPr>
            <p:cNvSpPr txBox="1"/>
            <p:nvPr/>
          </p:nvSpPr>
          <p:spPr>
            <a:xfrm>
              <a:off x="6295596" y="1414659"/>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产品功能</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24" name="文本框 23">
            <a:extLst>
              <a:ext uri="{FF2B5EF4-FFF2-40B4-BE49-F238E27FC236}">
                <a16:creationId xmlns:a16="http://schemas.microsoft.com/office/drawing/2014/main" id="{8C340266-84A9-4790-94B2-2F7B462DC4F4}"/>
              </a:ext>
            </a:extLst>
          </p:cNvPr>
          <p:cNvSpPr txBox="1"/>
          <p:nvPr/>
        </p:nvSpPr>
        <p:spPr>
          <a:xfrm>
            <a:off x="6204712" y="237638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5" name="文本框 24">
            <a:extLst>
              <a:ext uri="{FF2B5EF4-FFF2-40B4-BE49-F238E27FC236}">
                <a16:creationId xmlns:a16="http://schemas.microsoft.com/office/drawing/2014/main" id="{E2257338-88CC-4078-BCF4-5A8B4C2340CE}"/>
              </a:ext>
            </a:extLst>
          </p:cNvPr>
          <p:cNvSpPr txBox="1"/>
          <p:nvPr/>
        </p:nvSpPr>
        <p:spPr>
          <a:xfrm>
            <a:off x="5830509" y="2780686"/>
            <a:ext cx="2215474"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29" name="组合 28">
            <a:extLst>
              <a:ext uri="{FF2B5EF4-FFF2-40B4-BE49-F238E27FC236}">
                <a16:creationId xmlns:a16="http://schemas.microsoft.com/office/drawing/2014/main" id="{F809FCB6-C601-450D-B6D5-9D1AB7C9E034}"/>
              </a:ext>
            </a:extLst>
          </p:cNvPr>
          <p:cNvGrpSpPr/>
          <p:nvPr/>
        </p:nvGrpSpPr>
        <p:grpSpPr>
          <a:xfrm>
            <a:off x="215145" y="1978596"/>
            <a:ext cx="4995097" cy="3829830"/>
            <a:chOff x="707203" y="1593070"/>
            <a:chExt cx="4995097" cy="3829830"/>
          </a:xfrm>
        </p:grpSpPr>
        <p:pic>
          <p:nvPicPr>
            <p:cNvPr id="30" name="图片 29" descr="电脑萤幕&#10;&#10;描述已自动生成">
              <a:extLst>
                <a:ext uri="{FF2B5EF4-FFF2-40B4-BE49-F238E27FC236}">
                  <a16:creationId xmlns:a16="http://schemas.microsoft.com/office/drawing/2014/main" id="{2304A01C-34F7-4DC5-ABCC-A271D68CF5F1}"/>
                </a:ext>
              </a:extLst>
            </p:cNvPr>
            <p:cNvPicPr>
              <a:picLocks noChangeAspect="1"/>
            </p:cNvPicPr>
            <p:nvPr/>
          </p:nvPicPr>
          <p:blipFill rotWithShape="1">
            <a:blip r:embed="rId2">
              <a:extLst>
                <a:ext uri="{28A0092B-C50C-407E-A947-70E740481C1C}">
                  <a14:useLocalDpi xmlns:a14="http://schemas.microsoft.com/office/drawing/2010/main" val="0"/>
                </a:ext>
              </a:extLst>
            </a:blip>
            <a:srcRect b="5632"/>
            <a:stretch/>
          </p:blipFill>
          <p:spPr>
            <a:xfrm>
              <a:off x="707203" y="1593070"/>
              <a:ext cx="4995097" cy="3829830"/>
            </a:xfrm>
            <a:prstGeom prst="rect">
              <a:avLst/>
            </a:prstGeom>
            <a:effectLst>
              <a:reflection blurRad="50800" stA="26000" endPos="19000" dir="5400000" sy="-100000" algn="bl" rotWithShape="0"/>
            </a:effectLst>
          </p:spPr>
        </p:pic>
        <p:pic>
          <p:nvPicPr>
            <p:cNvPr id="31" name="图片 30" descr="人拿着笔记本电脑&#10;&#10;描述已自动生成">
              <a:extLst>
                <a:ext uri="{FF2B5EF4-FFF2-40B4-BE49-F238E27FC236}">
                  <a16:creationId xmlns:a16="http://schemas.microsoft.com/office/drawing/2014/main" id="{7F5CF9A6-FD87-4115-88C1-93DDA94568F3}"/>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300"/>
                      </a14:imgEffect>
                      <a14:imgEffect>
                        <a14:brightnessContrast bright="-20000" contrast="-40000"/>
                      </a14:imgEffect>
                    </a14:imgLayer>
                  </a14:imgProps>
                </a:ext>
                <a:ext uri="{28A0092B-C50C-407E-A947-70E740481C1C}">
                  <a14:useLocalDpi xmlns:a14="http://schemas.microsoft.com/office/drawing/2010/main" val="0"/>
                </a:ext>
              </a:extLst>
            </a:blip>
            <a:srcRect t="2528" r="2144" b="14252"/>
            <a:stretch/>
          </p:blipFill>
          <p:spPr>
            <a:xfrm>
              <a:off x="1300163" y="1747839"/>
              <a:ext cx="4241022" cy="2404480"/>
            </a:xfrm>
            <a:prstGeom prst="rect">
              <a:avLst/>
            </a:prstGeom>
          </p:spPr>
        </p:pic>
      </p:grpSp>
      <p:sp>
        <p:nvSpPr>
          <p:cNvPr id="33" name="文本框 32">
            <a:extLst>
              <a:ext uri="{FF2B5EF4-FFF2-40B4-BE49-F238E27FC236}">
                <a16:creationId xmlns:a16="http://schemas.microsoft.com/office/drawing/2014/main" id="{DC6C4813-74EF-492F-8A32-B60043BFD334}"/>
              </a:ext>
            </a:extLst>
          </p:cNvPr>
          <p:cNvSpPr txBox="1"/>
          <p:nvPr/>
        </p:nvSpPr>
        <p:spPr>
          <a:xfrm>
            <a:off x="6204712" y="414498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4" name="文本框 33">
            <a:extLst>
              <a:ext uri="{FF2B5EF4-FFF2-40B4-BE49-F238E27FC236}">
                <a16:creationId xmlns:a16="http://schemas.microsoft.com/office/drawing/2014/main" id="{B00DCB01-7445-4C01-BFEC-17FCC45A245F}"/>
              </a:ext>
            </a:extLst>
          </p:cNvPr>
          <p:cNvSpPr txBox="1"/>
          <p:nvPr/>
        </p:nvSpPr>
        <p:spPr>
          <a:xfrm>
            <a:off x="5830509" y="4514546"/>
            <a:ext cx="2215474"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38" name="直接连接符 37">
            <a:extLst>
              <a:ext uri="{FF2B5EF4-FFF2-40B4-BE49-F238E27FC236}">
                <a16:creationId xmlns:a16="http://schemas.microsoft.com/office/drawing/2014/main" id="{E1955472-4686-4E44-B0CF-D825AE3B3116}"/>
              </a:ext>
            </a:extLst>
          </p:cNvPr>
          <p:cNvCxnSpPr>
            <a:cxnSpLocks/>
          </p:cNvCxnSpPr>
          <p:nvPr/>
        </p:nvCxnSpPr>
        <p:spPr>
          <a:xfrm>
            <a:off x="6296706" y="3930902"/>
            <a:ext cx="1283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矩形: 圆角 39">
            <a:extLst>
              <a:ext uri="{FF2B5EF4-FFF2-40B4-BE49-F238E27FC236}">
                <a16:creationId xmlns:a16="http://schemas.microsoft.com/office/drawing/2014/main" id="{20F2877B-56B0-4E02-B804-F1C923F9ED7F}"/>
              </a:ext>
            </a:extLst>
          </p:cNvPr>
          <p:cNvSpPr/>
          <p:nvPr/>
        </p:nvSpPr>
        <p:spPr>
          <a:xfrm>
            <a:off x="8628084" y="1833194"/>
            <a:ext cx="2971602" cy="4045652"/>
          </a:xfrm>
          <a:prstGeom prst="roundRect">
            <a:avLst>
              <a:gd name="adj" fmla="val 5035"/>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1" name="组合 40">
            <a:extLst>
              <a:ext uri="{FF2B5EF4-FFF2-40B4-BE49-F238E27FC236}">
                <a16:creationId xmlns:a16="http://schemas.microsoft.com/office/drawing/2014/main" id="{DDE61D53-BD37-448D-8883-EA2538B0CB55}"/>
              </a:ext>
            </a:extLst>
          </p:cNvPr>
          <p:cNvGrpSpPr/>
          <p:nvPr/>
        </p:nvGrpSpPr>
        <p:grpSpPr>
          <a:xfrm>
            <a:off x="9015663" y="1590023"/>
            <a:ext cx="2196445" cy="474004"/>
            <a:chOff x="5867097" y="1414659"/>
            <a:chExt cx="2196445" cy="474004"/>
          </a:xfrm>
          <a:effectLst>
            <a:outerShdw blurRad="101600" dist="38100" dir="2700000" algn="tl" rotWithShape="0">
              <a:prstClr val="black">
                <a:alpha val="23000"/>
              </a:prstClr>
            </a:outerShdw>
          </a:effectLst>
        </p:grpSpPr>
        <p:sp>
          <p:nvSpPr>
            <p:cNvPr id="42" name="矩形: 对角圆角 41">
              <a:extLst>
                <a:ext uri="{FF2B5EF4-FFF2-40B4-BE49-F238E27FC236}">
                  <a16:creationId xmlns:a16="http://schemas.microsoft.com/office/drawing/2014/main" id="{CEE41088-076D-4C27-8F8A-D606804B61A8}"/>
                </a:ext>
              </a:extLst>
            </p:cNvPr>
            <p:cNvSpPr/>
            <p:nvPr/>
          </p:nvSpPr>
          <p:spPr>
            <a:xfrm>
              <a:off x="5867097" y="1426998"/>
              <a:ext cx="2196445" cy="461665"/>
            </a:xfrm>
            <a:prstGeom prst="round2DiagRect">
              <a:avLst>
                <a:gd name="adj1" fmla="val 50000"/>
                <a:gd name="adj2" fmla="val 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文本框 42">
              <a:extLst>
                <a:ext uri="{FF2B5EF4-FFF2-40B4-BE49-F238E27FC236}">
                  <a16:creationId xmlns:a16="http://schemas.microsoft.com/office/drawing/2014/main" id="{FB62C1AA-7B96-4BD6-9699-6A874393BF79}"/>
                </a:ext>
              </a:extLst>
            </p:cNvPr>
            <p:cNvSpPr txBox="1"/>
            <p:nvPr/>
          </p:nvSpPr>
          <p:spPr>
            <a:xfrm>
              <a:off x="6295596" y="1414659"/>
              <a:ext cx="141577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产品功能</a:t>
              </a:r>
              <a:endParaRPr kumimoji="0" lang="zh-CN" altLang="en-US" sz="24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44" name="文本框 43">
            <a:extLst>
              <a:ext uri="{FF2B5EF4-FFF2-40B4-BE49-F238E27FC236}">
                <a16:creationId xmlns:a16="http://schemas.microsoft.com/office/drawing/2014/main" id="{1813EC54-3AD9-4EF0-9BD3-AF749A26D9E1}"/>
              </a:ext>
            </a:extLst>
          </p:cNvPr>
          <p:cNvSpPr txBox="1"/>
          <p:nvPr/>
        </p:nvSpPr>
        <p:spPr>
          <a:xfrm>
            <a:off x="9399434" y="237638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5" name="文本框 44">
            <a:extLst>
              <a:ext uri="{FF2B5EF4-FFF2-40B4-BE49-F238E27FC236}">
                <a16:creationId xmlns:a16="http://schemas.microsoft.com/office/drawing/2014/main" id="{95ACCD33-95E4-42EF-9C51-40CEEB41A3ED}"/>
              </a:ext>
            </a:extLst>
          </p:cNvPr>
          <p:cNvSpPr txBox="1"/>
          <p:nvPr/>
        </p:nvSpPr>
        <p:spPr>
          <a:xfrm>
            <a:off x="9025231" y="2780686"/>
            <a:ext cx="2215474"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6" name="文本框 45">
            <a:extLst>
              <a:ext uri="{FF2B5EF4-FFF2-40B4-BE49-F238E27FC236}">
                <a16:creationId xmlns:a16="http://schemas.microsoft.com/office/drawing/2014/main" id="{8CB6818E-083B-41EF-A608-76E5C24BF7D1}"/>
              </a:ext>
            </a:extLst>
          </p:cNvPr>
          <p:cNvSpPr txBox="1"/>
          <p:nvPr/>
        </p:nvSpPr>
        <p:spPr>
          <a:xfrm>
            <a:off x="9399434" y="414498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7" name="文本框 46">
            <a:extLst>
              <a:ext uri="{FF2B5EF4-FFF2-40B4-BE49-F238E27FC236}">
                <a16:creationId xmlns:a16="http://schemas.microsoft.com/office/drawing/2014/main" id="{FA22EFE3-A5FC-4E70-874D-17277E9041E1}"/>
              </a:ext>
            </a:extLst>
          </p:cNvPr>
          <p:cNvSpPr txBox="1"/>
          <p:nvPr/>
        </p:nvSpPr>
        <p:spPr>
          <a:xfrm>
            <a:off x="9025231" y="4514546"/>
            <a:ext cx="2215474"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cxnSp>
        <p:nvCxnSpPr>
          <p:cNvPr id="48" name="直接连接符 47">
            <a:extLst>
              <a:ext uri="{FF2B5EF4-FFF2-40B4-BE49-F238E27FC236}">
                <a16:creationId xmlns:a16="http://schemas.microsoft.com/office/drawing/2014/main" id="{9346057C-7704-4055-AF6B-91558F90042A}"/>
              </a:ext>
            </a:extLst>
          </p:cNvPr>
          <p:cNvCxnSpPr>
            <a:cxnSpLocks/>
          </p:cNvCxnSpPr>
          <p:nvPr/>
        </p:nvCxnSpPr>
        <p:spPr>
          <a:xfrm>
            <a:off x="9491428" y="3930902"/>
            <a:ext cx="128308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A0E38701-D6FC-4ED2-9078-92CDD9A4AEF9}"/>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6299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产品证书</a:t>
            </a:r>
          </a:p>
        </p:txBody>
      </p:sp>
      <p:sp>
        <p:nvSpPr>
          <p:cNvPr id="4" name="梯形 3">
            <a:extLst>
              <a:ext uri="{FF2B5EF4-FFF2-40B4-BE49-F238E27FC236}">
                <a16:creationId xmlns:a16="http://schemas.microsoft.com/office/drawing/2014/main" id="{C1CF88A9-A5BF-4C1A-84DE-40782BC8F027}"/>
              </a:ext>
            </a:extLst>
          </p:cNvPr>
          <p:cNvSpPr/>
          <p:nvPr/>
        </p:nvSpPr>
        <p:spPr>
          <a:xfrm>
            <a:off x="455216" y="5737888"/>
            <a:ext cx="11281569" cy="487379"/>
          </a:xfrm>
          <a:prstGeom prst="trapezoid">
            <a:avLst>
              <a:gd name="adj" fmla="val 354208"/>
            </a:avLst>
          </a:prstGeom>
          <a:gradFill flip="none" rotWithShape="1">
            <a:gsLst>
              <a:gs pos="0">
                <a:schemeClr val="accent1">
                  <a:alpha val="22000"/>
                </a:schemeClr>
              </a:gs>
              <a:gs pos="100000">
                <a:schemeClr val="accent1">
                  <a:alpha val="0"/>
                </a:schemeClr>
              </a:gs>
            </a:gsLst>
            <a:lin ang="16200000" scaled="1"/>
            <a:tileRect/>
          </a:gradFill>
          <a:ln w="12700" cap="flat" cmpd="sng" algn="ctr">
            <a:gradFill>
              <a:gsLst>
                <a:gs pos="0">
                  <a:schemeClr val="accent1">
                    <a:lumMod val="5000"/>
                    <a:lumOff val="95000"/>
                    <a:alpha val="0"/>
                  </a:schemeClr>
                </a:gs>
                <a:gs pos="100000">
                  <a:schemeClr val="accent1"/>
                </a:gs>
              </a:gsLst>
              <a:lin ang="5400000" scaled="1"/>
            </a:gra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梯形 4">
            <a:extLst>
              <a:ext uri="{FF2B5EF4-FFF2-40B4-BE49-F238E27FC236}">
                <a16:creationId xmlns:a16="http://schemas.microsoft.com/office/drawing/2014/main" id="{DB072C9D-05D5-45A2-A9D1-C092D6711F2B}"/>
              </a:ext>
            </a:extLst>
          </p:cNvPr>
          <p:cNvSpPr/>
          <p:nvPr/>
        </p:nvSpPr>
        <p:spPr>
          <a:xfrm>
            <a:off x="1371600" y="4048788"/>
            <a:ext cx="9448801" cy="487379"/>
          </a:xfrm>
          <a:prstGeom prst="trapezoid">
            <a:avLst>
              <a:gd name="adj" fmla="val 409209"/>
            </a:avLst>
          </a:prstGeom>
          <a:gradFill flip="none" rotWithShape="1">
            <a:gsLst>
              <a:gs pos="0">
                <a:schemeClr val="accent1">
                  <a:alpha val="22000"/>
                </a:schemeClr>
              </a:gs>
              <a:gs pos="100000">
                <a:schemeClr val="accent1">
                  <a:alpha val="0"/>
                </a:schemeClr>
              </a:gs>
            </a:gsLst>
            <a:lin ang="16200000" scaled="1"/>
            <a:tileRect/>
          </a:gradFill>
          <a:ln w="12700" cap="flat" cmpd="sng" algn="ctr">
            <a:gradFill>
              <a:gsLst>
                <a:gs pos="0">
                  <a:schemeClr val="accent1">
                    <a:lumMod val="5000"/>
                    <a:lumOff val="95000"/>
                    <a:alpha val="0"/>
                  </a:schemeClr>
                </a:gs>
                <a:gs pos="100000">
                  <a:schemeClr val="accent1"/>
                </a:gs>
              </a:gsLst>
              <a:lin ang="5400000" scaled="1"/>
            </a:gradFill>
            <a:prstDash val="solid"/>
            <a:miter lim="800000"/>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文本, 信件&#10;&#10;描述已自动生成">
            <a:extLst>
              <a:ext uri="{FF2B5EF4-FFF2-40B4-BE49-F238E27FC236}">
                <a16:creationId xmlns:a16="http://schemas.microsoft.com/office/drawing/2014/main" id="{EE3EE705-CD2E-4683-B694-B6787780072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l="3896" t="6654" r="3531" b="6447"/>
          <a:stretch/>
        </p:blipFill>
        <p:spPr>
          <a:xfrm>
            <a:off x="2796358" y="2455505"/>
            <a:ext cx="1278180" cy="1807562"/>
          </a:xfrm>
          <a:prstGeom prst="rect">
            <a:avLst/>
          </a:prstGeom>
          <a:ln w="127000">
            <a:noFill/>
          </a:ln>
          <a:effectLst>
            <a:outerShdw blurRad="152400" dist="38100" dir="2700000" algn="tl" rotWithShape="0">
              <a:prstClr val="black">
                <a:alpha val="16000"/>
              </a:prstClr>
            </a:outerShdw>
            <a:reflection blurRad="63500" stA="50000" endPos="14000" dir="5400000" sy="-100000" algn="bl" rotWithShape="0"/>
          </a:effectLst>
          <a:scene3d>
            <a:camera prst="orthographicFront"/>
            <a:lightRig rig="contrasting" dir="t"/>
          </a:scene3d>
          <a:sp3d/>
        </p:spPr>
      </p:pic>
      <p:pic>
        <p:nvPicPr>
          <p:cNvPr id="7" name="图片 6" descr="屏幕上写着字&#10;&#10;中度可信度描述已自动生成">
            <a:extLst>
              <a:ext uri="{FF2B5EF4-FFF2-40B4-BE49-F238E27FC236}">
                <a16:creationId xmlns:a16="http://schemas.microsoft.com/office/drawing/2014/main" id="{E9B5A1D7-31C1-46D9-9358-3036DD098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0063" y="2379271"/>
            <a:ext cx="1485985" cy="1913206"/>
          </a:xfrm>
          <a:prstGeom prst="rect">
            <a:avLst/>
          </a:prstGeom>
          <a:effectLst>
            <a:reflection blurRad="63500" stA="50000" endPos="14000" dir="5400000" sy="-100000" algn="bl" rotWithShape="0"/>
          </a:effectLst>
          <a:scene3d>
            <a:camera prst="orthographicFront"/>
            <a:lightRig rig="contrasting" dir="t"/>
          </a:scene3d>
          <a:sp3d/>
        </p:spPr>
      </p:pic>
      <p:pic>
        <p:nvPicPr>
          <p:cNvPr id="8" name="图片 7" descr="文本, 信件&#10;&#10;描述已自动生成">
            <a:extLst>
              <a:ext uri="{FF2B5EF4-FFF2-40B4-BE49-F238E27FC236}">
                <a16:creationId xmlns:a16="http://schemas.microsoft.com/office/drawing/2014/main" id="{7CEAA68B-783F-4D05-A02B-FF06D12325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l="3896" t="6654" r="3531" b="6447"/>
          <a:stretch/>
        </p:blipFill>
        <p:spPr>
          <a:xfrm>
            <a:off x="4558321" y="2455505"/>
            <a:ext cx="1278180" cy="1807562"/>
          </a:xfrm>
          <a:prstGeom prst="rect">
            <a:avLst/>
          </a:prstGeom>
          <a:ln w="127000">
            <a:noFill/>
          </a:ln>
          <a:effectLst>
            <a:outerShdw blurRad="152400" dist="38100" dir="2700000" algn="tl" rotWithShape="0">
              <a:prstClr val="black">
                <a:alpha val="16000"/>
              </a:prstClr>
            </a:outerShdw>
            <a:reflection blurRad="63500" stA="50000" endPos="14000" dir="5400000" sy="-100000" algn="bl" rotWithShape="0"/>
          </a:effectLst>
          <a:scene3d>
            <a:camera prst="orthographicFront"/>
            <a:lightRig rig="contrasting" dir="t"/>
          </a:scene3d>
          <a:sp3d/>
        </p:spPr>
      </p:pic>
      <p:pic>
        <p:nvPicPr>
          <p:cNvPr id="9" name="图片 8" descr="屏幕上写着字&#10;&#10;中度可信度描述已自动生成">
            <a:extLst>
              <a:ext uri="{FF2B5EF4-FFF2-40B4-BE49-F238E27FC236}">
                <a16:creationId xmlns:a16="http://schemas.microsoft.com/office/drawing/2014/main" id="{4636BCAC-EB05-4725-AD6D-02CA4709C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2026" y="2379271"/>
            <a:ext cx="1485985" cy="1913206"/>
          </a:xfrm>
          <a:prstGeom prst="rect">
            <a:avLst/>
          </a:prstGeom>
          <a:effectLst>
            <a:reflection blurRad="63500" stA="50000" endPos="14000" dir="5400000" sy="-100000" algn="bl" rotWithShape="0"/>
          </a:effectLst>
          <a:scene3d>
            <a:camera prst="orthographicFront"/>
            <a:lightRig rig="contrasting" dir="t"/>
          </a:scene3d>
          <a:sp3d/>
        </p:spPr>
      </p:pic>
      <p:pic>
        <p:nvPicPr>
          <p:cNvPr id="10" name="图片 9" descr="文本, 信件&#10;&#10;描述已自动生成">
            <a:extLst>
              <a:ext uri="{FF2B5EF4-FFF2-40B4-BE49-F238E27FC236}">
                <a16:creationId xmlns:a16="http://schemas.microsoft.com/office/drawing/2014/main" id="{D919A161-06C9-44B1-8A3E-EFC3D5BA5E2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l="3896" t="6654" r="3531" b="6447"/>
          <a:stretch/>
        </p:blipFill>
        <p:spPr>
          <a:xfrm>
            <a:off x="6320284" y="2455505"/>
            <a:ext cx="1278180" cy="1807562"/>
          </a:xfrm>
          <a:prstGeom prst="rect">
            <a:avLst/>
          </a:prstGeom>
          <a:ln w="127000">
            <a:noFill/>
          </a:ln>
          <a:effectLst>
            <a:outerShdw blurRad="152400" dist="38100" dir="2700000" algn="tl" rotWithShape="0">
              <a:prstClr val="black">
                <a:alpha val="16000"/>
              </a:prstClr>
            </a:outerShdw>
            <a:reflection blurRad="63500" stA="50000" endPos="14000" dir="5400000" sy="-100000" algn="bl" rotWithShape="0"/>
          </a:effectLst>
          <a:scene3d>
            <a:camera prst="orthographicFront"/>
            <a:lightRig rig="contrasting" dir="t"/>
          </a:scene3d>
          <a:sp3d/>
        </p:spPr>
      </p:pic>
      <p:pic>
        <p:nvPicPr>
          <p:cNvPr id="11" name="图片 10" descr="屏幕上写着字&#10;&#10;中度可信度描述已自动生成">
            <a:extLst>
              <a:ext uri="{FF2B5EF4-FFF2-40B4-BE49-F238E27FC236}">
                <a16:creationId xmlns:a16="http://schemas.microsoft.com/office/drawing/2014/main" id="{E40251AC-73F4-4929-AEB5-390D2C85A0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3989" y="2379271"/>
            <a:ext cx="1485985" cy="1913206"/>
          </a:xfrm>
          <a:prstGeom prst="rect">
            <a:avLst/>
          </a:prstGeom>
          <a:effectLst>
            <a:reflection blurRad="63500" stA="50000" endPos="14000" dir="5400000" sy="-100000" algn="bl" rotWithShape="0"/>
          </a:effectLst>
          <a:scene3d>
            <a:camera prst="orthographicFront"/>
            <a:lightRig rig="contrasting" dir="t"/>
          </a:scene3d>
          <a:sp3d/>
        </p:spPr>
      </p:pic>
      <p:pic>
        <p:nvPicPr>
          <p:cNvPr id="12" name="图片 11" descr="文本, 信件&#10;&#10;描述已自动生成">
            <a:extLst>
              <a:ext uri="{FF2B5EF4-FFF2-40B4-BE49-F238E27FC236}">
                <a16:creationId xmlns:a16="http://schemas.microsoft.com/office/drawing/2014/main" id="{D556223E-F0DB-4FB3-8E47-E74C50A5D5F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l="3896" t="6654" r="3531" b="6447"/>
          <a:stretch/>
        </p:blipFill>
        <p:spPr>
          <a:xfrm>
            <a:off x="8082248" y="2455505"/>
            <a:ext cx="1278180" cy="1807562"/>
          </a:xfrm>
          <a:prstGeom prst="rect">
            <a:avLst/>
          </a:prstGeom>
          <a:ln w="127000">
            <a:noFill/>
          </a:ln>
          <a:effectLst>
            <a:outerShdw blurRad="152400" dist="38100" dir="2700000" algn="tl" rotWithShape="0">
              <a:prstClr val="black">
                <a:alpha val="16000"/>
              </a:prstClr>
            </a:outerShdw>
            <a:reflection blurRad="63500" stA="50000" endPos="14000" dir="5400000" sy="-100000" algn="bl" rotWithShape="0"/>
          </a:effectLst>
          <a:scene3d>
            <a:camera prst="orthographicFront"/>
            <a:lightRig rig="contrasting" dir="t"/>
          </a:scene3d>
          <a:sp3d/>
        </p:spPr>
      </p:pic>
      <p:pic>
        <p:nvPicPr>
          <p:cNvPr id="13" name="图片 12" descr="屏幕上写着字&#10;&#10;中度可信度描述已自动生成">
            <a:extLst>
              <a:ext uri="{FF2B5EF4-FFF2-40B4-BE49-F238E27FC236}">
                <a16:creationId xmlns:a16="http://schemas.microsoft.com/office/drawing/2014/main" id="{3ABECE04-DDCE-4008-B257-1B5355DCA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5953" y="2379271"/>
            <a:ext cx="1485985" cy="1913206"/>
          </a:xfrm>
          <a:prstGeom prst="rect">
            <a:avLst/>
          </a:prstGeom>
          <a:effectLst>
            <a:reflection blurRad="63500" stA="50000" endPos="14000" dir="5400000" sy="-100000" algn="bl" rotWithShape="0"/>
          </a:effectLst>
          <a:scene3d>
            <a:camera prst="orthographicFront"/>
            <a:lightRig rig="contrasting" dir="t"/>
          </a:scene3d>
          <a:sp3d/>
        </p:spPr>
      </p:pic>
      <p:grpSp>
        <p:nvGrpSpPr>
          <p:cNvPr id="14" name="组合 13">
            <a:extLst>
              <a:ext uri="{FF2B5EF4-FFF2-40B4-BE49-F238E27FC236}">
                <a16:creationId xmlns:a16="http://schemas.microsoft.com/office/drawing/2014/main" id="{A2473AFA-D291-4B17-8FDB-10D7636B69FB}"/>
              </a:ext>
            </a:extLst>
          </p:cNvPr>
          <p:cNvGrpSpPr/>
          <p:nvPr/>
        </p:nvGrpSpPr>
        <p:grpSpPr>
          <a:xfrm>
            <a:off x="1412294" y="4735248"/>
            <a:ext cx="1938436" cy="1299369"/>
            <a:chOff x="1559620" y="4898231"/>
            <a:chExt cx="1938436" cy="1299369"/>
          </a:xfrm>
        </p:grpSpPr>
        <p:pic>
          <p:nvPicPr>
            <p:cNvPr id="15" name="图片 14">
              <a:extLst>
                <a:ext uri="{FF2B5EF4-FFF2-40B4-BE49-F238E27FC236}">
                  <a16:creationId xmlns:a16="http://schemas.microsoft.com/office/drawing/2014/main" id="{2CA43EDD-17C6-4C0C-990F-1B22B0C73F3B}"/>
                </a:ext>
              </a:extLst>
            </p:cNvPr>
            <p:cNvPicPr>
              <a:picLocks noChangeAspect="1"/>
            </p:cNvPicPr>
            <p:nvPr/>
          </p:nvPicPr>
          <p:blipFill>
            <a:blip r:embed="rId5"/>
            <a:stretch>
              <a:fillRect/>
            </a:stretch>
          </p:blipFill>
          <p:spPr>
            <a:xfrm>
              <a:off x="1689454" y="4983038"/>
              <a:ext cx="1599565" cy="1162172"/>
            </a:xfrm>
            <a:prstGeom prst="rect">
              <a:avLst/>
            </a:prstGeom>
          </p:spPr>
        </p:pic>
        <p:pic>
          <p:nvPicPr>
            <p:cNvPr id="16" name="图片 15" descr="屏幕上写着字&#10;&#10;中度可信度描述已自动生成">
              <a:extLst>
                <a:ext uri="{FF2B5EF4-FFF2-40B4-BE49-F238E27FC236}">
                  <a16:creationId xmlns:a16="http://schemas.microsoft.com/office/drawing/2014/main" id="{1BAE9B11-FC3C-4786-870F-622BC76BD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620" y="4898231"/>
              <a:ext cx="1938436" cy="1299369"/>
            </a:xfrm>
            <a:prstGeom prst="rect">
              <a:avLst/>
            </a:prstGeom>
            <a:effectLst>
              <a:reflection blurRad="63500" stA="50000" endPos="14000" dir="5400000" sy="-100000" algn="bl" rotWithShape="0"/>
            </a:effectLst>
            <a:scene3d>
              <a:camera prst="orthographicFront"/>
              <a:lightRig rig="contrasting" dir="t"/>
            </a:scene3d>
            <a:sp3d/>
          </p:spPr>
        </p:pic>
      </p:grpSp>
      <p:grpSp>
        <p:nvGrpSpPr>
          <p:cNvPr id="17" name="组合 16">
            <a:extLst>
              <a:ext uri="{FF2B5EF4-FFF2-40B4-BE49-F238E27FC236}">
                <a16:creationId xmlns:a16="http://schemas.microsoft.com/office/drawing/2014/main" id="{67CF3C47-B144-4CEA-B196-7713CFCC7514}"/>
              </a:ext>
            </a:extLst>
          </p:cNvPr>
          <p:cNvGrpSpPr/>
          <p:nvPr/>
        </p:nvGrpSpPr>
        <p:grpSpPr>
          <a:xfrm>
            <a:off x="3269538" y="4735248"/>
            <a:ext cx="1938436" cy="1299369"/>
            <a:chOff x="1559620" y="4898231"/>
            <a:chExt cx="1938436" cy="1299369"/>
          </a:xfrm>
        </p:grpSpPr>
        <p:pic>
          <p:nvPicPr>
            <p:cNvPr id="18" name="图片 17">
              <a:extLst>
                <a:ext uri="{FF2B5EF4-FFF2-40B4-BE49-F238E27FC236}">
                  <a16:creationId xmlns:a16="http://schemas.microsoft.com/office/drawing/2014/main" id="{8F2394EB-E1DD-4679-9686-5144C52BA2DA}"/>
                </a:ext>
              </a:extLst>
            </p:cNvPr>
            <p:cNvPicPr>
              <a:picLocks noChangeAspect="1"/>
            </p:cNvPicPr>
            <p:nvPr/>
          </p:nvPicPr>
          <p:blipFill>
            <a:blip r:embed="rId5"/>
            <a:stretch>
              <a:fillRect/>
            </a:stretch>
          </p:blipFill>
          <p:spPr>
            <a:xfrm>
              <a:off x="1689454" y="4983038"/>
              <a:ext cx="1599565" cy="1162172"/>
            </a:xfrm>
            <a:prstGeom prst="rect">
              <a:avLst/>
            </a:prstGeom>
          </p:spPr>
        </p:pic>
        <p:pic>
          <p:nvPicPr>
            <p:cNvPr id="19" name="图片 18" descr="屏幕上写着字&#10;&#10;中度可信度描述已自动生成">
              <a:extLst>
                <a:ext uri="{FF2B5EF4-FFF2-40B4-BE49-F238E27FC236}">
                  <a16:creationId xmlns:a16="http://schemas.microsoft.com/office/drawing/2014/main" id="{EAC56B15-C080-4906-83A5-8226A82F3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620" y="4898231"/>
              <a:ext cx="1938436" cy="1299369"/>
            </a:xfrm>
            <a:prstGeom prst="rect">
              <a:avLst/>
            </a:prstGeom>
            <a:effectLst>
              <a:reflection blurRad="63500" stA="50000" endPos="14000" dir="5400000" sy="-100000" algn="bl" rotWithShape="0"/>
            </a:effectLst>
            <a:scene3d>
              <a:camera prst="orthographicFront"/>
              <a:lightRig rig="contrasting" dir="t"/>
            </a:scene3d>
            <a:sp3d/>
          </p:spPr>
        </p:pic>
      </p:grpSp>
      <p:grpSp>
        <p:nvGrpSpPr>
          <p:cNvPr id="20" name="组合 19">
            <a:extLst>
              <a:ext uri="{FF2B5EF4-FFF2-40B4-BE49-F238E27FC236}">
                <a16:creationId xmlns:a16="http://schemas.microsoft.com/office/drawing/2014/main" id="{BEBC8DDE-0861-4F4B-982A-D50E9B561E60}"/>
              </a:ext>
            </a:extLst>
          </p:cNvPr>
          <p:cNvGrpSpPr/>
          <p:nvPr/>
        </p:nvGrpSpPr>
        <p:grpSpPr>
          <a:xfrm>
            <a:off x="5126782" y="4735248"/>
            <a:ext cx="1938436" cy="1299369"/>
            <a:chOff x="1559620" y="4898231"/>
            <a:chExt cx="1938436" cy="1299369"/>
          </a:xfrm>
        </p:grpSpPr>
        <p:pic>
          <p:nvPicPr>
            <p:cNvPr id="21" name="图片 20">
              <a:extLst>
                <a:ext uri="{FF2B5EF4-FFF2-40B4-BE49-F238E27FC236}">
                  <a16:creationId xmlns:a16="http://schemas.microsoft.com/office/drawing/2014/main" id="{7CF4598B-AC7C-4063-9012-E3342A65B42A}"/>
                </a:ext>
              </a:extLst>
            </p:cNvPr>
            <p:cNvPicPr>
              <a:picLocks noChangeAspect="1"/>
            </p:cNvPicPr>
            <p:nvPr/>
          </p:nvPicPr>
          <p:blipFill>
            <a:blip r:embed="rId5"/>
            <a:stretch>
              <a:fillRect/>
            </a:stretch>
          </p:blipFill>
          <p:spPr>
            <a:xfrm>
              <a:off x="1689454" y="4983038"/>
              <a:ext cx="1599565" cy="1162172"/>
            </a:xfrm>
            <a:prstGeom prst="rect">
              <a:avLst/>
            </a:prstGeom>
          </p:spPr>
        </p:pic>
        <p:pic>
          <p:nvPicPr>
            <p:cNvPr id="22" name="图片 21" descr="屏幕上写着字&#10;&#10;中度可信度描述已自动生成">
              <a:extLst>
                <a:ext uri="{FF2B5EF4-FFF2-40B4-BE49-F238E27FC236}">
                  <a16:creationId xmlns:a16="http://schemas.microsoft.com/office/drawing/2014/main" id="{AD61C534-05F5-4B76-AFF6-A8951B219B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620" y="4898231"/>
              <a:ext cx="1938436" cy="1299369"/>
            </a:xfrm>
            <a:prstGeom prst="rect">
              <a:avLst/>
            </a:prstGeom>
            <a:effectLst>
              <a:reflection blurRad="63500" stA="50000" endPos="14000" dir="5400000" sy="-100000" algn="bl" rotWithShape="0"/>
            </a:effectLst>
            <a:scene3d>
              <a:camera prst="orthographicFront"/>
              <a:lightRig rig="contrasting" dir="t"/>
            </a:scene3d>
            <a:sp3d/>
          </p:spPr>
        </p:pic>
      </p:grpSp>
      <p:grpSp>
        <p:nvGrpSpPr>
          <p:cNvPr id="23" name="组合 22">
            <a:extLst>
              <a:ext uri="{FF2B5EF4-FFF2-40B4-BE49-F238E27FC236}">
                <a16:creationId xmlns:a16="http://schemas.microsoft.com/office/drawing/2014/main" id="{F1E04544-7F94-49E3-B940-4E8B991CBECE}"/>
              </a:ext>
            </a:extLst>
          </p:cNvPr>
          <p:cNvGrpSpPr/>
          <p:nvPr/>
        </p:nvGrpSpPr>
        <p:grpSpPr>
          <a:xfrm>
            <a:off x="6984026" y="4735248"/>
            <a:ext cx="1938436" cy="1299369"/>
            <a:chOff x="1559620" y="4898231"/>
            <a:chExt cx="1938436" cy="1299369"/>
          </a:xfrm>
        </p:grpSpPr>
        <p:pic>
          <p:nvPicPr>
            <p:cNvPr id="24" name="图片 23">
              <a:extLst>
                <a:ext uri="{FF2B5EF4-FFF2-40B4-BE49-F238E27FC236}">
                  <a16:creationId xmlns:a16="http://schemas.microsoft.com/office/drawing/2014/main" id="{294F25BE-C5AF-480F-A5BE-FA9EDC984832}"/>
                </a:ext>
              </a:extLst>
            </p:cNvPr>
            <p:cNvPicPr>
              <a:picLocks noChangeAspect="1"/>
            </p:cNvPicPr>
            <p:nvPr/>
          </p:nvPicPr>
          <p:blipFill>
            <a:blip r:embed="rId5"/>
            <a:stretch>
              <a:fillRect/>
            </a:stretch>
          </p:blipFill>
          <p:spPr>
            <a:xfrm>
              <a:off x="1689454" y="4983038"/>
              <a:ext cx="1599565" cy="1162172"/>
            </a:xfrm>
            <a:prstGeom prst="rect">
              <a:avLst/>
            </a:prstGeom>
          </p:spPr>
        </p:pic>
        <p:pic>
          <p:nvPicPr>
            <p:cNvPr id="25" name="图片 24" descr="屏幕上写着字&#10;&#10;中度可信度描述已自动生成">
              <a:extLst>
                <a:ext uri="{FF2B5EF4-FFF2-40B4-BE49-F238E27FC236}">
                  <a16:creationId xmlns:a16="http://schemas.microsoft.com/office/drawing/2014/main" id="{B752423F-6DE5-455A-A575-8B9975606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620" y="4898231"/>
              <a:ext cx="1938436" cy="1299369"/>
            </a:xfrm>
            <a:prstGeom prst="rect">
              <a:avLst/>
            </a:prstGeom>
            <a:effectLst>
              <a:reflection blurRad="63500" stA="50000" endPos="14000" dir="5400000" sy="-100000" algn="bl" rotWithShape="0"/>
            </a:effectLst>
            <a:scene3d>
              <a:camera prst="orthographicFront"/>
              <a:lightRig rig="contrasting" dir="t"/>
            </a:scene3d>
            <a:sp3d/>
          </p:spPr>
        </p:pic>
      </p:grpSp>
      <p:grpSp>
        <p:nvGrpSpPr>
          <p:cNvPr id="26" name="组合 25">
            <a:extLst>
              <a:ext uri="{FF2B5EF4-FFF2-40B4-BE49-F238E27FC236}">
                <a16:creationId xmlns:a16="http://schemas.microsoft.com/office/drawing/2014/main" id="{9A0E551B-C08A-4F15-B875-E7008EB63442}"/>
              </a:ext>
            </a:extLst>
          </p:cNvPr>
          <p:cNvGrpSpPr/>
          <p:nvPr/>
        </p:nvGrpSpPr>
        <p:grpSpPr>
          <a:xfrm>
            <a:off x="8841271" y="4735248"/>
            <a:ext cx="1938436" cy="1299369"/>
            <a:chOff x="1559620" y="4898231"/>
            <a:chExt cx="1938436" cy="1299369"/>
          </a:xfrm>
        </p:grpSpPr>
        <p:pic>
          <p:nvPicPr>
            <p:cNvPr id="27" name="图片 26">
              <a:extLst>
                <a:ext uri="{FF2B5EF4-FFF2-40B4-BE49-F238E27FC236}">
                  <a16:creationId xmlns:a16="http://schemas.microsoft.com/office/drawing/2014/main" id="{7FB5DC86-E3C6-4C94-9E9D-0230BF98542A}"/>
                </a:ext>
              </a:extLst>
            </p:cNvPr>
            <p:cNvPicPr>
              <a:picLocks noChangeAspect="1"/>
            </p:cNvPicPr>
            <p:nvPr/>
          </p:nvPicPr>
          <p:blipFill>
            <a:blip r:embed="rId5"/>
            <a:stretch>
              <a:fillRect/>
            </a:stretch>
          </p:blipFill>
          <p:spPr>
            <a:xfrm>
              <a:off x="1689454" y="4983038"/>
              <a:ext cx="1599565" cy="1162172"/>
            </a:xfrm>
            <a:prstGeom prst="rect">
              <a:avLst/>
            </a:prstGeom>
          </p:spPr>
        </p:pic>
        <p:pic>
          <p:nvPicPr>
            <p:cNvPr id="28" name="图片 27" descr="屏幕上写着字&#10;&#10;中度可信度描述已自动生成">
              <a:extLst>
                <a:ext uri="{FF2B5EF4-FFF2-40B4-BE49-F238E27FC236}">
                  <a16:creationId xmlns:a16="http://schemas.microsoft.com/office/drawing/2014/main" id="{A4E152D0-5BB9-405F-951E-5EAC0B999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620" y="4898231"/>
              <a:ext cx="1938436" cy="1299369"/>
            </a:xfrm>
            <a:prstGeom prst="rect">
              <a:avLst/>
            </a:prstGeom>
            <a:effectLst>
              <a:reflection blurRad="63500" stA="50000" endPos="14000" dir="5400000" sy="-100000" algn="bl" rotWithShape="0"/>
            </a:effectLst>
            <a:scene3d>
              <a:camera prst="orthographicFront"/>
              <a:lightRig rig="contrasting" dir="t"/>
            </a:scene3d>
            <a:sp3d/>
          </p:spPr>
        </p:pic>
      </p:grpSp>
      <p:sp>
        <p:nvSpPr>
          <p:cNvPr id="29" name="文本框 28">
            <a:extLst>
              <a:ext uri="{FF2B5EF4-FFF2-40B4-BE49-F238E27FC236}">
                <a16:creationId xmlns:a16="http://schemas.microsoft.com/office/drawing/2014/main" id="{F0EDEA95-2E98-49DC-8B7F-6CAEB0CAB5A6}"/>
              </a:ext>
            </a:extLst>
          </p:cNvPr>
          <p:cNvSpPr txBox="1"/>
          <p:nvPr/>
        </p:nvSpPr>
        <p:spPr>
          <a:xfrm>
            <a:off x="4186482" y="1240232"/>
            <a:ext cx="1819729"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20XX</a:t>
            </a:r>
            <a:endParaRPr kumimoji="0" lang="zh-CN" altLang="en-US" sz="44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cxnSp>
        <p:nvCxnSpPr>
          <p:cNvPr id="30" name="直接连接符 29">
            <a:extLst>
              <a:ext uri="{FF2B5EF4-FFF2-40B4-BE49-F238E27FC236}">
                <a16:creationId xmlns:a16="http://schemas.microsoft.com/office/drawing/2014/main" id="{E059CB2E-2212-474D-93D1-71892B6C0FCF}"/>
              </a:ext>
            </a:extLst>
          </p:cNvPr>
          <p:cNvCxnSpPr>
            <a:cxnSpLocks/>
          </p:cNvCxnSpPr>
          <p:nvPr/>
        </p:nvCxnSpPr>
        <p:spPr>
          <a:xfrm>
            <a:off x="6075205" y="1158603"/>
            <a:ext cx="0" cy="932698"/>
          </a:xfrm>
          <a:prstGeom prst="line">
            <a:avLst/>
          </a:prstGeom>
          <a:ln w="12700">
            <a:gradFill flip="none" rotWithShape="1">
              <a:gsLst>
                <a:gs pos="0">
                  <a:schemeClr val="accent1">
                    <a:lumMod val="5000"/>
                    <a:lumOff val="95000"/>
                    <a:alpha val="0"/>
                  </a:schemeClr>
                </a:gs>
                <a:gs pos="50000">
                  <a:schemeClr val="accent1"/>
                </a:gs>
                <a:gs pos="100000">
                  <a:schemeClr val="accent1">
                    <a:lumMod val="30000"/>
                    <a:lumOff val="70000"/>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cxnSp>
      <p:grpSp>
        <p:nvGrpSpPr>
          <p:cNvPr id="31" name="组合 30">
            <a:extLst>
              <a:ext uri="{FF2B5EF4-FFF2-40B4-BE49-F238E27FC236}">
                <a16:creationId xmlns:a16="http://schemas.microsoft.com/office/drawing/2014/main" id="{472C7352-F857-44BE-8C20-96A87C6D1D29}"/>
              </a:ext>
            </a:extLst>
          </p:cNvPr>
          <p:cNvGrpSpPr/>
          <p:nvPr/>
        </p:nvGrpSpPr>
        <p:grpSpPr>
          <a:xfrm>
            <a:off x="6144200" y="1274143"/>
            <a:ext cx="2339102" cy="701618"/>
            <a:chOff x="5905308" y="1132459"/>
            <a:chExt cx="2339102" cy="701618"/>
          </a:xfrm>
        </p:grpSpPr>
        <p:sp>
          <p:nvSpPr>
            <p:cNvPr id="32" name="文本框 31">
              <a:extLst>
                <a:ext uri="{FF2B5EF4-FFF2-40B4-BE49-F238E27FC236}">
                  <a16:creationId xmlns:a16="http://schemas.microsoft.com/office/drawing/2014/main" id="{DF13154E-0CFD-4988-B738-1CDF4064667F}"/>
                </a:ext>
              </a:extLst>
            </p:cNvPr>
            <p:cNvSpPr txBox="1"/>
            <p:nvPr/>
          </p:nvSpPr>
          <p:spPr>
            <a:xfrm>
              <a:off x="5905308" y="1132459"/>
              <a:ext cx="233910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accent1"/>
                  </a:solidFill>
                  <a:latin typeface="OPPOSans H" panose="00020600040101010101" pitchFamily="18" charset="-122"/>
                  <a:ea typeface="OPPOSans H" panose="00020600040101010101" pitchFamily="18" charset="-122"/>
                  <a:cs typeface="OPPOSans H" panose="00020600040101010101" pitchFamily="18" charset="-122"/>
                </a:rPr>
                <a:t>产品所获证书</a:t>
              </a:r>
              <a:endParaRPr kumimoji="0" lang="zh-CN" altLang="en-US" sz="28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33" name="文本框 32">
              <a:extLst>
                <a:ext uri="{FF2B5EF4-FFF2-40B4-BE49-F238E27FC236}">
                  <a16:creationId xmlns:a16="http://schemas.microsoft.com/office/drawing/2014/main" id="{35F041FB-5A0C-467C-A273-573C58637FF3}"/>
                </a:ext>
              </a:extLst>
            </p:cNvPr>
            <p:cNvSpPr txBox="1"/>
            <p:nvPr/>
          </p:nvSpPr>
          <p:spPr>
            <a:xfrm>
              <a:off x="5918200" y="1557078"/>
              <a:ext cx="2305050" cy="276999"/>
            </a:xfrm>
            <a:prstGeom prst="rect">
              <a:avLst/>
            </a:prstGeom>
            <a:noFill/>
          </p:spPr>
          <p:txBody>
            <a:bodyPr wrap="square">
              <a:spAutoFit/>
            </a:bodyPr>
            <a:lstStyle/>
            <a:p>
              <a:pPr algn="dist"/>
              <a:r>
                <a:rPr lang="zh-CN" altLang="en-US" sz="1200" dirty="0">
                  <a:solidFill>
                    <a:schemeClr val="accent1"/>
                  </a:solidFill>
                </a:rPr>
                <a:t>ENTERPRISE HONORS</a:t>
              </a:r>
            </a:p>
          </p:txBody>
        </p:sp>
      </p:grpSp>
    </p:spTree>
    <p:extLst>
      <p:ext uri="{BB962C8B-B14F-4D97-AF65-F5344CB8AC3E}">
        <p14:creationId xmlns:p14="http://schemas.microsoft.com/office/powerpoint/2010/main" val="23395417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产品荣誉</a:t>
            </a:r>
          </a:p>
        </p:txBody>
      </p:sp>
      <p:sp>
        <p:nvSpPr>
          <p:cNvPr id="3" name="矩形 2">
            <a:extLst>
              <a:ext uri="{FF2B5EF4-FFF2-40B4-BE49-F238E27FC236}">
                <a16:creationId xmlns:a16="http://schemas.microsoft.com/office/drawing/2014/main" id="{1583A650-4881-4E0F-87A1-22D5DC211775}"/>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78EB2B4A-A75D-484F-86F3-799AF4050E29}"/>
              </a:ext>
            </a:extLst>
          </p:cNvPr>
          <p:cNvGrpSpPr/>
          <p:nvPr/>
        </p:nvGrpSpPr>
        <p:grpSpPr>
          <a:xfrm>
            <a:off x="747598" y="2844729"/>
            <a:ext cx="3790950" cy="3399593"/>
            <a:chOff x="419100" y="3440478"/>
            <a:chExt cx="2829217" cy="2537144"/>
          </a:xfrm>
        </p:grpSpPr>
        <p:grpSp>
          <p:nvGrpSpPr>
            <p:cNvPr id="20" name="组合 19">
              <a:extLst>
                <a:ext uri="{FF2B5EF4-FFF2-40B4-BE49-F238E27FC236}">
                  <a16:creationId xmlns:a16="http://schemas.microsoft.com/office/drawing/2014/main" id="{C2BA7410-FC53-49E8-A314-2650EE241DF0}"/>
                </a:ext>
              </a:extLst>
            </p:cNvPr>
            <p:cNvGrpSpPr/>
            <p:nvPr/>
          </p:nvGrpSpPr>
          <p:grpSpPr>
            <a:xfrm>
              <a:off x="1117600" y="3440478"/>
              <a:ext cx="1414610" cy="2213592"/>
              <a:chOff x="1117810" y="1757041"/>
              <a:chExt cx="2354378" cy="3684148"/>
            </a:xfrm>
          </p:grpSpPr>
          <p:sp>
            <p:nvSpPr>
              <p:cNvPr id="29" name="菱形 28">
                <a:extLst>
                  <a:ext uri="{FF2B5EF4-FFF2-40B4-BE49-F238E27FC236}">
                    <a16:creationId xmlns:a16="http://schemas.microsoft.com/office/drawing/2014/main" id="{A932A404-322B-41B8-A478-04C9CBCDC336}"/>
                  </a:ext>
                </a:extLst>
              </p:cNvPr>
              <p:cNvSpPr/>
              <p:nvPr/>
            </p:nvSpPr>
            <p:spPr>
              <a:xfrm>
                <a:off x="1117810" y="1757041"/>
                <a:ext cx="2354375" cy="608806"/>
              </a:xfrm>
              <a:prstGeom prst="diamond">
                <a:avLst/>
              </a:prstGeom>
              <a:gradFill>
                <a:gsLst>
                  <a:gs pos="0">
                    <a:schemeClr val="bg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平行四边形 29">
                <a:extLst>
                  <a:ext uri="{FF2B5EF4-FFF2-40B4-BE49-F238E27FC236}">
                    <a16:creationId xmlns:a16="http://schemas.microsoft.com/office/drawing/2014/main" id="{6E5AB369-9B21-44B4-8492-308BC8A134F7}"/>
                  </a:ext>
                </a:extLst>
              </p:cNvPr>
              <p:cNvSpPr/>
              <p:nvPr/>
            </p:nvSpPr>
            <p:spPr>
              <a:xfrm rot="5400000">
                <a:off x="13255" y="3161393"/>
                <a:ext cx="3384351" cy="1175242"/>
              </a:xfrm>
              <a:prstGeom prst="parallelogram">
                <a:avLst>
                  <a:gd name="adj" fmla="val 26035"/>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平行四边形 30">
                <a:extLst>
                  <a:ext uri="{FF2B5EF4-FFF2-40B4-BE49-F238E27FC236}">
                    <a16:creationId xmlns:a16="http://schemas.microsoft.com/office/drawing/2014/main" id="{57D88CB7-D80A-43E0-AA32-26B86D327456}"/>
                  </a:ext>
                </a:extLst>
              </p:cNvPr>
              <p:cNvSpPr/>
              <p:nvPr/>
            </p:nvSpPr>
            <p:spPr>
              <a:xfrm rot="16200000" flipH="1">
                <a:off x="1192394" y="3161391"/>
                <a:ext cx="3384348" cy="1175241"/>
              </a:xfrm>
              <a:prstGeom prst="parallelogram">
                <a:avLst>
                  <a:gd name="adj" fmla="val 26448"/>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21" name="组合 20">
              <a:extLst>
                <a:ext uri="{FF2B5EF4-FFF2-40B4-BE49-F238E27FC236}">
                  <a16:creationId xmlns:a16="http://schemas.microsoft.com/office/drawing/2014/main" id="{41919E1D-9162-4BDF-8572-3DBCCC1C389B}"/>
                </a:ext>
              </a:extLst>
            </p:cNvPr>
            <p:cNvGrpSpPr/>
            <p:nvPr/>
          </p:nvGrpSpPr>
          <p:grpSpPr>
            <a:xfrm>
              <a:off x="419100" y="4630823"/>
              <a:ext cx="1414609" cy="1346799"/>
              <a:chOff x="1117810" y="1757041"/>
              <a:chExt cx="2354376" cy="2241518"/>
            </a:xfrm>
          </p:grpSpPr>
          <p:sp>
            <p:nvSpPr>
              <p:cNvPr id="26" name="菱形 25">
                <a:extLst>
                  <a:ext uri="{FF2B5EF4-FFF2-40B4-BE49-F238E27FC236}">
                    <a16:creationId xmlns:a16="http://schemas.microsoft.com/office/drawing/2014/main" id="{2F879B95-5641-49EB-AA9A-F946BA727096}"/>
                  </a:ext>
                </a:extLst>
              </p:cNvPr>
              <p:cNvSpPr/>
              <p:nvPr/>
            </p:nvSpPr>
            <p:spPr>
              <a:xfrm>
                <a:off x="1117810" y="1757041"/>
                <a:ext cx="2354375" cy="608806"/>
              </a:xfrm>
              <a:prstGeom prst="diamond">
                <a:avLst/>
              </a:prstGeom>
              <a:gradFill>
                <a:gsLst>
                  <a:gs pos="0">
                    <a:schemeClr val="bg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27" name="平行四边形 26">
                <a:extLst>
                  <a:ext uri="{FF2B5EF4-FFF2-40B4-BE49-F238E27FC236}">
                    <a16:creationId xmlns:a16="http://schemas.microsoft.com/office/drawing/2014/main" id="{DFDD2EF1-E7BD-4B37-A076-DF30BFFA215D}"/>
                  </a:ext>
                </a:extLst>
              </p:cNvPr>
              <p:cNvSpPr/>
              <p:nvPr/>
            </p:nvSpPr>
            <p:spPr>
              <a:xfrm rot="5400000">
                <a:off x="734571" y="2440078"/>
                <a:ext cx="1941721" cy="1175241"/>
              </a:xfrm>
              <a:prstGeom prst="parallelogram">
                <a:avLst>
                  <a:gd name="adj" fmla="val 26035"/>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平行四边形 27">
                <a:extLst>
                  <a:ext uri="{FF2B5EF4-FFF2-40B4-BE49-F238E27FC236}">
                    <a16:creationId xmlns:a16="http://schemas.microsoft.com/office/drawing/2014/main" id="{71A974EC-89ED-43B8-B70C-E49B0C7A2E9D}"/>
                  </a:ext>
                </a:extLst>
              </p:cNvPr>
              <p:cNvSpPr/>
              <p:nvPr/>
            </p:nvSpPr>
            <p:spPr>
              <a:xfrm rot="16200000" flipH="1">
                <a:off x="1913705" y="2440078"/>
                <a:ext cx="1941721" cy="1175241"/>
              </a:xfrm>
              <a:prstGeom prst="parallelogram">
                <a:avLst>
                  <a:gd name="adj" fmla="val 26448"/>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nvGrpSpPr>
            <p:cNvPr id="22" name="组合 21">
              <a:extLst>
                <a:ext uri="{FF2B5EF4-FFF2-40B4-BE49-F238E27FC236}">
                  <a16:creationId xmlns:a16="http://schemas.microsoft.com/office/drawing/2014/main" id="{B7A3859B-131F-44EE-9FAE-5EB865A9D513}"/>
                </a:ext>
              </a:extLst>
            </p:cNvPr>
            <p:cNvGrpSpPr/>
            <p:nvPr/>
          </p:nvGrpSpPr>
          <p:grpSpPr>
            <a:xfrm>
              <a:off x="1833708" y="4323219"/>
              <a:ext cx="1414609" cy="1346799"/>
              <a:chOff x="1117810" y="1757041"/>
              <a:chExt cx="2354376" cy="2241518"/>
            </a:xfrm>
          </p:grpSpPr>
          <p:sp>
            <p:nvSpPr>
              <p:cNvPr id="23" name="菱形 22">
                <a:extLst>
                  <a:ext uri="{FF2B5EF4-FFF2-40B4-BE49-F238E27FC236}">
                    <a16:creationId xmlns:a16="http://schemas.microsoft.com/office/drawing/2014/main" id="{645C16EF-6F29-43AB-9345-0A4D21599EB7}"/>
                  </a:ext>
                </a:extLst>
              </p:cNvPr>
              <p:cNvSpPr/>
              <p:nvPr/>
            </p:nvSpPr>
            <p:spPr>
              <a:xfrm>
                <a:off x="1117810" y="1757041"/>
                <a:ext cx="2354375" cy="608806"/>
              </a:xfrm>
              <a:prstGeom prst="diamond">
                <a:avLst/>
              </a:prstGeom>
              <a:gradFill>
                <a:gsLst>
                  <a:gs pos="0">
                    <a:schemeClr val="bg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4" name="平行四边形 23">
                <a:extLst>
                  <a:ext uri="{FF2B5EF4-FFF2-40B4-BE49-F238E27FC236}">
                    <a16:creationId xmlns:a16="http://schemas.microsoft.com/office/drawing/2014/main" id="{B5A99221-6926-4D4D-A63C-BD9E656F8F1E}"/>
                  </a:ext>
                </a:extLst>
              </p:cNvPr>
              <p:cNvSpPr/>
              <p:nvPr/>
            </p:nvSpPr>
            <p:spPr>
              <a:xfrm rot="5400000">
                <a:off x="734571" y="2440078"/>
                <a:ext cx="1941721" cy="1175241"/>
              </a:xfrm>
              <a:prstGeom prst="parallelogram">
                <a:avLst>
                  <a:gd name="adj" fmla="val 26035"/>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5" name="平行四边形 24">
                <a:extLst>
                  <a:ext uri="{FF2B5EF4-FFF2-40B4-BE49-F238E27FC236}">
                    <a16:creationId xmlns:a16="http://schemas.microsoft.com/office/drawing/2014/main" id="{03A63131-EED1-4B82-A4CE-B8ED11F97A26}"/>
                  </a:ext>
                </a:extLst>
              </p:cNvPr>
              <p:cNvSpPr/>
              <p:nvPr/>
            </p:nvSpPr>
            <p:spPr>
              <a:xfrm rot="16200000" flipH="1">
                <a:off x="1913705" y="2440078"/>
                <a:ext cx="1941721" cy="1175241"/>
              </a:xfrm>
              <a:prstGeom prst="parallelogram">
                <a:avLst>
                  <a:gd name="adj" fmla="val 26448"/>
                </a:avLst>
              </a:prstGeom>
              <a:gradFill>
                <a:gsLst>
                  <a:gs pos="0">
                    <a:schemeClr val="accent1">
                      <a:alpha val="0"/>
                    </a:schemeClr>
                  </a:gs>
                  <a:gs pos="100000">
                    <a:schemeClr val="accent1">
                      <a:alpha val="14000"/>
                    </a:schemeClr>
                  </a:gs>
                </a:gsLst>
                <a:lin ang="10800000" scaled="0"/>
              </a:gradFill>
              <a:ln w="15875" cap="rnd">
                <a:gradFill>
                  <a:gsLst>
                    <a:gs pos="8000">
                      <a:schemeClr val="bg1">
                        <a:alpha val="0"/>
                      </a:schemeClr>
                    </a:gs>
                    <a:gs pos="100000">
                      <a:schemeClr val="accent1">
                        <a:alpha val="45000"/>
                      </a:schemeClr>
                    </a:gs>
                  </a:gsLst>
                  <a:lin ang="10800000" scaled="0"/>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grpSp>
      <p:grpSp>
        <p:nvGrpSpPr>
          <p:cNvPr id="32" name="组合 31">
            <a:extLst>
              <a:ext uri="{FF2B5EF4-FFF2-40B4-BE49-F238E27FC236}">
                <a16:creationId xmlns:a16="http://schemas.microsoft.com/office/drawing/2014/main" id="{25DB01EF-4B74-4E45-8F9A-87A95F670510}"/>
              </a:ext>
            </a:extLst>
          </p:cNvPr>
          <p:cNvGrpSpPr/>
          <p:nvPr/>
        </p:nvGrpSpPr>
        <p:grpSpPr>
          <a:xfrm>
            <a:off x="1231226" y="3523131"/>
            <a:ext cx="877894" cy="1214742"/>
            <a:chOff x="902728" y="3523131"/>
            <a:chExt cx="877894" cy="1214742"/>
          </a:xfrm>
          <a:effectLst>
            <a:reflection blurRad="25400" stA="35000" endPos="13000" dir="5400000" sy="-100000" algn="bl" rotWithShape="0"/>
          </a:effectLst>
        </p:grpSpPr>
        <p:pic>
          <p:nvPicPr>
            <p:cNvPr id="33" name="图片 32" descr="文本, 信件&#10;&#10;描述已自动生成">
              <a:extLst>
                <a:ext uri="{FF2B5EF4-FFF2-40B4-BE49-F238E27FC236}">
                  <a16:creationId xmlns:a16="http://schemas.microsoft.com/office/drawing/2014/main" id="{AB42CD8A-BB1A-46AA-B758-0A75D5C1706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902728" y="3523131"/>
              <a:ext cx="877894" cy="1214742"/>
            </a:xfrm>
            <a:prstGeom prst="rect">
              <a:avLst/>
            </a:prstGeom>
            <a:ln w="0">
              <a:noFill/>
            </a:ln>
            <a:effectLst>
              <a:outerShdw blurRad="152400" dist="38100" dir="2700000" algn="tl" rotWithShape="0">
                <a:prstClr val="black">
                  <a:alpha val="16000"/>
                </a:prstClr>
              </a:outerShdw>
            </a:effectLst>
          </p:spPr>
        </p:pic>
        <p:sp>
          <p:nvSpPr>
            <p:cNvPr id="34" name="矩形 33">
              <a:extLst>
                <a:ext uri="{FF2B5EF4-FFF2-40B4-BE49-F238E27FC236}">
                  <a16:creationId xmlns:a16="http://schemas.microsoft.com/office/drawing/2014/main" id="{C3CC88AE-EB47-4942-8409-2010118E4F25}"/>
                </a:ext>
              </a:extLst>
            </p:cNvPr>
            <p:cNvSpPr/>
            <p:nvPr/>
          </p:nvSpPr>
          <p:spPr>
            <a:xfrm>
              <a:off x="941416" y="3540003"/>
              <a:ext cx="824706" cy="1177131"/>
            </a:xfrm>
            <a:prstGeom prst="rect">
              <a:avLst/>
            </a:prstGeom>
            <a:no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5" name="组合 34">
            <a:extLst>
              <a:ext uri="{FF2B5EF4-FFF2-40B4-BE49-F238E27FC236}">
                <a16:creationId xmlns:a16="http://schemas.microsoft.com/office/drawing/2014/main" id="{C958BBEE-7756-485F-81F3-BBB2660D14D6}"/>
              </a:ext>
            </a:extLst>
          </p:cNvPr>
          <p:cNvGrpSpPr/>
          <p:nvPr/>
        </p:nvGrpSpPr>
        <p:grpSpPr>
          <a:xfrm>
            <a:off x="2082122" y="1654882"/>
            <a:ext cx="1034036" cy="1430796"/>
            <a:chOff x="1753624" y="1654882"/>
            <a:chExt cx="1034036" cy="1430796"/>
          </a:xfrm>
          <a:effectLst>
            <a:reflection blurRad="25400" stA="35000" endPos="13000" dir="5400000" sy="-100000" algn="bl" rotWithShape="0"/>
          </a:effectLst>
        </p:grpSpPr>
        <p:pic>
          <p:nvPicPr>
            <p:cNvPr id="36" name="图片 35" descr="文本, 信件&#10;&#10;描述已自动生成">
              <a:extLst>
                <a:ext uri="{FF2B5EF4-FFF2-40B4-BE49-F238E27FC236}">
                  <a16:creationId xmlns:a16="http://schemas.microsoft.com/office/drawing/2014/main" id="{EA0F3C0D-B54F-445C-8047-08766F82201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1753624" y="1654882"/>
              <a:ext cx="1034036" cy="1430796"/>
            </a:xfrm>
            <a:prstGeom prst="rect">
              <a:avLst/>
            </a:prstGeom>
            <a:ln w="0">
              <a:noFill/>
            </a:ln>
            <a:effectLst>
              <a:outerShdw blurRad="152400" dist="38100" dir="2700000" algn="tl" rotWithShape="0">
                <a:prstClr val="black">
                  <a:alpha val="16000"/>
                </a:prstClr>
              </a:outerShdw>
            </a:effectLst>
          </p:spPr>
        </p:pic>
        <p:sp>
          <p:nvSpPr>
            <p:cNvPr id="37" name="矩形 36">
              <a:extLst>
                <a:ext uri="{FF2B5EF4-FFF2-40B4-BE49-F238E27FC236}">
                  <a16:creationId xmlns:a16="http://schemas.microsoft.com/office/drawing/2014/main" id="{F75781DA-CE6D-4F6D-9C61-D553ECA7BBA8}"/>
                </a:ext>
              </a:extLst>
            </p:cNvPr>
            <p:cNvSpPr/>
            <p:nvPr/>
          </p:nvSpPr>
          <p:spPr>
            <a:xfrm>
              <a:off x="1799193" y="1674755"/>
              <a:ext cx="971388" cy="1386496"/>
            </a:xfrm>
            <a:prstGeom prst="rect">
              <a:avLst/>
            </a:prstGeom>
            <a:noFill/>
            <a:ln w="12700" cap="flat" cmpd="sng" algn="ctr">
              <a:solidFill>
                <a:schemeClr val="bg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8" name="组合 37">
            <a:extLst>
              <a:ext uri="{FF2B5EF4-FFF2-40B4-BE49-F238E27FC236}">
                <a16:creationId xmlns:a16="http://schemas.microsoft.com/office/drawing/2014/main" id="{ABB1463C-0E95-4919-8741-FF8F5368DF3E}"/>
              </a:ext>
            </a:extLst>
          </p:cNvPr>
          <p:cNvGrpSpPr/>
          <p:nvPr/>
        </p:nvGrpSpPr>
        <p:grpSpPr>
          <a:xfrm>
            <a:off x="3141633" y="3096176"/>
            <a:ext cx="877894" cy="1214742"/>
            <a:chOff x="2813135" y="3096176"/>
            <a:chExt cx="877894" cy="1214742"/>
          </a:xfrm>
          <a:effectLst>
            <a:reflection blurRad="25400" stA="35000" endPos="13000" dir="5400000" sy="-100000" algn="bl" rotWithShape="0"/>
          </a:effectLst>
        </p:grpSpPr>
        <p:pic>
          <p:nvPicPr>
            <p:cNvPr id="39" name="图片 38" descr="文本, 信件&#10;&#10;描述已自动生成">
              <a:extLst>
                <a:ext uri="{FF2B5EF4-FFF2-40B4-BE49-F238E27FC236}">
                  <a16:creationId xmlns:a16="http://schemas.microsoft.com/office/drawing/2014/main" id="{41F62FC4-771D-4A72-A07A-5694E49CF00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143" b="91749" l="7236" r="95176">
                          <a14:foregroundMark x1="6865" y1="7759" x2="45269" y2="7143"/>
                          <a14:foregroundMark x1="45269" y1="7143" x2="89425" y2="9483"/>
                          <a14:foregroundMark x1="92208" y1="9852" x2="84416" y2="90148"/>
                          <a14:foregroundMark x1="84416" y1="90148" x2="10390" y2="89655"/>
                          <a14:foregroundMark x1="10390" y1="89655" x2="7236" y2="71552"/>
                          <a14:foregroundMark x1="7236" y1="71552" x2="10390" y2="10714"/>
                          <a14:foregroundMark x1="35436" y1="25616" x2="65492" y2="29310"/>
                          <a14:foregroundMark x1="94620" y1="8128" x2="93878" y2="90640"/>
                          <a14:foregroundMark x1="93878" y1="90640" x2="95176" y2="91749"/>
                        </a14:backgroundRemoval>
                      </a14:imgEffect>
                    </a14:imgLayer>
                  </a14:imgProps>
                </a:ext>
                <a:ext uri="{28A0092B-C50C-407E-A947-70E740481C1C}">
                  <a14:useLocalDpi xmlns:a14="http://schemas.microsoft.com/office/drawing/2010/main" val="0"/>
                </a:ext>
              </a:extLst>
            </a:blip>
            <a:srcRect t="5334" r="1722" b="4400"/>
            <a:stretch/>
          </p:blipFill>
          <p:spPr>
            <a:xfrm>
              <a:off x="2813135" y="3096176"/>
              <a:ext cx="877894" cy="1214742"/>
            </a:xfrm>
            <a:prstGeom prst="rect">
              <a:avLst/>
            </a:prstGeom>
            <a:ln w="0">
              <a:noFill/>
            </a:ln>
            <a:effectLst>
              <a:outerShdw blurRad="152400" dist="38100" dir="2700000" algn="tl" rotWithShape="0">
                <a:prstClr val="black">
                  <a:alpha val="16000"/>
                </a:prstClr>
              </a:outerShdw>
            </a:effectLst>
          </p:spPr>
        </p:pic>
        <p:sp>
          <p:nvSpPr>
            <p:cNvPr id="40" name="矩形 39">
              <a:extLst>
                <a:ext uri="{FF2B5EF4-FFF2-40B4-BE49-F238E27FC236}">
                  <a16:creationId xmlns:a16="http://schemas.microsoft.com/office/drawing/2014/main" id="{8ABC5F60-C263-49B0-8A3F-BA74C1F19B19}"/>
                </a:ext>
              </a:extLst>
            </p:cNvPr>
            <p:cNvSpPr/>
            <p:nvPr/>
          </p:nvSpPr>
          <p:spPr>
            <a:xfrm>
              <a:off x="2851823" y="3113048"/>
              <a:ext cx="824706" cy="1177131"/>
            </a:xfrm>
            <a:prstGeom prst="rect">
              <a:avLst/>
            </a:prstGeom>
            <a:noFill/>
            <a:ln w="12700" cap="flat" cmpd="sng" algn="ctr">
              <a:solidFill>
                <a:schemeClr val="accent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1" name="组合 40">
            <a:extLst>
              <a:ext uri="{FF2B5EF4-FFF2-40B4-BE49-F238E27FC236}">
                <a16:creationId xmlns:a16="http://schemas.microsoft.com/office/drawing/2014/main" id="{1F905AE8-FABA-4F63-9B3B-AE79278F2825}"/>
              </a:ext>
            </a:extLst>
          </p:cNvPr>
          <p:cNvGrpSpPr/>
          <p:nvPr/>
        </p:nvGrpSpPr>
        <p:grpSpPr>
          <a:xfrm>
            <a:off x="6150938" y="2093357"/>
            <a:ext cx="1603375" cy="610821"/>
            <a:chOff x="2401887" y="6343651"/>
            <a:chExt cx="9330154" cy="3554413"/>
          </a:xfrm>
          <a:solidFill>
            <a:schemeClr val="bg1"/>
          </a:solidFill>
        </p:grpSpPr>
        <p:sp>
          <p:nvSpPr>
            <p:cNvPr id="42" name="Freeform 1266">
              <a:extLst>
                <a:ext uri="{FF2B5EF4-FFF2-40B4-BE49-F238E27FC236}">
                  <a16:creationId xmlns:a16="http://schemas.microsoft.com/office/drawing/2014/main" id="{44EDD245-B417-44D3-80D7-7D5DF4A31186}"/>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43" name="Freeform 1267">
              <a:extLst>
                <a:ext uri="{FF2B5EF4-FFF2-40B4-BE49-F238E27FC236}">
                  <a16:creationId xmlns:a16="http://schemas.microsoft.com/office/drawing/2014/main" id="{AB2FC039-225C-4350-86C5-D51E68BC9B3D}"/>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4" name="组合 43">
            <a:extLst>
              <a:ext uri="{FF2B5EF4-FFF2-40B4-BE49-F238E27FC236}">
                <a16:creationId xmlns:a16="http://schemas.microsoft.com/office/drawing/2014/main" id="{1F06581B-01A1-4D41-B667-18A6961154CF}"/>
              </a:ext>
            </a:extLst>
          </p:cNvPr>
          <p:cNvGrpSpPr/>
          <p:nvPr/>
        </p:nvGrpSpPr>
        <p:grpSpPr>
          <a:xfrm>
            <a:off x="6150938" y="3359492"/>
            <a:ext cx="1603375" cy="610821"/>
            <a:chOff x="2401887" y="6343651"/>
            <a:chExt cx="9330154" cy="3554413"/>
          </a:xfrm>
          <a:solidFill>
            <a:schemeClr val="bg1"/>
          </a:solidFill>
        </p:grpSpPr>
        <p:sp>
          <p:nvSpPr>
            <p:cNvPr id="45" name="Freeform 1266">
              <a:extLst>
                <a:ext uri="{FF2B5EF4-FFF2-40B4-BE49-F238E27FC236}">
                  <a16:creationId xmlns:a16="http://schemas.microsoft.com/office/drawing/2014/main" id="{F1CB68EE-6628-4246-A53A-A27DE98AF8A0}"/>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267">
              <a:extLst>
                <a:ext uri="{FF2B5EF4-FFF2-40B4-BE49-F238E27FC236}">
                  <a16:creationId xmlns:a16="http://schemas.microsoft.com/office/drawing/2014/main" id="{433F05B1-3D5C-4651-A708-A904747A33E7}"/>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7" name="组合 46">
            <a:extLst>
              <a:ext uri="{FF2B5EF4-FFF2-40B4-BE49-F238E27FC236}">
                <a16:creationId xmlns:a16="http://schemas.microsoft.com/office/drawing/2014/main" id="{923D64A6-71D0-455E-BF55-FE598B99C3A9}"/>
              </a:ext>
            </a:extLst>
          </p:cNvPr>
          <p:cNvGrpSpPr/>
          <p:nvPr/>
        </p:nvGrpSpPr>
        <p:grpSpPr>
          <a:xfrm>
            <a:off x="6150938" y="4625627"/>
            <a:ext cx="1603375" cy="610821"/>
            <a:chOff x="2401887" y="6343651"/>
            <a:chExt cx="9330154" cy="3554413"/>
          </a:xfrm>
          <a:solidFill>
            <a:schemeClr val="bg1"/>
          </a:solidFill>
        </p:grpSpPr>
        <p:sp>
          <p:nvSpPr>
            <p:cNvPr id="48" name="Freeform 1266">
              <a:extLst>
                <a:ext uri="{FF2B5EF4-FFF2-40B4-BE49-F238E27FC236}">
                  <a16:creationId xmlns:a16="http://schemas.microsoft.com/office/drawing/2014/main" id="{DC5E0C13-D0A9-4960-B352-78213A21DDF5}"/>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1267">
              <a:extLst>
                <a:ext uri="{FF2B5EF4-FFF2-40B4-BE49-F238E27FC236}">
                  <a16:creationId xmlns:a16="http://schemas.microsoft.com/office/drawing/2014/main" id="{11CF9913-5860-401C-92F4-A64B62C0615E}"/>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0" name="组合 49">
            <a:extLst>
              <a:ext uri="{FF2B5EF4-FFF2-40B4-BE49-F238E27FC236}">
                <a16:creationId xmlns:a16="http://schemas.microsoft.com/office/drawing/2014/main" id="{791D65D5-9441-419B-968A-5E1B34FD829A}"/>
              </a:ext>
            </a:extLst>
          </p:cNvPr>
          <p:cNvGrpSpPr/>
          <p:nvPr/>
        </p:nvGrpSpPr>
        <p:grpSpPr>
          <a:xfrm>
            <a:off x="8407275" y="2093357"/>
            <a:ext cx="1603375" cy="610821"/>
            <a:chOff x="2401887" y="6343651"/>
            <a:chExt cx="9330154" cy="3554413"/>
          </a:xfrm>
          <a:solidFill>
            <a:schemeClr val="bg1"/>
          </a:solidFill>
        </p:grpSpPr>
        <p:sp>
          <p:nvSpPr>
            <p:cNvPr id="51" name="Freeform 1266">
              <a:extLst>
                <a:ext uri="{FF2B5EF4-FFF2-40B4-BE49-F238E27FC236}">
                  <a16:creationId xmlns:a16="http://schemas.microsoft.com/office/drawing/2014/main" id="{48E00248-F3DF-47BE-ADE0-9439EE2FFE08}"/>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52" name="Freeform 1267">
              <a:extLst>
                <a:ext uri="{FF2B5EF4-FFF2-40B4-BE49-F238E27FC236}">
                  <a16:creationId xmlns:a16="http://schemas.microsoft.com/office/drawing/2014/main" id="{48E095AD-A7B3-42D5-A780-B23C62709218}"/>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3" name="组合 52">
            <a:extLst>
              <a:ext uri="{FF2B5EF4-FFF2-40B4-BE49-F238E27FC236}">
                <a16:creationId xmlns:a16="http://schemas.microsoft.com/office/drawing/2014/main" id="{C06669C3-C9AD-454B-A094-10F3F4DAE5B7}"/>
              </a:ext>
            </a:extLst>
          </p:cNvPr>
          <p:cNvGrpSpPr/>
          <p:nvPr/>
        </p:nvGrpSpPr>
        <p:grpSpPr>
          <a:xfrm>
            <a:off x="8407275" y="3359492"/>
            <a:ext cx="1603375" cy="610821"/>
            <a:chOff x="2401887" y="6343651"/>
            <a:chExt cx="9330154" cy="3554413"/>
          </a:xfrm>
          <a:solidFill>
            <a:schemeClr val="bg1"/>
          </a:solidFill>
        </p:grpSpPr>
        <p:sp>
          <p:nvSpPr>
            <p:cNvPr id="54" name="Freeform 1266">
              <a:extLst>
                <a:ext uri="{FF2B5EF4-FFF2-40B4-BE49-F238E27FC236}">
                  <a16:creationId xmlns:a16="http://schemas.microsoft.com/office/drawing/2014/main" id="{36FBC1C3-83CB-4DE6-B694-1394B3F75DDF}"/>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1267">
              <a:extLst>
                <a:ext uri="{FF2B5EF4-FFF2-40B4-BE49-F238E27FC236}">
                  <a16:creationId xmlns:a16="http://schemas.microsoft.com/office/drawing/2014/main" id="{12183027-D680-48B6-B26D-745282818ED8}"/>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56" name="组合 55">
            <a:extLst>
              <a:ext uri="{FF2B5EF4-FFF2-40B4-BE49-F238E27FC236}">
                <a16:creationId xmlns:a16="http://schemas.microsoft.com/office/drawing/2014/main" id="{2B3ED745-7E3F-469F-930E-9D52C1A0E85E}"/>
              </a:ext>
            </a:extLst>
          </p:cNvPr>
          <p:cNvGrpSpPr/>
          <p:nvPr/>
        </p:nvGrpSpPr>
        <p:grpSpPr>
          <a:xfrm>
            <a:off x="8407275" y="4625627"/>
            <a:ext cx="1603375" cy="610821"/>
            <a:chOff x="2401887" y="6343651"/>
            <a:chExt cx="9330154" cy="3554413"/>
          </a:xfrm>
          <a:solidFill>
            <a:schemeClr val="bg1"/>
          </a:solidFill>
        </p:grpSpPr>
        <p:sp>
          <p:nvSpPr>
            <p:cNvPr id="57" name="Freeform 1266">
              <a:extLst>
                <a:ext uri="{FF2B5EF4-FFF2-40B4-BE49-F238E27FC236}">
                  <a16:creationId xmlns:a16="http://schemas.microsoft.com/office/drawing/2014/main" id="{164A04DA-7432-428B-B23C-BB60CF26E723}"/>
                </a:ext>
              </a:extLst>
            </p:cNvPr>
            <p:cNvSpPr>
              <a:spLocks/>
            </p:cNvSpPr>
            <p:nvPr/>
          </p:nvSpPr>
          <p:spPr bwMode="auto">
            <a:xfrm>
              <a:off x="10052466" y="6343651"/>
              <a:ext cx="1679575" cy="3519490"/>
            </a:xfrm>
            <a:custGeom>
              <a:avLst/>
              <a:gdLst>
                <a:gd name="T0" fmla="*/ 683 w 900"/>
                <a:gd name="T1" fmla="*/ 1322 h 1887"/>
                <a:gd name="T2" fmla="*/ 621 w 900"/>
                <a:gd name="T3" fmla="*/ 1439 h 1887"/>
                <a:gd name="T4" fmla="*/ 824 w 900"/>
                <a:gd name="T5" fmla="*/ 1387 h 1887"/>
                <a:gd name="T6" fmla="*/ 479 w 900"/>
                <a:gd name="T7" fmla="*/ 1621 h 1887"/>
                <a:gd name="T8" fmla="*/ 762 w 900"/>
                <a:gd name="T9" fmla="*/ 1543 h 1887"/>
                <a:gd name="T10" fmla="*/ 431 w 900"/>
                <a:gd name="T11" fmla="*/ 1687 h 1887"/>
                <a:gd name="T12" fmla="*/ 436 w 900"/>
                <a:gd name="T13" fmla="*/ 1733 h 1887"/>
                <a:gd name="T14" fmla="*/ 559 w 900"/>
                <a:gd name="T15" fmla="*/ 1792 h 1887"/>
                <a:gd name="T16" fmla="*/ 194 w 900"/>
                <a:gd name="T17" fmla="*/ 1826 h 1887"/>
                <a:gd name="T18" fmla="*/ 51 w 900"/>
                <a:gd name="T19" fmla="*/ 1867 h 1887"/>
                <a:gd name="T20" fmla="*/ 309 w 900"/>
                <a:gd name="T21" fmla="*/ 1508 h 1887"/>
                <a:gd name="T22" fmla="*/ 270 w 900"/>
                <a:gd name="T23" fmla="*/ 1764 h 1887"/>
                <a:gd name="T24" fmla="*/ 434 w 900"/>
                <a:gd name="T25" fmla="*/ 1368 h 1887"/>
                <a:gd name="T26" fmla="*/ 466 w 900"/>
                <a:gd name="T27" fmla="*/ 1606 h 1887"/>
                <a:gd name="T28" fmla="*/ 495 w 900"/>
                <a:gd name="T29" fmla="*/ 1364 h 1887"/>
                <a:gd name="T30" fmla="*/ 599 w 900"/>
                <a:gd name="T31" fmla="*/ 1435 h 1887"/>
                <a:gd name="T32" fmla="*/ 581 w 900"/>
                <a:gd name="T33" fmla="*/ 1221 h 1887"/>
                <a:gd name="T34" fmla="*/ 686 w 900"/>
                <a:gd name="T35" fmla="*/ 1249 h 1887"/>
                <a:gd name="T36" fmla="*/ 599 w 900"/>
                <a:gd name="T37" fmla="*/ 997 h 1887"/>
                <a:gd name="T38" fmla="*/ 731 w 900"/>
                <a:gd name="T39" fmla="*/ 946 h 1887"/>
                <a:gd name="T40" fmla="*/ 563 w 900"/>
                <a:gd name="T41" fmla="*/ 759 h 1887"/>
                <a:gd name="T42" fmla="*/ 715 w 900"/>
                <a:gd name="T43" fmla="*/ 772 h 1887"/>
                <a:gd name="T44" fmla="*/ 526 w 900"/>
                <a:gd name="T45" fmla="*/ 622 h 1887"/>
                <a:gd name="T46" fmla="*/ 669 w 900"/>
                <a:gd name="T47" fmla="*/ 618 h 1887"/>
                <a:gd name="T48" fmla="*/ 562 w 900"/>
                <a:gd name="T49" fmla="*/ 494 h 1887"/>
                <a:gd name="T50" fmla="*/ 592 w 900"/>
                <a:gd name="T51" fmla="*/ 471 h 1887"/>
                <a:gd name="T52" fmla="*/ 556 w 900"/>
                <a:gd name="T53" fmla="*/ 410 h 1887"/>
                <a:gd name="T54" fmla="*/ 361 w 900"/>
                <a:gd name="T55" fmla="*/ 332 h 1887"/>
                <a:gd name="T56" fmla="*/ 443 w 900"/>
                <a:gd name="T57" fmla="*/ 279 h 1887"/>
                <a:gd name="T58" fmla="*/ 222 w 900"/>
                <a:gd name="T59" fmla="*/ 225 h 1887"/>
                <a:gd name="T60" fmla="*/ 197 w 900"/>
                <a:gd name="T61" fmla="*/ 187 h 1887"/>
                <a:gd name="T62" fmla="*/ 180 w 900"/>
                <a:gd name="T63" fmla="*/ 104 h 1887"/>
                <a:gd name="T64" fmla="*/ 204 w 900"/>
                <a:gd name="T65" fmla="*/ 84 h 1887"/>
                <a:gd name="T66" fmla="*/ 218 w 900"/>
                <a:gd name="T67" fmla="*/ 0 h 1887"/>
                <a:gd name="T68" fmla="*/ 338 w 900"/>
                <a:gd name="T69" fmla="*/ 171 h 1887"/>
                <a:gd name="T70" fmla="*/ 423 w 900"/>
                <a:gd name="T71" fmla="*/ 138 h 1887"/>
                <a:gd name="T72" fmla="*/ 472 w 900"/>
                <a:gd name="T73" fmla="*/ 272 h 1887"/>
                <a:gd name="T74" fmla="*/ 534 w 900"/>
                <a:gd name="T75" fmla="*/ 221 h 1887"/>
                <a:gd name="T76" fmla="*/ 573 w 900"/>
                <a:gd name="T77" fmla="*/ 398 h 1887"/>
                <a:gd name="T78" fmla="*/ 648 w 900"/>
                <a:gd name="T79" fmla="*/ 352 h 1887"/>
                <a:gd name="T80" fmla="*/ 654 w 900"/>
                <a:gd name="T81" fmla="*/ 522 h 1887"/>
                <a:gd name="T82" fmla="*/ 727 w 900"/>
                <a:gd name="T83" fmla="*/ 429 h 1887"/>
                <a:gd name="T84" fmla="*/ 790 w 900"/>
                <a:gd name="T85" fmla="*/ 517 h 1887"/>
                <a:gd name="T86" fmla="*/ 731 w 900"/>
                <a:gd name="T87" fmla="*/ 770 h 1887"/>
                <a:gd name="T88" fmla="*/ 859 w 900"/>
                <a:gd name="T89" fmla="*/ 692 h 1887"/>
                <a:gd name="T90" fmla="*/ 749 w 900"/>
                <a:gd name="T91" fmla="*/ 946 h 1887"/>
                <a:gd name="T92" fmla="*/ 849 w 900"/>
                <a:gd name="T93" fmla="*/ 902 h 1887"/>
                <a:gd name="T94" fmla="*/ 738 w 900"/>
                <a:gd name="T95" fmla="*/ 1127 h 1887"/>
                <a:gd name="T96" fmla="*/ 712 w 900"/>
                <a:gd name="T97" fmla="*/ 1236 h 1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1887">
                  <a:moveTo>
                    <a:pt x="900" y="1106"/>
                  </a:moveTo>
                  <a:cubicBezTo>
                    <a:pt x="894" y="1125"/>
                    <a:pt x="889" y="1144"/>
                    <a:pt x="883" y="1163"/>
                  </a:cubicBezTo>
                  <a:cubicBezTo>
                    <a:pt x="869" y="1202"/>
                    <a:pt x="851" y="1239"/>
                    <a:pt x="823" y="1269"/>
                  </a:cubicBezTo>
                  <a:cubicBezTo>
                    <a:pt x="785" y="1310"/>
                    <a:pt x="739" y="1329"/>
                    <a:pt x="683" y="1322"/>
                  </a:cubicBezTo>
                  <a:cubicBezTo>
                    <a:pt x="679" y="1322"/>
                    <a:pt x="676" y="1322"/>
                    <a:pt x="674" y="1326"/>
                  </a:cubicBezTo>
                  <a:cubicBezTo>
                    <a:pt x="655" y="1364"/>
                    <a:pt x="636" y="1402"/>
                    <a:pt x="617" y="1440"/>
                  </a:cubicBezTo>
                  <a:cubicBezTo>
                    <a:pt x="616" y="1441"/>
                    <a:pt x="617" y="1441"/>
                    <a:pt x="616" y="1443"/>
                  </a:cubicBezTo>
                  <a:cubicBezTo>
                    <a:pt x="618" y="1441"/>
                    <a:pt x="620" y="1440"/>
                    <a:pt x="621" y="1439"/>
                  </a:cubicBezTo>
                  <a:cubicBezTo>
                    <a:pt x="651" y="1408"/>
                    <a:pt x="680" y="1377"/>
                    <a:pt x="717" y="1355"/>
                  </a:cubicBezTo>
                  <a:cubicBezTo>
                    <a:pt x="756" y="1330"/>
                    <a:pt x="800" y="1318"/>
                    <a:pt x="847" y="1322"/>
                  </a:cubicBezTo>
                  <a:cubicBezTo>
                    <a:pt x="850" y="1322"/>
                    <a:pt x="852" y="1323"/>
                    <a:pt x="858" y="1324"/>
                  </a:cubicBezTo>
                  <a:cubicBezTo>
                    <a:pt x="846" y="1346"/>
                    <a:pt x="836" y="1367"/>
                    <a:pt x="824" y="1387"/>
                  </a:cubicBezTo>
                  <a:cubicBezTo>
                    <a:pt x="803" y="1422"/>
                    <a:pt x="778" y="1454"/>
                    <a:pt x="746" y="1479"/>
                  </a:cubicBezTo>
                  <a:cubicBezTo>
                    <a:pt x="693" y="1520"/>
                    <a:pt x="635" y="1533"/>
                    <a:pt x="571" y="1510"/>
                  </a:cubicBezTo>
                  <a:cubicBezTo>
                    <a:pt x="555" y="1529"/>
                    <a:pt x="541" y="1548"/>
                    <a:pt x="525" y="1567"/>
                  </a:cubicBezTo>
                  <a:cubicBezTo>
                    <a:pt x="510" y="1585"/>
                    <a:pt x="494" y="1602"/>
                    <a:pt x="479" y="1621"/>
                  </a:cubicBezTo>
                  <a:cubicBezTo>
                    <a:pt x="482" y="1619"/>
                    <a:pt x="485" y="1617"/>
                    <a:pt x="489" y="1615"/>
                  </a:cubicBezTo>
                  <a:cubicBezTo>
                    <a:pt x="516" y="1598"/>
                    <a:pt x="543" y="1580"/>
                    <a:pt x="571" y="1565"/>
                  </a:cubicBezTo>
                  <a:cubicBezTo>
                    <a:pt x="610" y="1543"/>
                    <a:pt x="653" y="1530"/>
                    <a:pt x="699" y="1531"/>
                  </a:cubicBezTo>
                  <a:cubicBezTo>
                    <a:pt x="720" y="1532"/>
                    <a:pt x="741" y="1534"/>
                    <a:pt x="762" y="1543"/>
                  </a:cubicBezTo>
                  <a:cubicBezTo>
                    <a:pt x="752" y="1556"/>
                    <a:pt x="743" y="1569"/>
                    <a:pt x="733" y="1580"/>
                  </a:cubicBezTo>
                  <a:cubicBezTo>
                    <a:pt x="699" y="1619"/>
                    <a:pt x="663" y="1654"/>
                    <a:pt x="617" y="1678"/>
                  </a:cubicBezTo>
                  <a:cubicBezTo>
                    <a:pt x="563" y="1706"/>
                    <a:pt x="507" y="1717"/>
                    <a:pt x="448" y="1695"/>
                  </a:cubicBezTo>
                  <a:cubicBezTo>
                    <a:pt x="442" y="1693"/>
                    <a:pt x="437" y="1690"/>
                    <a:pt x="431" y="1687"/>
                  </a:cubicBezTo>
                  <a:cubicBezTo>
                    <a:pt x="426" y="1684"/>
                    <a:pt x="421" y="1681"/>
                    <a:pt x="418" y="1679"/>
                  </a:cubicBezTo>
                  <a:cubicBezTo>
                    <a:pt x="369" y="1714"/>
                    <a:pt x="322" y="1749"/>
                    <a:pt x="277" y="1781"/>
                  </a:cubicBezTo>
                  <a:cubicBezTo>
                    <a:pt x="286" y="1778"/>
                    <a:pt x="300" y="1772"/>
                    <a:pt x="313" y="1768"/>
                  </a:cubicBezTo>
                  <a:cubicBezTo>
                    <a:pt x="353" y="1753"/>
                    <a:pt x="394" y="1740"/>
                    <a:pt x="436" y="1733"/>
                  </a:cubicBezTo>
                  <a:cubicBezTo>
                    <a:pt x="482" y="1726"/>
                    <a:pt x="526" y="1729"/>
                    <a:pt x="569" y="1747"/>
                  </a:cubicBezTo>
                  <a:cubicBezTo>
                    <a:pt x="578" y="1750"/>
                    <a:pt x="585" y="1754"/>
                    <a:pt x="593" y="1758"/>
                  </a:cubicBezTo>
                  <a:cubicBezTo>
                    <a:pt x="595" y="1759"/>
                    <a:pt x="596" y="1760"/>
                    <a:pt x="598" y="1762"/>
                  </a:cubicBezTo>
                  <a:cubicBezTo>
                    <a:pt x="585" y="1772"/>
                    <a:pt x="572" y="1782"/>
                    <a:pt x="559" y="1792"/>
                  </a:cubicBezTo>
                  <a:cubicBezTo>
                    <a:pt x="517" y="1822"/>
                    <a:pt x="472" y="1848"/>
                    <a:pt x="423" y="1865"/>
                  </a:cubicBezTo>
                  <a:cubicBezTo>
                    <a:pt x="374" y="1881"/>
                    <a:pt x="325" y="1887"/>
                    <a:pt x="275" y="1874"/>
                  </a:cubicBezTo>
                  <a:cubicBezTo>
                    <a:pt x="245" y="1866"/>
                    <a:pt x="218" y="1852"/>
                    <a:pt x="197" y="1829"/>
                  </a:cubicBezTo>
                  <a:cubicBezTo>
                    <a:pt x="196" y="1827"/>
                    <a:pt x="194" y="1826"/>
                    <a:pt x="194" y="1826"/>
                  </a:cubicBezTo>
                  <a:cubicBezTo>
                    <a:pt x="159" y="1840"/>
                    <a:pt x="125" y="1855"/>
                    <a:pt x="91" y="1869"/>
                  </a:cubicBezTo>
                  <a:cubicBezTo>
                    <a:pt x="80" y="1874"/>
                    <a:pt x="68" y="1877"/>
                    <a:pt x="57" y="1881"/>
                  </a:cubicBezTo>
                  <a:cubicBezTo>
                    <a:pt x="51" y="1883"/>
                    <a:pt x="46" y="1885"/>
                    <a:pt x="43" y="1878"/>
                  </a:cubicBezTo>
                  <a:cubicBezTo>
                    <a:pt x="40" y="1871"/>
                    <a:pt x="46" y="1869"/>
                    <a:pt x="51" y="1867"/>
                  </a:cubicBezTo>
                  <a:cubicBezTo>
                    <a:pt x="94" y="1849"/>
                    <a:pt x="136" y="1832"/>
                    <a:pt x="178" y="1815"/>
                  </a:cubicBezTo>
                  <a:cubicBezTo>
                    <a:pt x="183" y="1813"/>
                    <a:pt x="185" y="1811"/>
                    <a:pt x="184" y="1805"/>
                  </a:cubicBezTo>
                  <a:cubicBezTo>
                    <a:pt x="170" y="1749"/>
                    <a:pt x="179" y="1696"/>
                    <a:pt x="207" y="1646"/>
                  </a:cubicBezTo>
                  <a:cubicBezTo>
                    <a:pt x="235" y="1595"/>
                    <a:pt x="270" y="1550"/>
                    <a:pt x="309" y="1508"/>
                  </a:cubicBezTo>
                  <a:cubicBezTo>
                    <a:pt x="310" y="1507"/>
                    <a:pt x="311" y="1507"/>
                    <a:pt x="312" y="1506"/>
                  </a:cubicBezTo>
                  <a:cubicBezTo>
                    <a:pt x="342" y="1541"/>
                    <a:pt x="358" y="1580"/>
                    <a:pt x="352" y="1627"/>
                  </a:cubicBezTo>
                  <a:cubicBezTo>
                    <a:pt x="347" y="1671"/>
                    <a:pt x="324" y="1706"/>
                    <a:pt x="295" y="1737"/>
                  </a:cubicBezTo>
                  <a:cubicBezTo>
                    <a:pt x="287" y="1746"/>
                    <a:pt x="278" y="1755"/>
                    <a:pt x="270" y="1764"/>
                  </a:cubicBezTo>
                  <a:cubicBezTo>
                    <a:pt x="317" y="1736"/>
                    <a:pt x="362" y="1703"/>
                    <a:pt x="402" y="1668"/>
                  </a:cubicBezTo>
                  <a:cubicBezTo>
                    <a:pt x="394" y="1646"/>
                    <a:pt x="385" y="1625"/>
                    <a:pt x="379" y="1604"/>
                  </a:cubicBezTo>
                  <a:cubicBezTo>
                    <a:pt x="369" y="1568"/>
                    <a:pt x="372" y="1531"/>
                    <a:pt x="382" y="1495"/>
                  </a:cubicBezTo>
                  <a:cubicBezTo>
                    <a:pt x="394" y="1450"/>
                    <a:pt x="412" y="1408"/>
                    <a:pt x="434" y="1368"/>
                  </a:cubicBezTo>
                  <a:cubicBezTo>
                    <a:pt x="435" y="1367"/>
                    <a:pt x="435" y="1366"/>
                    <a:pt x="436" y="1364"/>
                  </a:cubicBezTo>
                  <a:cubicBezTo>
                    <a:pt x="475" y="1391"/>
                    <a:pt x="500" y="1427"/>
                    <a:pt x="505" y="1474"/>
                  </a:cubicBezTo>
                  <a:cubicBezTo>
                    <a:pt x="510" y="1517"/>
                    <a:pt x="496" y="1555"/>
                    <a:pt x="475" y="1591"/>
                  </a:cubicBezTo>
                  <a:cubicBezTo>
                    <a:pt x="472" y="1596"/>
                    <a:pt x="469" y="1601"/>
                    <a:pt x="466" y="1606"/>
                  </a:cubicBezTo>
                  <a:cubicBezTo>
                    <a:pt x="467" y="1607"/>
                    <a:pt x="468" y="1608"/>
                    <a:pt x="469" y="1608"/>
                  </a:cubicBezTo>
                  <a:cubicBezTo>
                    <a:pt x="498" y="1573"/>
                    <a:pt x="527" y="1538"/>
                    <a:pt x="557" y="1503"/>
                  </a:cubicBezTo>
                  <a:cubicBezTo>
                    <a:pt x="549" y="1493"/>
                    <a:pt x="541" y="1485"/>
                    <a:pt x="535" y="1476"/>
                  </a:cubicBezTo>
                  <a:cubicBezTo>
                    <a:pt x="510" y="1443"/>
                    <a:pt x="496" y="1405"/>
                    <a:pt x="495" y="1364"/>
                  </a:cubicBezTo>
                  <a:cubicBezTo>
                    <a:pt x="493" y="1314"/>
                    <a:pt x="502" y="1266"/>
                    <a:pt x="516" y="1218"/>
                  </a:cubicBezTo>
                  <a:cubicBezTo>
                    <a:pt x="516" y="1218"/>
                    <a:pt x="516" y="1217"/>
                    <a:pt x="517" y="1216"/>
                  </a:cubicBezTo>
                  <a:cubicBezTo>
                    <a:pt x="558" y="1236"/>
                    <a:pt x="591" y="1263"/>
                    <a:pt x="606" y="1307"/>
                  </a:cubicBezTo>
                  <a:cubicBezTo>
                    <a:pt x="620" y="1351"/>
                    <a:pt x="613" y="1393"/>
                    <a:pt x="599" y="1435"/>
                  </a:cubicBezTo>
                  <a:cubicBezTo>
                    <a:pt x="600" y="1436"/>
                    <a:pt x="601" y="1436"/>
                    <a:pt x="602" y="1436"/>
                  </a:cubicBezTo>
                  <a:cubicBezTo>
                    <a:pt x="622" y="1397"/>
                    <a:pt x="642" y="1357"/>
                    <a:pt x="661" y="1318"/>
                  </a:cubicBezTo>
                  <a:cubicBezTo>
                    <a:pt x="646" y="1306"/>
                    <a:pt x="633" y="1295"/>
                    <a:pt x="620" y="1283"/>
                  </a:cubicBezTo>
                  <a:cubicBezTo>
                    <a:pt x="603" y="1265"/>
                    <a:pt x="591" y="1244"/>
                    <a:pt x="581" y="1221"/>
                  </a:cubicBezTo>
                  <a:cubicBezTo>
                    <a:pt x="561" y="1175"/>
                    <a:pt x="561" y="1127"/>
                    <a:pt x="561" y="1079"/>
                  </a:cubicBezTo>
                  <a:cubicBezTo>
                    <a:pt x="561" y="1073"/>
                    <a:pt x="562" y="1066"/>
                    <a:pt x="563" y="1059"/>
                  </a:cubicBezTo>
                  <a:cubicBezTo>
                    <a:pt x="606" y="1068"/>
                    <a:pt x="641" y="1090"/>
                    <a:pt x="664" y="1127"/>
                  </a:cubicBezTo>
                  <a:cubicBezTo>
                    <a:pt x="687" y="1165"/>
                    <a:pt x="688" y="1207"/>
                    <a:pt x="686" y="1249"/>
                  </a:cubicBezTo>
                  <a:cubicBezTo>
                    <a:pt x="692" y="1229"/>
                    <a:pt x="698" y="1208"/>
                    <a:pt x="703" y="1188"/>
                  </a:cubicBezTo>
                  <a:cubicBezTo>
                    <a:pt x="708" y="1169"/>
                    <a:pt x="711" y="1150"/>
                    <a:pt x="715" y="1131"/>
                  </a:cubicBezTo>
                  <a:cubicBezTo>
                    <a:pt x="716" y="1127"/>
                    <a:pt x="716" y="1124"/>
                    <a:pt x="712" y="1123"/>
                  </a:cubicBezTo>
                  <a:cubicBezTo>
                    <a:pt x="654" y="1099"/>
                    <a:pt x="618" y="1056"/>
                    <a:pt x="599" y="997"/>
                  </a:cubicBezTo>
                  <a:cubicBezTo>
                    <a:pt x="589" y="967"/>
                    <a:pt x="582" y="936"/>
                    <a:pt x="578" y="903"/>
                  </a:cubicBezTo>
                  <a:cubicBezTo>
                    <a:pt x="619" y="904"/>
                    <a:pt x="654" y="918"/>
                    <a:pt x="682" y="948"/>
                  </a:cubicBezTo>
                  <a:cubicBezTo>
                    <a:pt x="710" y="978"/>
                    <a:pt x="720" y="1015"/>
                    <a:pt x="726" y="1054"/>
                  </a:cubicBezTo>
                  <a:cubicBezTo>
                    <a:pt x="731" y="1018"/>
                    <a:pt x="732" y="982"/>
                    <a:pt x="731" y="946"/>
                  </a:cubicBezTo>
                  <a:cubicBezTo>
                    <a:pt x="716" y="940"/>
                    <a:pt x="701" y="936"/>
                    <a:pt x="687" y="930"/>
                  </a:cubicBezTo>
                  <a:cubicBezTo>
                    <a:pt x="648" y="912"/>
                    <a:pt x="621" y="882"/>
                    <a:pt x="601" y="845"/>
                  </a:cubicBezTo>
                  <a:cubicBezTo>
                    <a:pt x="588" y="820"/>
                    <a:pt x="578" y="794"/>
                    <a:pt x="566" y="769"/>
                  </a:cubicBezTo>
                  <a:cubicBezTo>
                    <a:pt x="565" y="766"/>
                    <a:pt x="564" y="763"/>
                    <a:pt x="563" y="759"/>
                  </a:cubicBezTo>
                  <a:cubicBezTo>
                    <a:pt x="602" y="754"/>
                    <a:pt x="637" y="762"/>
                    <a:pt x="667" y="784"/>
                  </a:cubicBezTo>
                  <a:cubicBezTo>
                    <a:pt x="698" y="807"/>
                    <a:pt x="715" y="839"/>
                    <a:pt x="727" y="874"/>
                  </a:cubicBezTo>
                  <a:cubicBezTo>
                    <a:pt x="727" y="874"/>
                    <a:pt x="728" y="874"/>
                    <a:pt x="729" y="873"/>
                  </a:cubicBezTo>
                  <a:cubicBezTo>
                    <a:pt x="724" y="839"/>
                    <a:pt x="719" y="805"/>
                    <a:pt x="715" y="772"/>
                  </a:cubicBezTo>
                  <a:cubicBezTo>
                    <a:pt x="702" y="770"/>
                    <a:pt x="690" y="769"/>
                    <a:pt x="679" y="766"/>
                  </a:cubicBezTo>
                  <a:cubicBezTo>
                    <a:pt x="644" y="759"/>
                    <a:pt x="616" y="741"/>
                    <a:pt x="591" y="716"/>
                  </a:cubicBezTo>
                  <a:cubicBezTo>
                    <a:pt x="566" y="690"/>
                    <a:pt x="546" y="660"/>
                    <a:pt x="529" y="628"/>
                  </a:cubicBezTo>
                  <a:cubicBezTo>
                    <a:pt x="528" y="627"/>
                    <a:pt x="528" y="625"/>
                    <a:pt x="526" y="622"/>
                  </a:cubicBezTo>
                  <a:cubicBezTo>
                    <a:pt x="561" y="613"/>
                    <a:pt x="594" y="615"/>
                    <a:pt x="626" y="631"/>
                  </a:cubicBezTo>
                  <a:cubicBezTo>
                    <a:pt x="659" y="647"/>
                    <a:pt x="679" y="674"/>
                    <a:pt x="698" y="704"/>
                  </a:cubicBezTo>
                  <a:cubicBezTo>
                    <a:pt x="694" y="691"/>
                    <a:pt x="690" y="678"/>
                    <a:pt x="686" y="666"/>
                  </a:cubicBezTo>
                  <a:cubicBezTo>
                    <a:pt x="681" y="650"/>
                    <a:pt x="675" y="634"/>
                    <a:pt x="669" y="618"/>
                  </a:cubicBezTo>
                  <a:cubicBezTo>
                    <a:pt x="668" y="616"/>
                    <a:pt x="665" y="613"/>
                    <a:pt x="663" y="613"/>
                  </a:cubicBezTo>
                  <a:cubicBezTo>
                    <a:pt x="600" y="619"/>
                    <a:pt x="552" y="593"/>
                    <a:pt x="511" y="549"/>
                  </a:cubicBezTo>
                  <a:cubicBezTo>
                    <a:pt x="497" y="534"/>
                    <a:pt x="483" y="517"/>
                    <a:pt x="469" y="501"/>
                  </a:cubicBezTo>
                  <a:cubicBezTo>
                    <a:pt x="500" y="487"/>
                    <a:pt x="531" y="485"/>
                    <a:pt x="562" y="494"/>
                  </a:cubicBezTo>
                  <a:cubicBezTo>
                    <a:pt x="594" y="504"/>
                    <a:pt x="617" y="524"/>
                    <a:pt x="639" y="547"/>
                  </a:cubicBezTo>
                  <a:cubicBezTo>
                    <a:pt x="633" y="536"/>
                    <a:pt x="628" y="525"/>
                    <a:pt x="621" y="513"/>
                  </a:cubicBezTo>
                  <a:cubicBezTo>
                    <a:pt x="615" y="501"/>
                    <a:pt x="607" y="488"/>
                    <a:pt x="600" y="475"/>
                  </a:cubicBezTo>
                  <a:cubicBezTo>
                    <a:pt x="598" y="473"/>
                    <a:pt x="594" y="471"/>
                    <a:pt x="592" y="471"/>
                  </a:cubicBezTo>
                  <a:cubicBezTo>
                    <a:pt x="545" y="482"/>
                    <a:pt x="503" y="473"/>
                    <a:pt x="464" y="446"/>
                  </a:cubicBezTo>
                  <a:cubicBezTo>
                    <a:pt x="441" y="430"/>
                    <a:pt x="421" y="412"/>
                    <a:pt x="399" y="394"/>
                  </a:cubicBezTo>
                  <a:cubicBezTo>
                    <a:pt x="398" y="394"/>
                    <a:pt x="398" y="392"/>
                    <a:pt x="397" y="391"/>
                  </a:cubicBezTo>
                  <a:cubicBezTo>
                    <a:pt x="429" y="369"/>
                    <a:pt x="490" y="356"/>
                    <a:pt x="556" y="410"/>
                  </a:cubicBezTo>
                  <a:cubicBezTo>
                    <a:pt x="548" y="400"/>
                    <a:pt x="541" y="390"/>
                    <a:pt x="534" y="380"/>
                  </a:cubicBezTo>
                  <a:cubicBezTo>
                    <a:pt x="526" y="370"/>
                    <a:pt x="518" y="361"/>
                    <a:pt x="510" y="351"/>
                  </a:cubicBezTo>
                  <a:cubicBezTo>
                    <a:pt x="490" y="359"/>
                    <a:pt x="470" y="363"/>
                    <a:pt x="448" y="362"/>
                  </a:cubicBezTo>
                  <a:cubicBezTo>
                    <a:pt x="417" y="360"/>
                    <a:pt x="389" y="347"/>
                    <a:pt x="361" y="332"/>
                  </a:cubicBezTo>
                  <a:cubicBezTo>
                    <a:pt x="345" y="323"/>
                    <a:pt x="330" y="312"/>
                    <a:pt x="312" y="301"/>
                  </a:cubicBezTo>
                  <a:cubicBezTo>
                    <a:pt x="335" y="283"/>
                    <a:pt x="359" y="275"/>
                    <a:pt x="387" y="275"/>
                  </a:cubicBezTo>
                  <a:cubicBezTo>
                    <a:pt x="414" y="275"/>
                    <a:pt x="438" y="285"/>
                    <a:pt x="462" y="297"/>
                  </a:cubicBezTo>
                  <a:cubicBezTo>
                    <a:pt x="456" y="291"/>
                    <a:pt x="449" y="285"/>
                    <a:pt x="443" y="279"/>
                  </a:cubicBezTo>
                  <a:cubicBezTo>
                    <a:pt x="436" y="272"/>
                    <a:pt x="429" y="267"/>
                    <a:pt x="423" y="260"/>
                  </a:cubicBezTo>
                  <a:cubicBezTo>
                    <a:pt x="417" y="253"/>
                    <a:pt x="412" y="252"/>
                    <a:pt x="402" y="256"/>
                  </a:cubicBezTo>
                  <a:cubicBezTo>
                    <a:pt x="376" y="269"/>
                    <a:pt x="348" y="271"/>
                    <a:pt x="320" y="265"/>
                  </a:cubicBezTo>
                  <a:cubicBezTo>
                    <a:pt x="286" y="257"/>
                    <a:pt x="254" y="243"/>
                    <a:pt x="222" y="225"/>
                  </a:cubicBezTo>
                  <a:cubicBezTo>
                    <a:pt x="264" y="185"/>
                    <a:pt x="310" y="188"/>
                    <a:pt x="360" y="206"/>
                  </a:cubicBezTo>
                  <a:cubicBezTo>
                    <a:pt x="344" y="195"/>
                    <a:pt x="328" y="183"/>
                    <a:pt x="312" y="172"/>
                  </a:cubicBezTo>
                  <a:cubicBezTo>
                    <a:pt x="311" y="171"/>
                    <a:pt x="308" y="171"/>
                    <a:pt x="306" y="172"/>
                  </a:cubicBezTo>
                  <a:cubicBezTo>
                    <a:pt x="272" y="196"/>
                    <a:pt x="235" y="196"/>
                    <a:pt x="197" y="187"/>
                  </a:cubicBezTo>
                  <a:cubicBezTo>
                    <a:pt x="174" y="181"/>
                    <a:pt x="151" y="173"/>
                    <a:pt x="127" y="166"/>
                  </a:cubicBezTo>
                  <a:cubicBezTo>
                    <a:pt x="142" y="145"/>
                    <a:pt x="161" y="134"/>
                    <a:pt x="184" y="130"/>
                  </a:cubicBezTo>
                  <a:cubicBezTo>
                    <a:pt x="207" y="126"/>
                    <a:pt x="230" y="129"/>
                    <a:pt x="252" y="134"/>
                  </a:cubicBezTo>
                  <a:cubicBezTo>
                    <a:pt x="230" y="121"/>
                    <a:pt x="208" y="108"/>
                    <a:pt x="180" y="104"/>
                  </a:cubicBezTo>
                  <a:cubicBezTo>
                    <a:pt x="113" y="94"/>
                    <a:pt x="56" y="63"/>
                    <a:pt x="3" y="21"/>
                  </a:cubicBezTo>
                  <a:cubicBezTo>
                    <a:pt x="2" y="21"/>
                    <a:pt x="2" y="20"/>
                    <a:pt x="0" y="17"/>
                  </a:cubicBezTo>
                  <a:cubicBezTo>
                    <a:pt x="16" y="17"/>
                    <a:pt x="30" y="16"/>
                    <a:pt x="44" y="17"/>
                  </a:cubicBezTo>
                  <a:cubicBezTo>
                    <a:pt x="106" y="20"/>
                    <a:pt x="161" y="39"/>
                    <a:pt x="204" y="84"/>
                  </a:cubicBezTo>
                  <a:cubicBezTo>
                    <a:pt x="222" y="102"/>
                    <a:pt x="246" y="109"/>
                    <a:pt x="265" y="123"/>
                  </a:cubicBezTo>
                  <a:cubicBezTo>
                    <a:pt x="255" y="110"/>
                    <a:pt x="244" y="98"/>
                    <a:pt x="235" y="86"/>
                  </a:cubicBezTo>
                  <a:cubicBezTo>
                    <a:pt x="215" y="60"/>
                    <a:pt x="208" y="32"/>
                    <a:pt x="216" y="0"/>
                  </a:cubicBezTo>
                  <a:cubicBezTo>
                    <a:pt x="217" y="0"/>
                    <a:pt x="217" y="0"/>
                    <a:pt x="218" y="0"/>
                  </a:cubicBezTo>
                  <a:cubicBezTo>
                    <a:pt x="221" y="2"/>
                    <a:pt x="225" y="4"/>
                    <a:pt x="229" y="7"/>
                  </a:cubicBezTo>
                  <a:cubicBezTo>
                    <a:pt x="255" y="22"/>
                    <a:pt x="280" y="40"/>
                    <a:pt x="300" y="63"/>
                  </a:cubicBezTo>
                  <a:cubicBezTo>
                    <a:pt x="319" y="85"/>
                    <a:pt x="332" y="110"/>
                    <a:pt x="325" y="138"/>
                  </a:cubicBezTo>
                  <a:cubicBezTo>
                    <a:pt x="320" y="155"/>
                    <a:pt x="325" y="163"/>
                    <a:pt x="338" y="171"/>
                  </a:cubicBezTo>
                  <a:cubicBezTo>
                    <a:pt x="352" y="180"/>
                    <a:pt x="365" y="191"/>
                    <a:pt x="379" y="201"/>
                  </a:cubicBezTo>
                  <a:cubicBezTo>
                    <a:pt x="347" y="158"/>
                    <a:pt x="319" y="115"/>
                    <a:pt x="341" y="59"/>
                  </a:cubicBezTo>
                  <a:cubicBezTo>
                    <a:pt x="343" y="59"/>
                    <a:pt x="344" y="59"/>
                    <a:pt x="345" y="60"/>
                  </a:cubicBezTo>
                  <a:cubicBezTo>
                    <a:pt x="375" y="81"/>
                    <a:pt x="403" y="106"/>
                    <a:pt x="423" y="138"/>
                  </a:cubicBezTo>
                  <a:cubicBezTo>
                    <a:pt x="436" y="160"/>
                    <a:pt x="443" y="184"/>
                    <a:pt x="437" y="209"/>
                  </a:cubicBezTo>
                  <a:cubicBezTo>
                    <a:pt x="435" y="220"/>
                    <a:pt x="430" y="230"/>
                    <a:pt x="428" y="238"/>
                  </a:cubicBezTo>
                  <a:cubicBezTo>
                    <a:pt x="447" y="258"/>
                    <a:pt x="465" y="278"/>
                    <a:pt x="483" y="297"/>
                  </a:cubicBezTo>
                  <a:cubicBezTo>
                    <a:pt x="480" y="288"/>
                    <a:pt x="476" y="280"/>
                    <a:pt x="472" y="272"/>
                  </a:cubicBezTo>
                  <a:cubicBezTo>
                    <a:pt x="457" y="243"/>
                    <a:pt x="446" y="214"/>
                    <a:pt x="451" y="180"/>
                  </a:cubicBezTo>
                  <a:cubicBezTo>
                    <a:pt x="453" y="165"/>
                    <a:pt x="458" y="150"/>
                    <a:pt x="467" y="137"/>
                  </a:cubicBezTo>
                  <a:cubicBezTo>
                    <a:pt x="470" y="139"/>
                    <a:pt x="472" y="141"/>
                    <a:pt x="475" y="143"/>
                  </a:cubicBezTo>
                  <a:cubicBezTo>
                    <a:pt x="498" y="166"/>
                    <a:pt x="519" y="191"/>
                    <a:pt x="534" y="221"/>
                  </a:cubicBezTo>
                  <a:cubicBezTo>
                    <a:pt x="546" y="246"/>
                    <a:pt x="553" y="272"/>
                    <a:pt x="545" y="300"/>
                  </a:cubicBezTo>
                  <a:cubicBezTo>
                    <a:pt x="541" y="315"/>
                    <a:pt x="533" y="329"/>
                    <a:pt x="526" y="344"/>
                  </a:cubicBezTo>
                  <a:cubicBezTo>
                    <a:pt x="542" y="365"/>
                    <a:pt x="560" y="389"/>
                    <a:pt x="578" y="412"/>
                  </a:cubicBezTo>
                  <a:cubicBezTo>
                    <a:pt x="577" y="406"/>
                    <a:pt x="575" y="402"/>
                    <a:pt x="573" y="398"/>
                  </a:cubicBezTo>
                  <a:cubicBezTo>
                    <a:pt x="569" y="385"/>
                    <a:pt x="565" y="372"/>
                    <a:pt x="561" y="359"/>
                  </a:cubicBezTo>
                  <a:cubicBezTo>
                    <a:pt x="554" y="329"/>
                    <a:pt x="554" y="299"/>
                    <a:pt x="565" y="270"/>
                  </a:cubicBezTo>
                  <a:cubicBezTo>
                    <a:pt x="570" y="258"/>
                    <a:pt x="578" y="247"/>
                    <a:pt x="588" y="238"/>
                  </a:cubicBezTo>
                  <a:cubicBezTo>
                    <a:pt x="616" y="272"/>
                    <a:pt x="638" y="309"/>
                    <a:pt x="648" y="352"/>
                  </a:cubicBezTo>
                  <a:cubicBezTo>
                    <a:pt x="654" y="380"/>
                    <a:pt x="651" y="408"/>
                    <a:pt x="636" y="433"/>
                  </a:cubicBezTo>
                  <a:cubicBezTo>
                    <a:pt x="630" y="444"/>
                    <a:pt x="621" y="454"/>
                    <a:pt x="613" y="464"/>
                  </a:cubicBezTo>
                  <a:cubicBezTo>
                    <a:pt x="627" y="491"/>
                    <a:pt x="643" y="519"/>
                    <a:pt x="659" y="549"/>
                  </a:cubicBezTo>
                  <a:cubicBezTo>
                    <a:pt x="657" y="539"/>
                    <a:pt x="655" y="531"/>
                    <a:pt x="654" y="522"/>
                  </a:cubicBezTo>
                  <a:cubicBezTo>
                    <a:pt x="650" y="493"/>
                    <a:pt x="647" y="464"/>
                    <a:pt x="655" y="435"/>
                  </a:cubicBezTo>
                  <a:cubicBezTo>
                    <a:pt x="663" y="408"/>
                    <a:pt x="676" y="385"/>
                    <a:pt x="699" y="366"/>
                  </a:cubicBezTo>
                  <a:cubicBezTo>
                    <a:pt x="701" y="370"/>
                    <a:pt x="703" y="372"/>
                    <a:pt x="704" y="375"/>
                  </a:cubicBezTo>
                  <a:cubicBezTo>
                    <a:pt x="712" y="393"/>
                    <a:pt x="721" y="411"/>
                    <a:pt x="727" y="429"/>
                  </a:cubicBezTo>
                  <a:cubicBezTo>
                    <a:pt x="737" y="456"/>
                    <a:pt x="743" y="484"/>
                    <a:pt x="741" y="514"/>
                  </a:cubicBezTo>
                  <a:cubicBezTo>
                    <a:pt x="737" y="554"/>
                    <a:pt x="718" y="585"/>
                    <a:pt x="683" y="607"/>
                  </a:cubicBezTo>
                  <a:cubicBezTo>
                    <a:pt x="694" y="639"/>
                    <a:pt x="705" y="671"/>
                    <a:pt x="716" y="705"/>
                  </a:cubicBezTo>
                  <a:cubicBezTo>
                    <a:pt x="713" y="630"/>
                    <a:pt x="721" y="562"/>
                    <a:pt x="790" y="517"/>
                  </a:cubicBezTo>
                  <a:cubicBezTo>
                    <a:pt x="791" y="519"/>
                    <a:pt x="792" y="521"/>
                    <a:pt x="793" y="522"/>
                  </a:cubicBezTo>
                  <a:cubicBezTo>
                    <a:pt x="806" y="558"/>
                    <a:pt x="813" y="595"/>
                    <a:pt x="813" y="633"/>
                  </a:cubicBezTo>
                  <a:cubicBezTo>
                    <a:pt x="814" y="673"/>
                    <a:pt x="804" y="710"/>
                    <a:pt x="774" y="739"/>
                  </a:cubicBezTo>
                  <a:cubicBezTo>
                    <a:pt x="761" y="751"/>
                    <a:pt x="746" y="759"/>
                    <a:pt x="731" y="770"/>
                  </a:cubicBezTo>
                  <a:cubicBezTo>
                    <a:pt x="736" y="803"/>
                    <a:pt x="741" y="839"/>
                    <a:pt x="745" y="872"/>
                  </a:cubicBezTo>
                  <a:cubicBezTo>
                    <a:pt x="750" y="853"/>
                    <a:pt x="754" y="831"/>
                    <a:pt x="760" y="810"/>
                  </a:cubicBezTo>
                  <a:cubicBezTo>
                    <a:pt x="772" y="763"/>
                    <a:pt x="798" y="726"/>
                    <a:pt x="840" y="701"/>
                  </a:cubicBezTo>
                  <a:cubicBezTo>
                    <a:pt x="846" y="697"/>
                    <a:pt x="852" y="695"/>
                    <a:pt x="859" y="692"/>
                  </a:cubicBezTo>
                  <a:cubicBezTo>
                    <a:pt x="860" y="694"/>
                    <a:pt x="861" y="696"/>
                    <a:pt x="861" y="698"/>
                  </a:cubicBezTo>
                  <a:cubicBezTo>
                    <a:pt x="868" y="740"/>
                    <a:pt x="869" y="782"/>
                    <a:pt x="861" y="823"/>
                  </a:cubicBezTo>
                  <a:cubicBezTo>
                    <a:pt x="852" y="866"/>
                    <a:pt x="833" y="902"/>
                    <a:pt x="796" y="925"/>
                  </a:cubicBezTo>
                  <a:cubicBezTo>
                    <a:pt x="781" y="934"/>
                    <a:pt x="765" y="939"/>
                    <a:pt x="749" y="946"/>
                  </a:cubicBezTo>
                  <a:cubicBezTo>
                    <a:pt x="747" y="982"/>
                    <a:pt x="746" y="1019"/>
                    <a:pt x="744" y="1057"/>
                  </a:cubicBezTo>
                  <a:cubicBezTo>
                    <a:pt x="745" y="1054"/>
                    <a:pt x="746" y="1052"/>
                    <a:pt x="746" y="1050"/>
                  </a:cubicBezTo>
                  <a:cubicBezTo>
                    <a:pt x="755" y="1030"/>
                    <a:pt x="762" y="1010"/>
                    <a:pt x="771" y="990"/>
                  </a:cubicBezTo>
                  <a:cubicBezTo>
                    <a:pt x="789" y="953"/>
                    <a:pt x="814" y="923"/>
                    <a:pt x="849" y="902"/>
                  </a:cubicBezTo>
                  <a:cubicBezTo>
                    <a:pt x="864" y="893"/>
                    <a:pt x="880" y="886"/>
                    <a:pt x="898" y="883"/>
                  </a:cubicBezTo>
                  <a:cubicBezTo>
                    <a:pt x="898" y="885"/>
                    <a:pt x="898" y="886"/>
                    <a:pt x="898" y="887"/>
                  </a:cubicBezTo>
                  <a:cubicBezTo>
                    <a:pt x="898" y="935"/>
                    <a:pt x="891" y="983"/>
                    <a:pt x="872" y="1027"/>
                  </a:cubicBezTo>
                  <a:cubicBezTo>
                    <a:pt x="846" y="1086"/>
                    <a:pt x="804" y="1122"/>
                    <a:pt x="738" y="1127"/>
                  </a:cubicBezTo>
                  <a:cubicBezTo>
                    <a:pt x="732" y="1127"/>
                    <a:pt x="732" y="1131"/>
                    <a:pt x="731" y="1135"/>
                  </a:cubicBezTo>
                  <a:cubicBezTo>
                    <a:pt x="723" y="1170"/>
                    <a:pt x="714" y="1204"/>
                    <a:pt x="706" y="1238"/>
                  </a:cubicBezTo>
                  <a:cubicBezTo>
                    <a:pt x="705" y="1241"/>
                    <a:pt x="704" y="1244"/>
                    <a:pt x="704" y="1247"/>
                  </a:cubicBezTo>
                  <a:cubicBezTo>
                    <a:pt x="708" y="1244"/>
                    <a:pt x="710" y="1240"/>
                    <a:pt x="712" y="1236"/>
                  </a:cubicBezTo>
                  <a:cubicBezTo>
                    <a:pt x="734" y="1201"/>
                    <a:pt x="757" y="1167"/>
                    <a:pt x="789" y="1141"/>
                  </a:cubicBezTo>
                  <a:cubicBezTo>
                    <a:pt x="822" y="1116"/>
                    <a:pt x="858" y="1100"/>
                    <a:pt x="900" y="1099"/>
                  </a:cubicBezTo>
                  <a:cubicBezTo>
                    <a:pt x="900" y="1101"/>
                    <a:pt x="900" y="1104"/>
                    <a:pt x="900" y="11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1267">
              <a:extLst>
                <a:ext uri="{FF2B5EF4-FFF2-40B4-BE49-F238E27FC236}">
                  <a16:creationId xmlns:a16="http://schemas.microsoft.com/office/drawing/2014/main" id="{23BB6835-94F0-472F-9082-DACE0EF0E031}"/>
                </a:ext>
              </a:extLst>
            </p:cNvPr>
            <p:cNvSpPr>
              <a:spLocks/>
            </p:cNvSpPr>
            <p:nvPr/>
          </p:nvSpPr>
          <p:spPr bwMode="auto">
            <a:xfrm>
              <a:off x="2401887" y="6372227"/>
              <a:ext cx="1711326" cy="3525837"/>
            </a:xfrm>
            <a:custGeom>
              <a:avLst/>
              <a:gdLst>
                <a:gd name="T0" fmla="*/ 165 w 918"/>
                <a:gd name="T1" fmla="*/ 1085 h 1891"/>
                <a:gd name="T2" fmla="*/ 26 w 918"/>
                <a:gd name="T3" fmla="*/ 731 h 1891"/>
                <a:gd name="T4" fmla="*/ 152 w 918"/>
                <a:gd name="T5" fmla="*/ 898 h 1891"/>
                <a:gd name="T6" fmla="*/ 82 w 918"/>
                <a:gd name="T7" fmla="*/ 555 h 1891"/>
                <a:gd name="T8" fmla="*/ 164 w 918"/>
                <a:gd name="T9" fmla="*/ 607 h 1891"/>
                <a:gd name="T10" fmla="*/ 218 w 918"/>
                <a:gd name="T11" fmla="*/ 572 h 1891"/>
                <a:gd name="T12" fmla="*/ 268 w 918"/>
                <a:gd name="T13" fmla="*/ 258 h 1891"/>
                <a:gd name="T14" fmla="*/ 337 w 918"/>
                <a:gd name="T15" fmla="*/ 359 h 1891"/>
                <a:gd name="T16" fmla="*/ 400 w 918"/>
                <a:gd name="T17" fmla="*/ 195 h 1891"/>
                <a:gd name="T18" fmla="*/ 414 w 918"/>
                <a:gd name="T19" fmla="*/ 218 h 1891"/>
                <a:gd name="T20" fmla="*/ 473 w 918"/>
                <a:gd name="T21" fmla="*/ 209 h 1891"/>
                <a:gd name="T22" fmla="*/ 534 w 918"/>
                <a:gd name="T23" fmla="*/ 80 h 1891"/>
                <a:gd name="T24" fmla="*/ 634 w 918"/>
                <a:gd name="T25" fmla="*/ 88 h 1891"/>
                <a:gd name="T26" fmla="*/ 643 w 918"/>
                <a:gd name="T27" fmla="*/ 107 h 1891"/>
                <a:gd name="T28" fmla="*/ 688 w 918"/>
                <a:gd name="T29" fmla="*/ 173 h 1891"/>
                <a:gd name="T30" fmla="*/ 494 w 918"/>
                <a:gd name="T31" fmla="*/ 214 h 1891"/>
                <a:gd name="T32" fmla="*/ 447 w 918"/>
                <a:gd name="T33" fmla="*/ 264 h 1891"/>
                <a:gd name="T34" fmla="*/ 545 w 918"/>
                <a:gd name="T35" fmla="*/ 305 h 1891"/>
                <a:gd name="T36" fmla="*/ 347 w 918"/>
                <a:gd name="T37" fmla="*/ 373 h 1891"/>
                <a:gd name="T38" fmla="*/ 405 w 918"/>
                <a:gd name="T39" fmla="*/ 459 h 1891"/>
                <a:gd name="T40" fmla="*/ 237 w 918"/>
                <a:gd name="T41" fmla="*/ 570 h 1891"/>
                <a:gd name="T42" fmla="*/ 327 w 918"/>
                <a:gd name="T43" fmla="*/ 601 h 1891"/>
                <a:gd name="T44" fmla="*/ 190 w 918"/>
                <a:gd name="T45" fmla="*/ 730 h 1891"/>
                <a:gd name="T46" fmla="*/ 274 w 918"/>
                <a:gd name="T47" fmla="*/ 758 h 1891"/>
                <a:gd name="T48" fmla="*/ 187 w 918"/>
                <a:gd name="T49" fmla="*/ 858 h 1891"/>
                <a:gd name="T50" fmla="*/ 318 w 918"/>
                <a:gd name="T51" fmla="*/ 805 h 1891"/>
                <a:gd name="T52" fmla="*/ 181 w 918"/>
                <a:gd name="T53" fmla="*/ 1083 h 1891"/>
                <a:gd name="T54" fmla="*/ 321 w 918"/>
                <a:gd name="T55" fmla="*/ 922 h 1891"/>
                <a:gd name="T56" fmla="*/ 199 w 918"/>
                <a:gd name="T57" fmla="*/ 1160 h 1891"/>
                <a:gd name="T58" fmla="*/ 342 w 918"/>
                <a:gd name="T59" fmla="*/ 1078 h 1891"/>
                <a:gd name="T60" fmla="*/ 271 w 918"/>
                <a:gd name="T61" fmla="*/ 1334 h 1891"/>
                <a:gd name="T62" fmla="*/ 390 w 918"/>
                <a:gd name="T63" fmla="*/ 1237 h 1891"/>
                <a:gd name="T64" fmla="*/ 384 w 918"/>
                <a:gd name="T65" fmla="*/ 1513 h 1891"/>
                <a:gd name="T66" fmla="*/ 430 w 918"/>
                <a:gd name="T67" fmla="*/ 1513 h 1891"/>
                <a:gd name="T68" fmla="*/ 541 w 918"/>
                <a:gd name="T69" fmla="*/ 1674 h 1891"/>
                <a:gd name="T70" fmla="*/ 624 w 918"/>
                <a:gd name="T71" fmla="*/ 1508 h 1891"/>
                <a:gd name="T72" fmla="*/ 776 w 918"/>
                <a:gd name="T73" fmla="*/ 1808 h 1891"/>
                <a:gd name="T74" fmla="*/ 903 w 918"/>
                <a:gd name="T75" fmla="*/ 1868 h 1891"/>
                <a:gd name="T76" fmla="*/ 654 w 918"/>
                <a:gd name="T77" fmla="*/ 1881 h 1891"/>
                <a:gd name="T78" fmla="*/ 397 w 918"/>
                <a:gd name="T79" fmla="*/ 1758 h 1891"/>
                <a:gd name="T80" fmla="*/ 538 w 918"/>
                <a:gd name="T81" fmla="*/ 1691 h 1891"/>
                <a:gd name="T82" fmla="*/ 185 w 918"/>
                <a:gd name="T83" fmla="*/ 1581 h 1891"/>
                <a:gd name="T84" fmla="*/ 460 w 918"/>
                <a:gd name="T85" fmla="*/ 1631 h 1891"/>
                <a:gd name="T86" fmla="*/ 361 w 918"/>
                <a:gd name="T87" fmla="*/ 1529 h 1891"/>
                <a:gd name="T88" fmla="*/ 70 w 918"/>
                <a:gd name="T89" fmla="*/ 1358 h 1891"/>
                <a:gd name="T90" fmla="*/ 316 w 918"/>
                <a:gd name="T91" fmla="*/ 1463 h 1891"/>
                <a:gd name="T92" fmla="*/ 13 w 918"/>
                <a:gd name="T93" fmla="*/ 1142 h 1891"/>
                <a:gd name="T94" fmla="*/ 217 w 918"/>
                <a:gd name="T95" fmla="*/ 1275 h 1891"/>
                <a:gd name="T96" fmla="*/ 2 w 918"/>
                <a:gd name="T97" fmla="*/ 945 h 1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 h="1891">
                  <a:moveTo>
                    <a:pt x="0" y="922"/>
                  </a:moveTo>
                  <a:cubicBezTo>
                    <a:pt x="27" y="924"/>
                    <a:pt x="51" y="936"/>
                    <a:pt x="73" y="951"/>
                  </a:cubicBezTo>
                  <a:cubicBezTo>
                    <a:pt x="107" y="975"/>
                    <a:pt x="129" y="1009"/>
                    <a:pt x="147" y="1046"/>
                  </a:cubicBezTo>
                  <a:cubicBezTo>
                    <a:pt x="153" y="1058"/>
                    <a:pt x="159" y="1071"/>
                    <a:pt x="165" y="1085"/>
                  </a:cubicBezTo>
                  <a:cubicBezTo>
                    <a:pt x="161" y="1047"/>
                    <a:pt x="157" y="1010"/>
                    <a:pt x="153" y="974"/>
                  </a:cubicBezTo>
                  <a:cubicBezTo>
                    <a:pt x="141" y="971"/>
                    <a:pt x="129" y="968"/>
                    <a:pt x="117" y="963"/>
                  </a:cubicBezTo>
                  <a:cubicBezTo>
                    <a:pt x="72" y="944"/>
                    <a:pt x="47" y="908"/>
                    <a:pt x="34" y="862"/>
                  </a:cubicBezTo>
                  <a:cubicBezTo>
                    <a:pt x="22" y="819"/>
                    <a:pt x="21" y="775"/>
                    <a:pt x="26" y="731"/>
                  </a:cubicBezTo>
                  <a:cubicBezTo>
                    <a:pt x="26" y="731"/>
                    <a:pt x="26" y="730"/>
                    <a:pt x="27" y="729"/>
                  </a:cubicBezTo>
                  <a:cubicBezTo>
                    <a:pt x="31" y="730"/>
                    <a:pt x="35" y="731"/>
                    <a:pt x="38" y="732"/>
                  </a:cubicBezTo>
                  <a:cubicBezTo>
                    <a:pt x="78" y="750"/>
                    <a:pt x="108" y="779"/>
                    <a:pt x="124" y="819"/>
                  </a:cubicBezTo>
                  <a:cubicBezTo>
                    <a:pt x="135" y="845"/>
                    <a:pt x="144" y="874"/>
                    <a:pt x="152" y="898"/>
                  </a:cubicBezTo>
                  <a:cubicBezTo>
                    <a:pt x="155" y="867"/>
                    <a:pt x="157" y="832"/>
                    <a:pt x="160" y="796"/>
                  </a:cubicBezTo>
                  <a:cubicBezTo>
                    <a:pt x="142" y="789"/>
                    <a:pt x="125" y="780"/>
                    <a:pt x="110" y="766"/>
                  </a:cubicBezTo>
                  <a:cubicBezTo>
                    <a:pt x="86" y="742"/>
                    <a:pt x="73" y="712"/>
                    <a:pt x="70" y="679"/>
                  </a:cubicBezTo>
                  <a:cubicBezTo>
                    <a:pt x="65" y="637"/>
                    <a:pt x="71" y="596"/>
                    <a:pt x="82" y="555"/>
                  </a:cubicBezTo>
                  <a:cubicBezTo>
                    <a:pt x="82" y="554"/>
                    <a:pt x="83" y="552"/>
                    <a:pt x="84" y="549"/>
                  </a:cubicBezTo>
                  <a:cubicBezTo>
                    <a:pt x="156" y="590"/>
                    <a:pt x="168" y="658"/>
                    <a:pt x="171" y="732"/>
                  </a:cubicBezTo>
                  <a:cubicBezTo>
                    <a:pt x="180" y="698"/>
                    <a:pt x="188" y="666"/>
                    <a:pt x="196" y="635"/>
                  </a:cubicBezTo>
                  <a:cubicBezTo>
                    <a:pt x="185" y="626"/>
                    <a:pt x="173" y="617"/>
                    <a:pt x="164" y="607"/>
                  </a:cubicBezTo>
                  <a:cubicBezTo>
                    <a:pt x="138" y="580"/>
                    <a:pt x="130" y="547"/>
                    <a:pt x="132" y="511"/>
                  </a:cubicBezTo>
                  <a:cubicBezTo>
                    <a:pt x="135" y="471"/>
                    <a:pt x="146" y="434"/>
                    <a:pt x="163" y="398"/>
                  </a:cubicBezTo>
                  <a:cubicBezTo>
                    <a:pt x="164" y="397"/>
                    <a:pt x="165" y="396"/>
                    <a:pt x="166" y="394"/>
                  </a:cubicBezTo>
                  <a:cubicBezTo>
                    <a:pt x="227" y="441"/>
                    <a:pt x="227" y="505"/>
                    <a:pt x="218" y="572"/>
                  </a:cubicBezTo>
                  <a:cubicBezTo>
                    <a:pt x="232" y="543"/>
                    <a:pt x="245" y="514"/>
                    <a:pt x="258" y="485"/>
                  </a:cubicBezTo>
                  <a:cubicBezTo>
                    <a:pt x="258" y="485"/>
                    <a:pt x="258" y="484"/>
                    <a:pt x="258" y="484"/>
                  </a:cubicBezTo>
                  <a:cubicBezTo>
                    <a:pt x="219" y="453"/>
                    <a:pt x="208" y="413"/>
                    <a:pt x="218" y="366"/>
                  </a:cubicBezTo>
                  <a:cubicBezTo>
                    <a:pt x="226" y="326"/>
                    <a:pt x="245" y="292"/>
                    <a:pt x="268" y="258"/>
                  </a:cubicBezTo>
                  <a:cubicBezTo>
                    <a:pt x="273" y="264"/>
                    <a:pt x="278" y="268"/>
                    <a:pt x="281" y="273"/>
                  </a:cubicBezTo>
                  <a:cubicBezTo>
                    <a:pt x="305" y="307"/>
                    <a:pt x="308" y="345"/>
                    <a:pt x="300" y="384"/>
                  </a:cubicBezTo>
                  <a:cubicBezTo>
                    <a:pt x="297" y="400"/>
                    <a:pt x="292" y="415"/>
                    <a:pt x="288" y="432"/>
                  </a:cubicBezTo>
                  <a:cubicBezTo>
                    <a:pt x="305" y="407"/>
                    <a:pt x="321" y="383"/>
                    <a:pt x="337" y="359"/>
                  </a:cubicBezTo>
                  <a:cubicBezTo>
                    <a:pt x="324" y="345"/>
                    <a:pt x="314" y="329"/>
                    <a:pt x="311" y="309"/>
                  </a:cubicBezTo>
                  <a:cubicBezTo>
                    <a:pt x="307" y="287"/>
                    <a:pt x="309" y="266"/>
                    <a:pt x="317" y="246"/>
                  </a:cubicBezTo>
                  <a:cubicBezTo>
                    <a:pt x="331" y="210"/>
                    <a:pt x="354" y="179"/>
                    <a:pt x="381" y="151"/>
                  </a:cubicBezTo>
                  <a:cubicBezTo>
                    <a:pt x="391" y="164"/>
                    <a:pt x="397" y="179"/>
                    <a:pt x="400" y="195"/>
                  </a:cubicBezTo>
                  <a:cubicBezTo>
                    <a:pt x="407" y="228"/>
                    <a:pt x="397" y="258"/>
                    <a:pt x="384" y="288"/>
                  </a:cubicBezTo>
                  <a:cubicBezTo>
                    <a:pt x="381" y="296"/>
                    <a:pt x="377" y="303"/>
                    <a:pt x="374" y="312"/>
                  </a:cubicBezTo>
                  <a:cubicBezTo>
                    <a:pt x="392" y="292"/>
                    <a:pt x="410" y="272"/>
                    <a:pt x="428" y="253"/>
                  </a:cubicBezTo>
                  <a:cubicBezTo>
                    <a:pt x="423" y="241"/>
                    <a:pt x="417" y="230"/>
                    <a:pt x="414" y="218"/>
                  </a:cubicBezTo>
                  <a:cubicBezTo>
                    <a:pt x="407" y="187"/>
                    <a:pt x="418" y="160"/>
                    <a:pt x="435" y="134"/>
                  </a:cubicBezTo>
                  <a:cubicBezTo>
                    <a:pt x="451" y="109"/>
                    <a:pt x="472" y="88"/>
                    <a:pt x="495" y="69"/>
                  </a:cubicBezTo>
                  <a:cubicBezTo>
                    <a:pt x="496" y="68"/>
                    <a:pt x="498" y="67"/>
                    <a:pt x="501" y="65"/>
                  </a:cubicBezTo>
                  <a:cubicBezTo>
                    <a:pt x="527" y="120"/>
                    <a:pt x="502" y="165"/>
                    <a:pt x="473" y="209"/>
                  </a:cubicBezTo>
                  <a:cubicBezTo>
                    <a:pt x="475" y="208"/>
                    <a:pt x="476" y="207"/>
                    <a:pt x="477" y="206"/>
                  </a:cubicBezTo>
                  <a:cubicBezTo>
                    <a:pt x="493" y="194"/>
                    <a:pt x="508" y="181"/>
                    <a:pt x="523" y="168"/>
                  </a:cubicBezTo>
                  <a:cubicBezTo>
                    <a:pt x="527" y="165"/>
                    <a:pt x="529" y="162"/>
                    <a:pt x="526" y="156"/>
                  </a:cubicBezTo>
                  <a:cubicBezTo>
                    <a:pt x="515" y="129"/>
                    <a:pt x="520" y="104"/>
                    <a:pt x="534" y="80"/>
                  </a:cubicBezTo>
                  <a:cubicBezTo>
                    <a:pt x="549" y="54"/>
                    <a:pt x="593" y="14"/>
                    <a:pt x="622" y="0"/>
                  </a:cubicBezTo>
                  <a:cubicBezTo>
                    <a:pt x="631" y="23"/>
                    <a:pt x="630" y="46"/>
                    <a:pt x="620" y="66"/>
                  </a:cubicBezTo>
                  <a:cubicBezTo>
                    <a:pt x="610" y="86"/>
                    <a:pt x="596" y="105"/>
                    <a:pt x="583" y="126"/>
                  </a:cubicBezTo>
                  <a:cubicBezTo>
                    <a:pt x="601" y="113"/>
                    <a:pt x="620" y="103"/>
                    <a:pt x="634" y="88"/>
                  </a:cubicBezTo>
                  <a:cubicBezTo>
                    <a:pt x="676" y="41"/>
                    <a:pt x="728" y="14"/>
                    <a:pt x="789" y="7"/>
                  </a:cubicBezTo>
                  <a:cubicBezTo>
                    <a:pt x="805" y="5"/>
                    <a:pt x="821" y="5"/>
                    <a:pt x="840" y="4"/>
                  </a:cubicBezTo>
                  <a:cubicBezTo>
                    <a:pt x="837" y="7"/>
                    <a:pt x="836" y="9"/>
                    <a:pt x="835" y="10"/>
                  </a:cubicBezTo>
                  <a:cubicBezTo>
                    <a:pt x="780" y="60"/>
                    <a:pt x="717" y="94"/>
                    <a:pt x="643" y="107"/>
                  </a:cubicBezTo>
                  <a:cubicBezTo>
                    <a:pt x="641" y="107"/>
                    <a:pt x="639" y="108"/>
                    <a:pt x="637" y="109"/>
                  </a:cubicBezTo>
                  <a:cubicBezTo>
                    <a:pt x="622" y="118"/>
                    <a:pt x="608" y="127"/>
                    <a:pt x="594" y="136"/>
                  </a:cubicBezTo>
                  <a:cubicBezTo>
                    <a:pt x="640" y="122"/>
                    <a:pt x="684" y="119"/>
                    <a:pt x="722" y="159"/>
                  </a:cubicBezTo>
                  <a:cubicBezTo>
                    <a:pt x="710" y="164"/>
                    <a:pt x="699" y="169"/>
                    <a:pt x="688" y="173"/>
                  </a:cubicBezTo>
                  <a:cubicBezTo>
                    <a:pt x="658" y="185"/>
                    <a:pt x="627" y="195"/>
                    <a:pt x="593" y="193"/>
                  </a:cubicBezTo>
                  <a:cubicBezTo>
                    <a:pt x="576" y="192"/>
                    <a:pt x="561" y="187"/>
                    <a:pt x="546" y="178"/>
                  </a:cubicBezTo>
                  <a:cubicBezTo>
                    <a:pt x="542" y="175"/>
                    <a:pt x="539" y="176"/>
                    <a:pt x="534" y="179"/>
                  </a:cubicBezTo>
                  <a:cubicBezTo>
                    <a:pt x="521" y="191"/>
                    <a:pt x="507" y="202"/>
                    <a:pt x="494" y="214"/>
                  </a:cubicBezTo>
                  <a:cubicBezTo>
                    <a:pt x="541" y="193"/>
                    <a:pt x="587" y="188"/>
                    <a:pt x="632" y="225"/>
                  </a:cubicBezTo>
                  <a:cubicBezTo>
                    <a:pt x="615" y="234"/>
                    <a:pt x="601" y="243"/>
                    <a:pt x="585" y="250"/>
                  </a:cubicBezTo>
                  <a:cubicBezTo>
                    <a:pt x="563" y="261"/>
                    <a:pt x="540" y="271"/>
                    <a:pt x="515" y="274"/>
                  </a:cubicBezTo>
                  <a:cubicBezTo>
                    <a:pt x="491" y="277"/>
                    <a:pt x="469" y="274"/>
                    <a:pt x="447" y="264"/>
                  </a:cubicBezTo>
                  <a:cubicBezTo>
                    <a:pt x="445" y="263"/>
                    <a:pt x="440" y="264"/>
                    <a:pt x="439" y="265"/>
                  </a:cubicBezTo>
                  <a:cubicBezTo>
                    <a:pt x="425" y="280"/>
                    <a:pt x="411" y="295"/>
                    <a:pt x="397" y="311"/>
                  </a:cubicBezTo>
                  <a:cubicBezTo>
                    <a:pt x="420" y="297"/>
                    <a:pt x="443" y="286"/>
                    <a:pt x="470" y="284"/>
                  </a:cubicBezTo>
                  <a:cubicBezTo>
                    <a:pt x="497" y="282"/>
                    <a:pt x="522" y="289"/>
                    <a:pt x="545" y="305"/>
                  </a:cubicBezTo>
                  <a:cubicBezTo>
                    <a:pt x="541" y="309"/>
                    <a:pt x="538" y="311"/>
                    <a:pt x="534" y="314"/>
                  </a:cubicBezTo>
                  <a:cubicBezTo>
                    <a:pt x="509" y="334"/>
                    <a:pt x="482" y="352"/>
                    <a:pt x="453" y="364"/>
                  </a:cubicBezTo>
                  <a:cubicBezTo>
                    <a:pt x="422" y="377"/>
                    <a:pt x="391" y="379"/>
                    <a:pt x="359" y="369"/>
                  </a:cubicBezTo>
                  <a:cubicBezTo>
                    <a:pt x="353" y="368"/>
                    <a:pt x="350" y="368"/>
                    <a:pt x="347" y="373"/>
                  </a:cubicBezTo>
                  <a:cubicBezTo>
                    <a:pt x="337" y="389"/>
                    <a:pt x="326" y="404"/>
                    <a:pt x="316" y="420"/>
                  </a:cubicBezTo>
                  <a:cubicBezTo>
                    <a:pt x="314" y="422"/>
                    <a:pt x="313" y="424"/>
                    <a:pt x="312" y="427"/>
                  </a:cubicBezTo>
                  <a:cubicBezTo>
                    <a:pt x="359" y="386"/>
                    <a:pt x="409" y="371"/>
                    <a:pt x="468" y="400"/>
                  </a:cubicBezTo>
                  <a:cubicBezTo>
                    <a:pt x="449" y="423"/>
                    <a:pt x="428" y="442"/>
                    <a:pt x="405" y="459"/>
                  </a:cubicBezTo>
                  <a:cubicBezTo>
                    <a:pt x="388" y="471"/>
                    <a:pt x="370" y="483"/>
                    <a:pt x="350" y="488"/>
                  </a:cubicBezTo>
                  <a:cubicBezTo>
                    <a:pt x="338" y="491"/>
                    <a:pt x="325" y="494"/>
                    <a:pt x="312" y="494"/>
                  </a:cubicBezTo>
                  <a:cubicBezTo>
                    <a:pt x="300" y="495"/>
                    <a:pt x="287" y="493"/>
                    <a:pt x="273" y="492"/>
                  </a:cubicBezTo>
                  <a:cubicBezTo>
                    <a:pt x="262" y="518"/>
                    <a:pt x="249" y="544"/>
                    <a:pt x="237" y="570"/>
                  </a:cubicBezTo>
                  <a:cubicBezTo>
                    <a:pt x="238" y="571"/>
                    <a:pt x="238" y="571"/>
                    <a:pt x="239" y="571"/>
                  </a:cubicBezTo>
                  <a:cubicBezTo>
                    <a:pt x="280" y="516"/>
                    <a:pt x="331" y="491"/>
                    <a:pt x="402" y="514"/>
                  </a:cubicBezTo>
                  <a:cubicBezTo>
                    <a:pt x="397" y="520"/>
                    <a:pt x="394" y="526"/>
                    <a:pt x="390" y="532"/>
                  </a:cubicBezTo>
                  <a:cubicBezTo>
                    <a:pt x="372" y="557"/>
                    <a:pt x="351" y="581"/>
                    <a:pt x="327" y="601"/>
                  </a:cubicBezTo>
                  <a:cubicBezTo>
                    <a:pt x="296" y="627"/>
                    <a:pt x="261" y="639"/>
                    <a:pt x="221" y="638"/>
                  </a:cubicBezTo>
                  <a:cubicBezTo>
                    <a:pt x="215" y="638"/>
                    <a:pt x="212" y="640"/>
                    <a:pt x="211" y="646"/>
                  </a:cubicBezTo>
                  <a:cubicBezTo>
                    <a:pt x="204" y="672"/>
                    <a:pt x="197" y="699"/>
                    <a:pt x="190" y="725"/>
                  </a:cubicBezTo>
                  <a:cubicBezTo>
                    <a:pt x="190" y="727"/>
                    <a:pt x="190" y="728"/>
                    <a:pt x="190" y="730"/>
                  </a:cubicBezTo>
                  <a:cubicBezTo>
                    <a:pt x="209" y="690"/>
                    <a:pt x="235" y="657"/>
                    <a:pt x="279" y="643"/>
                  </a:cubicBezTo>
                  <a:cubicBezTo>
                    <a:pt x="302" y="635"/>
                    <a:pt x="332" y="633"/>
                    <a:pt x="353" y="640"/>
                  </a:cubicBezTo>
                  <a:cubicBezTo>
                    <a:pt x="348" y="649"/>
                    <a:pt x="344" y="659"/>
                    <a:pt x="340" y="668"/>
                  </a:cubicBezTo>
                  <a:cubicBezTo>
                    <a:pt x="322" y="701"/>
                    <a:pt x="302" y="733"/>
                    <a:pt x="274" y="758"/>
                  </a:cubicBezTo>
                  <a:cubicBezTo>
                    <a:pt x="249" y="781"/>
                    <a:pt x="219" y="793"/>
                    <a:pt x="185" y="797"/>
                  </a:cubicBezTo>
                  <a:cubicBezTo>
                    <a:pt x="180" y="798"/>
                    <a:pt x="177" y="798"/>
                    <a:pt x="176" y="804"/>
                  </a:cubicBezTo>
                  <a:cubicBezTo>
                    <a:pt x="174" y="837"/>
                    <a:pt x="171" y="870"/>
                    <a:pt x="169" y="904"/>
                  </a:cubicBezTo>
                  <a:cubicBezTo>
                    <a:pt x="175" y="888"/>
                    <a:pt x="180" y="872"/>
                    <a:pt x="187" y="858"/>
                  </a:cubicBezTo>
                  <a:cubicBezTo>
                    <a:pt x="213" y="804"/>
                    <a:pt x="257" y="778"/>
                    <a:pt x="316" y="777"/>
                  </a:cubicBezTo>
                  <a:cubicBezTo>
                    <a:pt x="318" y="777"/>
                    <a:pt x="319" y="777"/>
                    <a:pt x="321" y="777"/>
                  </a:cubicBezTo>
                  <a:cubicBezTo>
                    <a:pt x="322" y="777"/>
                    <a:pt x="323" y="778"/>
                    <a:pt x="325" y="778"/>
                  </a:cubicBezTo>
                  <a:cubicBezTo>
                    <a:pt x="322" y="787"/>
                    <a:pt x="320" y="796"/>
                    <a:pt x="318" y="805"/>
                  </a:cubicBezTo>
                  <a:cubicBezTo>
                    <a:pt x="308" y="837"/>
                    <a:pt x="295" y="869"/>
                    <a:pt x="276" y="897"/>
                  </a:cubicBezTo>
                  <a:cubicBezTo>
                    <a:pt x="252" y="935"/>
                    <a:pt x="218" y="958"/>
                    <a:pt x="177" y="971"/>
                  </a:cubicBezTo>
                  <a:cubicBezTo>
                    <a:pt x="172" y="972"/>
                    <a:pt x="170" y="973"/>
                    <a:pt x="171" y="979"/>
                  </a:cubicBezTo>
                  <a:cubicBezTo>
                    <a:pt x="174" y="1013"/>
                    <a:pt x="178" y="1048"/>
                    <a:pt x="181" y="1083"/>
                  </a:cubicBezTo>
                  <a:cubicBezTo>
                    <a:pt x="182" y="1083"/>
                    <a:pt x="183" y="1083"/>
                    <a:pt x="183" y="1083"/>
                  </a:cubicBezTo>
                  <a:cubicBezTo>
                    <a:pt x="185" y="1074"/>
                    <a:pt x="185" y="1064"/>
                    <a:pt x="187" y="1055"/>
                  </a:cubicBezTo>
                  <a:cubicBezTo>
                    <a:pt x="188" y="1045"/>
                    <a:pt x="190" y="1036"/>
                    <a:pt x="193" y="1027"/>
                  </a:cubicBezTo>
                  <a:cubicBezTo>
                    <a:pt x="211" y="963"/>
                    <a:pt x="262" y="927"/>
                    <a:pt x="321" y="922"/>
                  </a:cubicBezTo>
                  <a:cubicBezTo>
                    <a:pt x="320" y="934"/>
                    <a:pt x="319" y="946"/>
                    <a:pt x="317" y="958"/>
                  </a:cubicBezTo>
                  <a:cubicBezTo>
                    <a:pt x="313" y="991"/>
                    <a:pt x="306" y="1023"/>
                    <a:pt x="293" y="1054"/>
                  </a:cubicBezTo>
                  <a:cubicBezTo>
                    <a:pt x="276" y="1096"/>
                    <a:pt x="245" y="1128"/>
                    <a:pt x="204" y="1148"/>
                  </a:cubicBezTo>
                  <a:cubicBezTo>
                    <a:pt x="198" y="1151"/>
                    <a:pt x="197" y="1154"/>
                    <a:pt x="199" y="1160"/>
                  </a:cubicBezTo>
                  <a:cubicBezTo>
                    <a:pt x="210" y="1195"/>
                    <a:pt x="222" y="1230"/>
                    <a:pt x="233" y="1266"/>
                  </a:cubicBezTo>
                  <a:cubicBezTo>
                    <a:pt x="233" y="1268"/>
                    <a:pt x="235" y="1270"/>
                    <a:pt x="235" y="1271"/>
                  </a:cubicBezTo>
                  <a:cubicBezTo>
                    <a:pt x="235" y="1252"/>
                    <a:pt x="233" y="1233"/>
                    <a:pt x="233" y="1214"/>
                  </a:cubicBezTo>
                  <a:cubicBezTo>
                    <a:pt x="235" y="1150"/>
                    <a:pt x="280" y="1094"/>
                    <a:pt x="342" y="1078"/>
                  </a:cubicBezTo>
                  <a:cubicBezTo>
                    <a:pt x="343" y="1077"/>
                    <a:pt x="343" y="1078"/>
                    <a:pt x="345" y="1078"/>
                  </a:cubicBezTo>
                  <a:cubicBezTo>
                    <a:pt x="346" y="1091"/>
                    <a:pt x="348" y="1104"/>
                    <a:pt x="349" y="1117"/>
                  </a:cubicBezTo>
                  <a:cubicBezTo>
                    <a:pt x="351" y="1153"/>
                    <a:pt x="351" y="1189"/>
                    <a:pt x="342" y="1225"/>
                  </a:cubicBezTo>
                  <a:cubicBezTo>
                    <a:pt x="332" y="1270"/>
                    <a:pt x="307" y="1306"/>
                    <a:pt x="271" y="1334"/>
                  </a:cubicBezTo>
                  <a:cubicBezTo>
                    <a:pt x="269" y="1336"/>
                    <a:pt x="267" y="1337"/>
                    <a:pt x="265" y="1339"/>
                  </a:cubicBezTo>
                  <a:cubicBezTo>
                    <a:pt x="285" y="1380"/>
                    <a:pt x="307" y="1419"/>
                    <a:pt x="334" y="1457"/>
                  </a:cubicBezTo>
                  <a:cubicBezTo>
                    <a:pt x="328" y="1439"/>
                    <a:pt x="323" y="1422"/>
                    <a:pt x="319" y="1405"/>
                  </a:cubicBezTo>
                  <a:cubicBezTo>
                    <a:pt x="302" y="1336"/>
                    <a:pt x="329" y="1273"/>
                    <a:pt x="390" y="1237"/>
                  </a:cubicBezTo>
                  <a:cubicBezTo>
                    <a:pt x="393" y="1235"/>
                    <a:pt x="397" y="1233"/>
                    <a:pt x="402" y="1230"/>
                  </a:cubicBezTo>
                  <a:cubicBezTo>
                    <a:pt x="408" y="1254"/>
                    <a:pt x="416" y="1277"/>
                    <a:pt x="421" y="1300"/>
                  </a:cubicBezTo>
                  <a:cubicBezTo>
                    <a:pt x="429" y="1333"/>
                    <a:pt x="434" y="1366"/>
                    <a:pt x="431" y="1399"/>
                  </a:cubicBezTo>
                  <a:cubicBezTo>
                    <a:pt x="428" y="1442"/>
                    <a:pt x="411" y="1480"/>
                    <a:pt x="384" y="1513"/>
                  </a:cubicBezTo>
                  <a:cubicBezTo>
                    <a:pt x="383" y="1514"/>
                    <a:pt x="381" y="1516"/>
                    <a:pt x="379" y="1518"/>
                  </a:cubicBezTo>
                  <a:cubicBezTo>
                    <a:pt x="409" y="1554"/>
                    <a:pt x="441" y="1588"/>
                    <a:pt x="478" y="1619"/>
                  </a:cubicBezTo>
                  <a:cubicBezTo>
                    <a:pt x="474" y="1614"/>
                    <a:pt x="470" y="1609"/>
                    <a:pt x="467" y="1604"/>
                  </a:cubicBezTo>
                  <a:cubicBezTo>
                    <a:pt x="448" y="1576"/>
                    <a:pt x="434" y="1547"/>
                    <a:pt x="430" y="1513"/>
                  </a:cubicBezTo>
                  <a:cubicBezTo>
                    <a:pt x="422" y="1455"/>
                    <a:pt x="450" y="1403"/>
                    <a:pt x="491" y="1374"/>
                  </a:cubicBezTo>
                  <a:cubicBezTo>
                    <a:pt x="524" y="1429"/>
                    <a:pt x="554" y="1485"/>
                    <a:pt x="564" y="1550"/>
                  </a:cubicBezTo>
                  <a:cubicBezTo>
                    <a:pt x="571" y="1591"/>
                    <a:pt x="563" y="1630"/>
                    <a:pt x="545" y="1668"/>
                  </a:cubicBezTo>
                  <a:cubicBezTo>
                    <a:pt x="544" y="1670"/>
                    <a:pt x="543" y="1672"/>
                    <a:pt x="541" y="1674"/>
                  </a:cubicBezTo>
                  <a:cubicBezTo>
                    <a:pt x="585" y="1708"/>
                    <a:pt x="632" y="1737"/>
                    <a:pt x="682" y="1762"/>
                  </a:cubicBezTo>
                  <a:cubicBezTo>
                    <a:pt x="680" y="1760"/>
                    <a:pt x="677" y="1758"/>
                    <a:pt x="675" y="1756"/>
                  </a:cubicBezTo>
                  <a:cubicBezTo>
                    <a:pt x="648" y="1733"/>
                    <a:pt x="624" y="1709"/>
                    <a:pt x="607" y="1678"/>
                  </a:cubicBezTo>
                  <a:cubicBezTo>
                    <a:pt x="577" y="1624"/>
                    <a:pt x="584" y="1556"/>
                    <a:pt x="624" y="1508"/>
                  </a:cubicBezTo>
                  <a:cubicBezTo>
                    <a:pt x="631" y="1515"/>
                    <a:pt x="637" y="1521"/>
                    <a:pt x="643" y="1527"/>
                  </a:cubicBezTo>
                  <a:cubicBezTo>
                    <a:pt x="681" y="1565"/>
                    <a:pt x="715" y="1605"/>
                    <a:pt x="742" y="1650"/>
                  </a:cubicBezTo>
                  <a:cubicBezTo>
                    <a:pt x="770" y="1697"/>
                    <a:pt x="780" y="1747"/>
                    <a:pt x="770" y="1800"/>
                  </a:cubicBezTo>
                  <a:cubicBezTo>
                    <a:pt x="769" y="1806"/>
                    <a:pt x="773" y="1807"/>
                    <a:pt x="776" y="1808"/>
                  </a:cubicBezTo>
                  <a:cubicBezTo>
                    <a:pt x="817" y="1822"/>
                    <a:pt x="858" y="1837"/>
                    <a:pt x="900" y="1851"/>
                  </a:cubicBezTo>
                  <a:cubicBezTo>
                    <a:pt x="902" y="1852"/>
                    <a:pt x="905" y="1853"/>
                    <a:pt x="908" y="1853"/>
                  </a:cubicBezTo>
                  <a:cubicBezTo>
                    <a:pt x="913" y="1855"/>
                    <a:pt x="918" y="1858"/>
                    <a:pt x="915" y="1864"/>
                  </a:cubicBezTo>
                  <a:cubicBezTo>
                    <a:pt x="913" y="1870"/>
                    <a:pt x="909" y="1870"/>
                    <a:pt x="903" y="1868"/>
                  </a:cubicBezTo>
                  <a:cubicBezTo>
                    <a:pt x="890" y="1864"/>
                    <a:pt x="877" y="1861"/>
                    <a:pt x="864" y="1856"/>
                  </a:cubicBezTo>
                  <a:cubicBezTo>
                    <a:pt x="832" y="1845"/>
                    <a:pt x="801" y="1834"/>
                    <a:pt x="770" y="1822"/>
                  </a:cubicBezTo>
                  <a:cubicBezTo>
                    <a:pt x="764" y="1820"/>
                    <a:pt x="762" y="1820"/>
                    <a:pt x="758" y="1825"/>
                  </a:cubicBezTo>
                  <a:cubicBezTo>
                    <a:pt x="731" y="1857"/>
                    <a:pt x="695" y="1874"/>
                    <a:pt x="654" y="1881"/>
                  </a:cubicBezTo>
                  <a:cubicBezTo>
                    <a:pt x="590" y="1891"/>
                    <a:pt x="531" y="1875"/>
                    <a:pt x="473" y="1850"/>
                  </a:cubicBezTo>
                  <a:cubicBezTo>
                    <a:pt x="436" y="1833"/>
                    <a:pt x="401" y="1813"/>
                    <a:pt x="368" y="1789"/>
                  </a:cubicBezTo>
                  <a:cubicBezTo>
                    <a:pt x="364" y="1787"/>
                    <a:pt x="361" y="1783"/>
                    <a:pt x="356" y="1780"/>
                  </a:cubicBezTo>
                  <a:cubicBezTo>
                    <a:pt x="369" y="1770"/>
                    <a:pt x="383" y="1763"/>
                    <a:pt x="397" y="1758"/>
                  </a:cubicBezTo>
                  <a:cubicBezTo>
                    <a:pt x="449" y="1738"/>
                    <a:pt x="501" y="1736"/>
                    <a:pt x="555" y="1749"/>
                  </a:cubicBezTo>
                  <a:cubicBezTo>
                    <a:pt x="597" y="1758"/>
                    <a:pt x="639" y="1770"/>
                    <a:pt x="682" y="1782"/>
                  </a:cubicBezTo>
                  <a:cubicBezTo>
                    <a:pt x="678" y="1780"/>
                    <a:pt x="675" y="1778"/>
                    <a:pt x="671" y="1776"/>
                  </a:cubicBezTo>
                  <a:cubicBezTo>
                    <a:pt x="624" y="1751"/>
                    <a:pt x="580" y="1723"/>
                    <a:pt x="538" y="1691"/>
                  </a:cubicBezTo>
                  <a:cubicBezTo>
                    <a:pt x="533" y="1687"/>
                    <a:pt x="529" y="1687"/>
                    <a:pt x="524" y="1691"/>
                  </a:cubicBezTo>
                  <a:cubicBezTo>
                    <a:pt x="484" y="1719"/>
                    <a:pt x="440" y="1726"/>
                    <a:pt x="392" y="1718"/>
                  </a:cubicBezTo>
                  <a:cubicBezTo>
                    <a:pt x="347" y="1710"/>
                    <a:pt x="308" y="1689"/>
                    <a:pt x="272" y="1662"/>
                  </a:cubicBezTo>
                  <a:cubicBezTo>
                    <a:pt x="240" y="1638"/>
                    <a:pt x="211" y="1611"/>
                    <a:pt x="185" y="1581"/>
                  </a:cubicBezTo>
                  <a:cubicBezTo>
                    <a:pt x="183" y="1578"/>
                    <a:pt x="181" y="1575"/>
                    <a:pt x="178" y="1571"/>
                  </a:cubicBezTo>
                  <a:cubicBezTo>
                    <a:pt x="188" y="1568"/>
                    <a:pt x="198" y="1564"/>
                    <a:pt x="207" y="1562"/>
                  </a:cubicBezTo>
                  <a:cubicBezTo>
                    <a:pt x="263" y="1549"/>
                    <a:pt x="317" y="1557"/>
                    <a:pt x="368" y="1582"/>
                  </a:cubicBezTo>
                  <a:cubicBezTo>
                    <a:pt x="399" y="1597"/>
                    <a:pt x="429" y="1614"/>
                    <a:pt x="460" y="1631"/>
                  </a:cubicBezTo>
                  <a:cubicBezTo>
                    <a:pt x="462" y="1632"/>
                    <a:pt x="464" y="1633"/>
                    <a:pt x="467" y="1633"/>
                  </a:cubicBezTo>
                  <a:cubicBezTo>
                    <a:pt x="459" y="1625"/>
                    <a:pt x="450" y="1618"/>
                    <a:pt x="442" y="1610"/>
                  </a:cubicBezTo>
                  <a:cubicBezTo>
                    <a:pt x="418" y="1584"/>
                    <a:pt x="394" y="1558"/>
                    <a:pt x="370" y="1532"/>
                  </a:cubicBezTo>
                  <a:cubicBezTo>
                    <a:pt x="367" y="1528"/>
                    <a:pt x="365" y="1527"/>
                    <a:pt x="361" y="1529"/>
                  </a:cubicBezTo>
                  <a:cubicBezTo>
                    <a:pt x="311" y="1551"/>
                    <a:pt x="262" y="1546"/>
                    <a:pt x="215" y="1522"/>
                  </a:cubicBezTo>
                  <a:cubicBezTo>
                    <a:pt x="171" y="1499"/>
                    <a:pt x="138" y="1464"/>
                    <a:pt x="110" y="1425"/>
                  </a:cubicBezTo>
                  <a:cubicBezTo>
                    <a:pt x="97" y="1406"/>
                    <a:pt x="86" y="1385"/>
                    <a:pt x="74" y="1366"/>
                  </a:cubicBezTo>
                  <a:cubicBezTo>
                    <a:pt x="72" y="1364"/>
                    <a:pt x="72" y="1361"/>
                    <a:pt x="70" y="1358"/>
                  </a:cubicBezTo>
                  <a:cubicBezTo>
                    <a:pt x="90" y="1353"/>
                    <a:pt x="108" y="1353"/>
                    <a:pt x="127" y="1355"/>
                  </a:cubicBezTo>
                  <a:cubicBezTo>
                    <a:pt x="174" y="1359"/>
                    <a:pt x="216" y="1379"/>
                    <a:pt x="252" y="1408"/>
                  </a:cubicBezTo>
                  <a:cubicBezTo>
                    <a:pt x="273" y="1425"/>
                    <a:pt x="293" y="1443"/>
                    <a:pt x="314" y="1461"/>
                  </a:cubicBezTo>
                  <a:cubicBezTo>
                    <a:pt x="315" y="1462"/>
                    <a:pt x="316" y="1463"/>
                    <a:pt x="316" y="1463"/>
                  </a:cubicBezTo>
                  <a:cubicBezTo>
                    <a:pt x="294" y="1424"/>
                    <a:pt x="271" y="1386"/>
                    <a:pt x="248" y="1346"/>
                  </a:cubicBezTo>
                  <a:cubicBezTo>
                    <a:pt x="227" y="1351"/>
                    <a:pt x="204" y="1352"/>
                    <a:pt x="182" y="1347"/>
                  </a:cubicBezTo>
                  <a:cubicBezTo>
                    <a:pt x="138" y="1337"/>
                    <a:pt x="104" y="1312"/>
                    <a:pt x="78" y="1278"/>
                  </a:cubicBezTo>
                  <a:cubicBezTo>
                    <a:pt x="47" y="1237"/>
                    <a:pt x="27" y="1191"/>
                    <a:pt x="13" y="1142"/>
                  </a:cubicBezTo>
                  <a:cubicBezTo>
                    <a:pt x="13" y="1141"/>
                    <a:pt x="13" y="1139"/>
                    <a:pt x="12" y="1135"/>
                  </a:cubicBezTo>
                  <a:cubicBezTo>
                    <a:pt x="26" y="1137"/>
                    <a:pt x="40" y="1138"/>
                    <a:pt x="53" y="1141"/>
                  </a:cubicBezTo>
                  <a:cubicBezTo>
                    <a:pt x="105" y="1152"/>
                    <a:pt x="145" y="1182"/>
                    <a:pt x="177" y="1222"/>
                  </a:cubicBezTo>
                  <a:cubicBezTo>
                    <a:pt x="191" y="1240"/>
                    <a:pt x="205" y="1258"/>
                    <a:pt x="217" y="1275"/>
                  </a:cubicBezTo>
                  <a:cubicBezTo>
                    <a:pt x="205" y="1237"/>
                    <a:pt x="192" y="1197"/>
                    <a:pt x="180" y="1156"/>
                  </a:cubicBezTo>
                  <a:cubicBezTo>
                    <a:pt x="168" y="1155"/>
                    <a:pt x="156" y="1155"/>
                    <a:pt x="144" y="1152"/>
                  </a:cubicBezTo>
                  <a:cubicBezTo>
                    <a:pt x="97" y="1142"/>
                    <a:pt x="64" y="1114"/>
                    <a:pt x="40" y="1073"/>
                  </a:cubicBezTo>
                  <a:cubicBezTo>
                    <a:pt x="18" y="1033"/>
                    <a:pt x="8" y="990"/>
                    <a:pt x="2" y="945"/>
                  </a:cubicBezTo>
                  <a:cubicBezTo>
                    <a:pt x="1" y="942"/>
                    <a:pt x="1" y="940"/>
                    <a:pt x="0" y="937"/>
                  </a:cubicBezTo>
                  <a:cubicBezTo>
                    <a:pt x="0" y="932"/>
                    <a:pt x="0" y="927"/>
                    <a:pt x="0" y="9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9" name="文本框 58">
            <a:extLst>
              <a:ext uri="{FF2B5EF4-FFF2-40B4-BE49-F238E27FC236}">
                <a16:creationId xmlns:a16="http://schemas.microsoft.com/office/drawing/2014/main" id="{075F3B05-1108-43BF-96EC-B068F3B74B73}"/>
              </a:ext>
            </a:extLst>
          </p:cNvPr>
          <p:cNvSpPr txBox="1"/>
          <p:nvPr/>
        </p:nvSpPr>
        <p:spPr>
          <a:xfrm>
            <a:off x="6459873" y="2046927"/>
            <a:ext cx="954107"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一等奖</a:t>
            </a:r>
          </a:p>
        </p:txBody>
      </p:sp>
      <p:sp>
        <p:nvSpPr>
          <p:cNvPr id="60" name="文本框 59">
            <a:extLst>
              <a:ext uri="{FF2B5EF4-FFF2-40B4-BE49-F238E27FC236}">
                <a16:creationId xmlns:a16="http://schemas.microsoft.com/office/drawing/2014/main" id="{29C9784A-12C0-455C-8445-DE9F08BBC6A1}"/>
              </a:ext>
            </a:extLst>
          </p:cNvPr>
          <p:cNvSpPr txBox="1"/>
          <p:nvPr/>
        </p:nvSpPr>
        <p:spPr>
          <a:xfrm>
            <a:off x="8719809" y="2046927"/>
            <a:ext cx="954107"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卓越奖</a:t>
            </a:r>
          </a:p>
        </p:txBody>
      </p:sp>
      <p:sp>
        <p:nvSpPr>
          <p:cNvPr id="61" name="文本框 60">
            <a:extLst>
              <a:ext uri="{FF2B5EF4-FFF2-40B4-BE49-F238E27FC236}">
                <a16:creationId xmlns:a16="http://schemas.microsoft.com/office/drawing/2014/main" id="{1940921A-6116-462D-915D-2C587509CA4E}"/>
              </a:ext>
            </a:extLst>
          </p:cNvPr>
          <p:cNvSpPr txBox="1"/>
          <p:nvPr/>
        </p:nvSpPr>
        <p:spPr>
          <a:xfrm>
            <a:off x="6331634" y="3325007"/>
            <a:ext cx="1210588"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创新产品</a:t>
            </a:r>
          </a:p>
        </p:txBody>
      </p:sp>
      <p:sp>
        <p:nvSpPr>
          <p:cNvPr id="62" name="文本框 61">
            <a:extLst>
              <a:ext uri="{FF2B5EF4-FFF2-40B4-BE49-F238E27FC236}">
                <a16:creationId xmlns:a16="http://schemas.microsoft.com/office/drawing/2014/main" id="{DACE2847-E6E4-4291-B395-32B5F8D25F42}"/>
              </a:ext>
            </a:extLst>
          </p:cNvPr>
          <p:cNvSpPr txBox="1"/>
          <p:nvPr/>
        </p:nvSpPr>
        <p:spPr>
          <a:xfrm>
            <a:off x="8591571" y="3325007"/>
            <a:ext cx="1210588"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特级产品</a:t>
            </a:r>
          </a:p>
        </p:txBody>
      </p:sp>
      <p:sp>
        <p:nvSpPr>
          <p:cNvPr id="63" name="文本框 62">
            <a:extLst>
              <a:ext uri="{FF2B5EF4-FFF2-40B4-BE49-F238E27FC236}">
                <a16:creationId xmlns:a16="http://schemas.microsoft.com/office/drawing/2014/main" id="{8C061293-69D0-4877-B19C-77E763DBE597}"/>
              </a:ext>
            </a:extLst>
          </p:cNvPr>
          <p:cNvSpPr txBox="1"/>
          <p:nvPr/>
        </p:nvSpPr>
        <p:spPr>
          <a:xfrm>
            <a:off x="6337981" y="4626869"/>
            <a:ext cx="1210588"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优秀产品</a:t>
            </a:r>
          </a:p>
        </p:txBody>
      </p:sp>
      <p:sp>
        <p:nvSpPr>
          <p:cNvPr id="64" name="文本框 63">
            <a:extLst>
              <a:ext uri="{FF2B5EF4-FFF2-40B4-BE49-F238E27FC236}">
                <a16:creationId xmlns:a16="http://schemas.microsoft.com/office/drawing/2014/main" id="{2A04FDFB-C876-4B68-B5AE-30360886385E}"/>
              </a:ext>
            </a:extLst>
          </p:cNvPr>
          <p:cNvSpPr txBox="1"/>
          <p:nvPr/>
        </p:nvSpPr>
        <p:spPr>
          <a:xfrm>
            <a:off x="8597920" y="4626869"/>
            <a:ext cx="1210588" cy="400110"/>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gradFill flip="none" rotWithShape="1">
                  <a:gsLst>
                    <a:gs pos="0">
                      <a:schemeClr val="accent2"/>
                    </a:gs>
                    <a:gs pos="88000">
                      <a:schemeClr val="accent2">
                        <a:lumMod val="90000"/>
                      </a:schemeClr>
                    </a:gs>
                  </a:gsLst>
                  <a:lin ang="2700000" scaled="1"/>
                  <a:tileRect/>
                </a:gradFill>
                <a:effectLst/>
                <a:uLnTx/>
                <a:uFillTx/>
                <a:latin typeface="OPPOSans H" panose="00020600040101010101" pitchFamily="18" charset="-122"/>
                <a:ea typeface="OPPOSans H" panose="00020600040101010101" pitchFamily="18" charset="-122"/>
                <a:cs typeface="OPPOSans H" panose="00020600040101010101" pitchFamily="18" charset="-122"/>
              </a:defRPr>
            </a:lvl1pPr>
          </a:lstStyle>
          <a:p>
            <a:pPr algn="ctr"/>
            <a:r>
              <a:rPr lang="zh-CN" altLang="en-US" dirty="0">
                <a:solidFill>
                  <a:schemeClr val="bg1"/>
                </a:solidFill>
              </a:rPr>
              <a:t>合格产品</a:t>
            </a:r>
          </a:p>
        </p:txBody>
      </p:sp>
      <p:sp>
        <p:nvSpPr>
          <p:cNvPr id="65" name="文本框 64">
            <a:extLst>
              <a:ext uri="{FF2B5EF4-FFF2-40B4-BE49-F238E27FC236}">
                <a16:creationId xmlns:a16="http://schemas.microsoft.com/office/drawing/2014/main" id="{BDDB5666-D693-48AF-947D-D2198C040104}"/>
              </a:ext>
            </a:extLst>
          </p:cNvPr>
          <p:cNvSpPr txBox="1"/>
          <p:nvPr/>
        </p:nvSpPr>
        <p:spPr>
          <a:xfrm>
            <a:off x="6096000" y="2332346"/>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6" name="文本框 65">
            <a:extLst>
              <a:ext uri="{FF2B5EF4-FFF2-40B4-BE49-F238E27FC236}">
                <a16:creationId xmlns:a16="http://schemas.microsoft.com/office/drawing/2014/main" id="{B74E25CA-9536-48D0-A04C-067D840CF307}"/>
              </a:ext>
            </a:extLst>
          </p:cNvPr>
          <p:cNvSpPr txBox="1"/>
          <p:nvPr/>
        </p:nvSpPr>
        <p:spPr>
          <a:xfrm>
            <a:off x="8362287" y="2332346"/>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7" name="文本框 66">
            <a:extLst>
              <a:ext uri="{FF2B5EF4-FFF2-40B4-BE49-F238E27FC236}">
                <a16:creationId xmlns:a16="http://schemas.microsoft.com/office/drawing/2014/main" id="{91109054-F214-4D6B-A847-7DD95A607083}"/>
              </a:ext>
            </a:extLst>
          </p:cNvPr>
          <p:cNvSpPr txBox="1"/>
          <p:nvPr/>
        </p:nvSpPr>
        <p:spPr>
          <a:xfrm>
            <a:off x="6096000" y="3591513"/>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8" name="文本框 67">
            <a:extLst>
              <a:ext uri="{FF2B5EF4-FFF2-40B4-BE49-F238E27FC236}">
                <a16:creationId xmlns:a16="http://schemas.microsoft.com/office/drawing/2014/main" id="{78D2DAB9-0C9F-4A57-9B21-FB845F55A09A}"/>
              </a:ext>
            </a:extLst>
          </p:cNvPr>
          <p:cNvSpPr txBox="1"/>
          <p:nvPr/>
        </p:nvSpPr>
        <p:spPr>
          <a:xfrm>
            <a:off x="8362287" y="3591513"/>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69" name="文本框 68">
            <a:extLst>
              <a:ext uri="{FF2B5EF4-FFF2-40B4-BE49-F238E27FC236}">
                <a16:creationId xmlns:a16="http://schemas.microsoft.com/office/drawing/2014/main" id="{97858D6C-7159-49CF-810F-26672A7DDBC7}"/>
              </a:ext>
            </a:extLst>
          </p:cNvPr>
          <p:cNvSpPr txBox="1"/>
          <p:nvPr/>
        </p:nvSpPr>
        <p:spPr>
          <a:xfrm>
            <a:off x="6096000" y="4884532"/>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0" name="文本框 69">
            <a:extLst>
              <a:ext uri="{FF2B5EF4-FFF2-40B4-BE49-F238E27FC236}">
                <a16:creationId xmlns:a16="http://schemas.microsoft.com/office/drawing/2014/main" id="{ADF6D9F3-CE5C-4D40-8198-F8669DD333BE}"/>
              </a:ext>
            </a:extLst>
          </p:cNvPr>
          <p:cNvSpPr txBox="1"/>
          <p:nvPr/>
        </p:nvSpPr>
        <p:spPr>
          <a:xfrm>
            <a:off x="8362287" y="4884532"/>
            <a:ext cx="1681852" cy="298351"/>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20XX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年</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省</a:t>
            </a:r>
            <a:r>
              <a:rPr lang="en-US" altLang="zh-CN"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XX</a:t>
            </a:r>
            <a:r>
              <a:rPr lang="zh-CN" altLang="en-US" sz="1100" dirty="0">
                <a:solidFill>
                  <a:schemeClr val="bg1"/>
                </a:solidFill>
                <a:latin typeface="OPPOSans R" panose="00020600040101010101" pitchFamily="18" charset="-122"/>
                <a:ea typeface="OPPOSans R" panose="00020600040101010101" pitchFamily="18" charset="-122"/>
                <a:cs typeface="OPPOSans R" panose="00020600040101010101" pitchFamily="18" charset="-122"/>
              </a:rPr>
              <a:t>市</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1" name="梯形 70">
            <a:extLst>
              <a:ext uri="{FF2B5EF4-FFF2-40B4-BE49-F238E27FC236}">
                <a16:creationId xmlns:a16="http://schemas.microsoft.com/office/drawing/2014/main" id="{1630D6BC-4B62-4E77-B1AE-491BB6463C8D}"/>
              </a:ext>
            </a:extLst>
          </p:cNvPr>
          <p:cNvSpPr/>
          <p:nvPr/>
        </p:nvSpPr>
        <p:spPr>
          <a:xfrm>
            <a:off x="5788025" y="2604330"/>
            <a:ext cx="4612487" cy="177800"/>
          </a:xfrm>
          <a:prstGeom prst="trapezoid">
            <a:avLst>
              <a:gd name="adj" fmla="val 313110"/>
            </a:avLst>
          </a:prstGeom>
          <a:gradFill>
            <a:gsLst>
              <a:gs pos="0">
                <a:schemeClr val="accent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72" name="梯形 71">
            <a:extLst>
              <a:ext uri="{FF2B5EF4-FFF2-40B4-BE49-F238E27FC236}">
                <a16:creationId xmlns:a16="http://schemas.microsoft.com/office/drawing/2014/main" id="{3607E23C-B760-423F-BB8C-1F8AC5225D95}"/>
              </a:ext>
            </a:extLst>
          </p:cNvPr>
          <p:cNvSpPr/>
          <p:nvPr/>
        </p:nvSpPr>
        <p:spPr>
          <a:xfrm>
            <a:off x="5788025" y="3867046"/>
            <a:ext cx="4612487" cy="177800"/>
          </a:xfrm>
          <a:prstGeom prst="trapezoid">
            <a:avLst>
              <a:gd name="adj" fmla="val 313110"/>
            </a:avLst>
          </a:prstGeom>
          <a:gradFill>
            <a:gsLst>
              <a:gs pos="0">
                <a:schemeClr val="accent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73" name="梯形 72">
            <a:extLst>
              <a:ext uri="{FF2B5EF4-FFF2-40B4-BE49-F238E27FC236}">
                <a16:creationId xmlns:a16="http://schemas.microsoft.com/office/drawing/2014/main" id="{F5D6CEC6-42D6-479D-8F73-241F52A4DFD7}"/>
              </a:ext>
            </a:extLst>
          </p:cNvPr>
          <p:cNvSpPr/>
          <p:nvPr/>
        </p:nvSpPr>
        <p:spPr>
          <a:xfrm>
            <a:off x="5788025" y="5130599"/>
            <a:ext cx="4612487" cy="177800"/>
          </a:xfrm>
          <a:prstGeom prst="trapezoid">
            <a:avLst>
              <a:gd name="adj" fmla="val 313110"/>
            </a:avLst>
          </a:prstGeom>
          <a:gradFill>
            <a:gsLst>
              <a:gs pos="0">
                <a:schemeClr val="accent1">
                  <a:alpha val="0"/>
                </a:schemeClr>
              </a:gs>
              <a:gs pos="100000">
                <a:schemeClr val="accent1">
                  <a:alpha val="17000"/>
                </a:schemeClr>
              </a:gs>
            </a:gsLst>
            <a:lin ang="5400000" scaled="1"/>
          </a:gradFill>
          <a:ln w="15875" cap="rnd">
            <a:gradFill>
              <a:gsLst>
                <a:gs pos="8000">
                  <a:schemeClr val="accent1">
                    <a:alpha val="0"/>
                  </a:schemeClr>
                </a:gs>
                <a:gs pos="100000">
                  <a:schemeClr val="accent1"/>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Tree>
    <p:extLst>
      <p:ext uri="{BB962C8B-B14F-4D97-AF65-F5344CB8AC3E}">
        <p14:creationId xmlns:p14="http://schemas.microsoft.com/office/powerpoint/2010/main" val="1321731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产品制造</a:t>
            </a:r>
          </a:p>
        </p:txBody>
      </p:sp>
      <p:sp>
        <p:nvSpPr>
          <p:cNvPr id="3" name="矩形: 圆角 2">
            <a:extLst>
              <a:ext uri="{FF2B5EF4-FFF2-40B4-BE49-F238E27FC236}">
                <a16:creationId xmlns:a16="http://schemas.microsoft.com/office/drawing/2014/main" id="{565EDB9C-97D1-4F9C-9971-39523B97DB30}"/>
              </a:ext>
            </a:extLst>
          </p:cNvPr>
          <p:cNvSpPr/>
          <p:nvPr/>
        </p:nvSpPr>
        <p:spPr>
          <a:xfrm>
            <a:off x="623888" y="5521945"/>
            <a:ext cx="1624725" cy="533401"/>
          </a:xfrm>
          <a:prstGeom prst="roundRect">
            <a:avLst>
              <a:gd name="adj" fmla="val 1653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a typeface="OPPOSans B"/>
            </a:endParaRPr>
          </a:p>
        </p:txBody>
      </p:sp>
      <p:sp>
        <p:nvSpPr>
          <p:cNvPr id="4" name="矩形: 圆角 3">
            <a:extLst>
              <a:ext uri="{FF2B5EF4-FFF2-40B4-BE49-F238E27FC236}">
                <a16:creationId xmlns:a16="http://schemas.microsoft.com/office/drawing/2014/main" id="{62413B20-776B-4F8E-892F-E732C00525A2}"/>
              </a:ext>
            </a:extLst>
          </p:cNvPr>
          <p:cNvSpPr/>
          <p:nvPr/>
        </p:nvSpPr>
        <p:spPr>
          <a:xfrm>
            <a:off x="623888" y="3550465"/>
            <a:ext cx="1624725" cy="1772941"/>
          </a:xfrm>
          <a:prstGeom prst="roundRect">
            <a:avLst>
              <a:gd name="adj" fmla="val 58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a typeface="OPPOSans B"/>
            </a:endParaRPr>
          </a:p>
        </p:txBody>
      </p:sp>
      <p:sp>
        <p:nvSpPr>
          <p:cNvPr id="5" name="矩形: 圆角 4">
            <a:extLst>
              <a:ext uri="{FF2B5EF4-FFF2-40B4-BE49-F238E27FC236}">
                <a16:creationId xmlns:a16="http://schemas.microsoft.com/office/drawing/2014/main" id="{EDD70989-3F54-48E4-8507-A155A84E595C}"/>
              </a:ext>
            </a:extLst>
          </p:cNvPr>
          <p:cNvSpPr/>
          <p:nvPr/>
        </p:nvSpPr>
        <p:spPr>
          <a:xfrm>
            <a:off x="623888" y="2815625"/>
            <a:ext cx="1624725" cy="533401"/>
          </a:xfrm>
          <a:prstGeom prst="roundRect">
            <a:avLst>
              <a:gd name="adj" fmla="val 1474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a:cs typeface="+mn-cs"/>
            </a:endParaRPr>
          </a:p>
        </p:txBody>
      </p:sp>
      <p:sp>
        <p:nvSpPr>
          <p:cNvPr id="6" name="椭圆 5">
            <a:extLst>
              <a:ext uri="{FF2B5EF4-FFF2-40B4-BE49-F238E27FC236}">
                <a16:creationId xmlns:a16="http://schemas.microsoft.com/office/drawing/2014/main" id="{0EFCADB9-55E1-480B-9E16-40B5B075FC9B}"/>
              </a:ext>
            </a:extLst>
          </p:cNvPr>
          <p:cNvSpPr/>
          <p:nvPr/>
        </p:nvSpPr>
        <p:spPr>
          <a:xfrm>
            <a:off x="4955836" y="3284896"/>
            <a:ext cx="2280326" cy="2280326"/>
          </a:xfrm>
          <a:prstGeom prst="ellipse">
            <a:avLst/>
          </a:prstGeom>
          <a:noFill/>
          <a:ln w="6350" cap="rnd">
            <a:solidFill>
              <a:srgbClr val="0072FF">
                <a:alpha val="5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HelveticaExt-Normal"/>
              <a:ea typeface="OPPOSans B"/>
              <a:cs typeface="+mn-cs"/>
            </a:endParaRPr>
          </a:p>
        </p:txBody>
      </p:sp>
      <p:sp>
        <p:nvSpPr>
          <p:cNvPr id="7" name="六边形 7">
            <a:extLst>
              <a:ext uri="{FF2B5EF4-FFF2-40B4-BE49-F238E27FC236}">
                <a16:creationId xmlns:a16="http://schemas.microsoft.com/office/drawing/2014/main" id="{23D602EF-5F89-4058-8EEB-ACC322109FEC}"/>
              </a:ext>
            </a:extLst>
          </p:cNvPr>
          <p:cNvSpPr/>
          <p:nvPr/>
        </p:nvSpPr>
        <p:spPr>
          <a:xfrm>
            <a:off x="4848001" y="2980889"/>
            <a:ext cx="2517914" cy="2844436"/>
          </a:xfrm>
          <a:custGeom>
            <a:avLst/>
            <a:gdLst>
              <a:gd name="connsiteX0" fmla="*/ 1561472 w 2800950"/>
              <a:gd name="connsiteY0" fmla="*/ 38037 h 3164178"/>
              <a:gd name="connsiteX1" fmla="*/ 2601947 w 2800950"/>
              <a:gd name="connsiteY1" fmla="*/ 558275 h 3164178"/>
              <a:gd name="connsiteX2" fmla="*/ 2800950 w 2800950"/>
              <a:gd name="connsiteY2" fmla="*/ 880268 h 3164178"/>
              <a:gd name="connsiteX3" fmla="*/ 2800950 w 2800950"/>
              <a:gd name="connsiteY3" fmla="*/ 2283912 h 3164178"/>
              <a:gd name="connsiteX4" fmla="*/ 2601947 w 2800950"/>
              <a:gd name="connsiteY4" fmla="*/ 2605906 h 3164178"/>
              <a:gd name="connsiteX5" fmla="*/ 1561472 w 2800950"/>
              <a:gd name="connsiteY5" fmla="*/ 3126143 h 3164178"/>
              <a:gd name="connsiteX6" fmla="*/ 1239478 w 2800950"/>
              <a:gd name="connsiteY6" fmla="*/ 3126143 h 3164178"/>
              <a:gd name="connsiteX7" fmla="*/ 199003 w 2800950"/>
              <a:gd name="connsiteY7" fmla="*/ 2605906 h 3164178"/>
              <a:gd name="connsiteX8" fmla="*/ 0 w 2800950"/>
              <a:gd name="connsiteY8" fmla="*/ 2283912 h 3164178"/>
              <a:gd name="connsiteX9" fmla="*/ 0 w 2800950"/>
              <a:gd name="connsiteY9" fmla="*/ 880268 h 3164178"/>
              <a:gd name="connsiteX10" fmla="*/ 199003 w 2800950"/>
              <a:gd name="connsiteY10" fmla="*/ 558274 h 3164178"/>
              <a:gd name="connsiteX11" fmla="*/ 1239478 w 2800950"/>
              <a:gd name="connsiteY11" fmla="*/ 38037 h 3164178"/>
              <a:gd name="connsiteX12" fmla="*/ 1561472 w 2800950"/>
              <a:gd name="connsiteY12" fmla="*/ 38037 h 316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0950" h="3164178">
                <a:moveTo>
                  <a:pt x="1561472" y="38037"/>
                </a:moveTo>
                <a:lnTo>
                  <a:pt x="2601947" y="558275"/>
                </a:lnTo>
                <a:cubicBezTo>
                  <a:pt x="2723936" y="619269"/>
                  <a:pt x="2800950" y="743880"/>
                  <a:pt x="2800950" y="880268"/>
                </a:cubicBezTo>
                <a:lnTo>
                  <a:pt x="2800950" y="2283912"/>
                </a:lnTo>
                <a:cubicBezTo>
                  <a:pt x="2800950" y="2420300"/>
                  <a:pt x="2723936" y="2544911"/>
                  <a:pt x="2601947" y="2605906"/>
                </a:cubicBezTo>
                <a:lnTo>
                  <a:pt x="1561472" y="3126143"/>
                </a:lnTo>
                <a:cubicBezTo>
                  <a:pt x="1460044" y="3176857"/>
                  <a:pt x="1340906" y="3176857"/>
                  <a:pt x="1239478" y="3126143"/>
                </a:cubicBezTo>
                <a:lnTo>
                  <a:pt x="199003" y="2605906"/>
                </a:lnTo>
                <a:cubicBezTo>
                  <a:pt x="77014" y="2544911"/>
                  <a:pt x="0" y="2420300"/>
                  <a:pt x="0" y="2283912"/>
                </a:cubicBezTo>
                <a:lnTo>
                  <a:pt x="0" y="880268"/>
                </a:lnTo>
                <a:cubicBezTo>
                  <a:pt x="0" y="743880"/>
                  <a:pt x="77014" y="619269"/>
                  <a:pt x="199003" y="558274"/>
                </a:cubicBezTo>
                <a:lnTo>
                  <a:pt x="1239478" y="38037"/>
                </a:lnTo>
                <a:cubicBezTo>
                  <a:pt x="1340906" y="-12678"/>
                  <a:pt x="1460044" y="-12678"/>
                  <a:pt x="1561472" y="38037"/>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a typeface="OPPOSans B"/>
            </a:endParaRPr>
          </a:p>
        </p:txBody>
      </p:sp>
      <p:sp>
        <p:nvSpPr>
          <p:cNvPr id="8" name="矩形: 圆角 7">
            <a:extLst>
              <a:ext uri="{FF2B5EF4-FFF2-40B4-BE49-F238E27FC236}">
                <a16:creationId xmlns:a16="http://schemas.microsoft.com/office/drawing/2014/main" id="{9A7B43E3-AD96-42B2-BD95-7A0ABD397C32}"/>
              </a:ext>
            </a:extLst>
          </p:cNvPr>
          <p:cNvSpPr/>
          <p:nvPr/>
        </p:nvSpPr>
        <p:spPr>
          <a:xfrm>
            <a:off x="9943387" y="3550465"/>
            <a:ext cx="1624725" cy="1772941"/>
          </a:xfrm>
          <a:prstGeom prst="roundRect">
            <a:avLst>
              <a:gd name="adj" fmla="val 581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HelveticaExt-Normal"/>
              <a:ea typeface="OPPOSans B"/>
            </a:endParaRPr>
          </a:p>
        </p:txBody>
      </p:sp>
      <p:sp>
        <p:nvSpPr>
          <p:cNvPr id="9" name="文本框 8">
            <a:extLst>
              <a:ext uri="{FF2B5EF4-FFF2-40B4-BE49-F238E27FC236}">
                <a16:creationId xmlns:a16="http://schemas.microsoft.com/office/drawing/2014/main" id="{90CCAFF5-51FB-4372-A2AB-9D4AE0D83954}"/>
              </a:ext>
            </a:extLst>
          </p:cNvPr>
          <p:cNvSpPr txBox="1"/>
          <p:nvPr/>
        </p:nvSpPr>
        <p:spPr>
          <a:xfrm>
            <a:off x="702716" y="290184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0" name="文本框 9">
            <a:extLst>
              <a:ext uri="{FF2B5EF4-FFF2-40B4-BE49-F238E27FC236}">
                <a16:creationId xmlns:a16="http://schemas.microsoft.com/office/drawing/2014/main" id="{22650089-9D29-4493-80E0-F4B7C3F487EB}"/>
              </a:ext>
            </a:extLst>
          </p:cNvPr>
          <p:cNvSpPr txBox="1"/>
          <p:nvPr/>
        </p:nvSpPr>
        <p:spPr>
          <a:xfrm>
            <a:off x="671648" y="4030780"/>
            <a:ext cx="1529204" cy="117859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1" name="文本框 10">
            <a:extLst>
              <a:ext uri="{FF2B5EF4-FFF2-40B4-BE49-F238E27FC236}">
                <a16:creationId xmlns:a16="http://schemas.microsoft.com/office/drawing/2014/main" id="{B578A4FB-A7A1-4EC6-A4BE-6273ECC060D8}"/>
              </a:ext>
            </a:extLst>
          </p:cNvPr>
          <p:cNvSpPr txBox="1"/>
          <p:nvPr/>
        </p:nvSpPr>
        <p:spPr>
          <a:xfrm>
            <a:off x="702716" y="560816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2" name="文本框 11">
            <a:extLst>
              <a:ext uri="{FF2B5EF4-FFF2-40B4-BE49-F238E27FC236}">
                <a16:creationId xmlns:a16="http://schemas.microsoft.com/office/drawing/2014/main" id="{BE70D3B3-FE3D-44B6-9514-8ADC712D8AA3}"/>
              </a:ext>
            </a:extLst>
          </p:cNvPr>
          <p:cNvSpPr txBox="1"/>
          <p:nvPr/>
        </p:nvSpPr>
        <p:spPr>
          <a:xfrm>
            <a:off x="9991147" y="4030780"/>
            <a:ext cx="1529204" cy="117859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3" name="文本框 12">
            <a:extLst>
              <a:ext uri="{FF2B5EF4-FFF2-40B4-BE49-F238E27FC236}">
                <a16:creationId xmlns:a16="http://schemas.microsoft.com/office/drawing/2014/main" id="{BDFE963A-916C-4980-A808-DFA44AF2EC31}"/>
              </a:ext>
            </a:extLst>
          </p:cNvPr>
          <p:cNvSpPr txBox="1"/>
          <p:nvPr/>
        </p:nvSpPr>
        <p:spPr>
          <a:xfrm>
            <a:off x="702716" y="368098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4" name="文本框 13">
            <a:extLst>
              <a:ext uri="{FF2B5EF4-FFF2-40B4-BE49-F238E27FC236}">
                <a16:creationId xmlns:a16="http://schemas.microsoft.com/office/drawing/2014/main" id="{343E2852-B517-4C8E-949D-1A46F4EB00A1}"/>
              </a:ext>
            </a:extLst>
          </p:cNvPr>
          <p:cNvSpPr txBox="1"/>
          <p:nvPr/>
        </p:nvSpPr>
        <p:spPr>
          <a:xfrm>
            <a:off x="10022215" y="368098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grpSp>
        <p:nvGrpSpPr>
          <p:cNvPr id="15" name="组合 14">
            <a:extLst>
              <a:ext uri="{FF2B5EF4-FFF2-40B4-BE49-F238E27FC236}">
                <a16:creationId xmlns:a16="http://schemas.microsoft.com/office/drawing/2014/main" id="{49222B19-7D70-4EBD-90B7-45CEF6524829}"/>
              </a:ext>
            </a:extLst>
          </p:cNvPr>
          <p:cNvGrpSpPr/>
          <p:nvPr/>
        </p:nvGrpSpPr>
        <p:grpSpPr>
          <a:xfrm>
            <a:off x="5405375" y="3420545"/>
            <a:ext cx="1381251" cy="1381251"/>
            <a:chOff x="7746888" y="1202920"/>
            <a:chExt cx="1381251" cy="1381251"/>
          </a:xfrm>
        </p:grpSpPr>
        <p:sp>
          <p:nvSpPr>
            <p:cNvPr id="16" name="椭圆 15">
              <a:extLst>
                <a:ext uri="{FF2B5EF4-FFF2-40B4-BE49-F238E27FC236}">
                  <a16:creationId xmlns:a16="http://schemas.microsoft.com/office/drawing/2014/main" id="{4076A698-CE4D-4594-A1DE-7B78871678FE}"/>
                </a:ext>
              </a:extLst>
            </p:cNvPr>
            <p:cNvSpPr/>
            <p:nvPr/>
          </p:nvSpPr>
          <p:spPr>
            <a:xfrm>
              <a:off x="7860015" y="1321398"/>
              <a:ext cx="1144299" cy="1144299"/>
            </a:xfrm>
            <a:prstGeom prst="ellipse">
              <a:avLst/>
            </a:prstGeom>
            <a:solidFill>
              <a:schemeClr val="tx1">
                <a:lumMod val="75000"/>
                <a:lumOff val="2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弧形 16">
              <a:extLst>
                <a:ext uri="{FF2B5EF4-FFF2-40B4-BE49-F238E27FC236}">
                  <a16:creationId xmlns:a16="http://schemas.microsoft.com/office/drawing/2014/main" id="{1425820F-FA30-449D-BC10-05943DD563BD}"/>
                </a:ext>
              </a:extLst>
            </p:cNvPr>
            <p:cNvSpPr/>
            <p:nvPr/>
          </p:nvSpPr>
          <p:spPr>
            <a:xfrm>
              <a:off x="7746888" y="1202920"/>
              <a:ext cx="1381251" cy="1381251"/>
            </a:xfrm>
            <a:prstGeom prst="arc">
              <a:avLst>
                <a:gd name="adj1" fmla="val 16200000"/>
                <a:gd name="adj2" fmla="val 7454556"/>
              </a:avLst>
            </a:prstGeom>
            <a:noFill/>
            <a:ln w="127000" cap="rnd">
              <a:gradFill>
                <a:gsLst>
                  <a:gs pos="1000">
                    <a:schemeClr val="tx2"/>
                  </a:gs>
                  <a:gs pos="84000">
                    <a:schemeClr val="tx2">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7713C4D8-3830-4B49-B76F-4CB4B704A989}"/>
                </a:ext>
              </a:extLst>
            </p:cNvPr>
            <p:cNvSpPr txBox="1"/>
            <p:nvPr/>
          </p:nvSpPr>
          <p:spPr>
            <a:xfrm>
              <a:off x="7927859" y="1631935"/>
              <a:ext cx="100860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27%</a:t>
              </a:r>
              <a:endParaRPr kumimoji="0" lang="zh-CN" altLang="en-US" sz="28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grpSp>
      <p:sp>
        <p:nvSpPr>
          <p:cNvPr id="19" name="文本框 18">
            <a:extLst>
              <a:ext uri="{FF2B5EF4-FFF2-40B4-BE49-F238E27FC236}">
                <a16:creationId xmlns:a16="http://schemas.microsoft.com/office/drawing/2014/main" id="{E88E61D4-98D0-41DC-91B8-EBDA91648C9B}"/>
              </a:ext>
            </a:extLst>
          </p:cNvPr>
          <p:cNvSpPr txBox="1"/>
          <p:nvPr/>
        </p:nvSpPr>
        <p:spPr>
          <a:xfrm>
            <a:off x="5105986" y="4787440"/>
            <a:ext cx="198003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0" name="任意多边形: 形状 19">
            <a:extLst>
              <a:ext uri="{FF2B5EF4-FFF2-40B4-BE49-F238E27FC236}">
                <a16:creationId xmlns:a16="http://schemas.microsoft.com/office/drawing/2014/main" id="{6CD07C08-004B-48D8-9B3C-A95E483E482B}"/>
              </a:ext>
            </a:extLst>
          </p:cNvPr>
          <p:cNvSpPr/>
          <p:nvPr/>
        </p:nvSpPr>
        <p:spPr>
          <a:xfrm rot="5400000">
            <a:off x="3350587" y="3738530"/>
            <a:ext cx="419877" cy="1392336"/>
          </a:xfrm>
          <a:custGeom>
            <a:avLst/>
            <a:gdLst>
              <a:gd name="connsiteX0" fmla="*/ 0 w 419877"/>
              <a:gd name="connsiteY0" fmla="*/ 238838 h 658715"/>
              <a:gd name="connsiteX1" fmla="*/ 209939 w 419877"/>
              <a:gd name="connsiteY1" fmla="*/ 0 h 658715"/>
              <a:gd name="connsiteX2" fmla="*/ 419877 w 419877"/>
              <a:gd name="connsiteY2" fmla="*/ 238838 h 658715"/>
              <a:gd name="connsiteX3" fmla="*/ 301013 w 419877"/>
              <a:gd name="connsiteY3" fmla="*/ 238838 h 658715"/>
              <a:gd name="connsiteX4" fmla="*/ 306335 w 419877"/>
              <a:gd name="connsiteY4" fmla="*/ 351580 h 658715"/>
              <a:gd name="connsiteX5" fmla="*/ 375548 w 419877"/>
              <a:gd name="connsiteY5" fmla="*/ 612914 h 658715"/>
              <a:gd name="connsiteX6" fmla="*/ 403992 w 419877"/>
              <a:gd name="connsiteY6" fmla="*/ 654112 h 658715"/>
              <a:gd name="connsiteX7" fmla="*/ 403992 w 419877"/>
              <a:gd name="connsiteY7" fmla="*/ 658715 h 658715"/>
              <a:gd name="connsiteX8" fmla="*/ 15887 w 419877"/>
              <a:gd name="connsiteY8" fmla="*/ 658715 h 658715"/>
              <a:gd name="connsiteX9" fmla="*/ 20968 w 419877"/>
              <a:gd name="connsiteY9" fmla="*/ 654507 h 658715"/>
              <a:gd name="connsiteX10" fmla="*/ 116618 w 419877"/>
              <a:gd name="connsiteY10" fmla="*/ 372987 h 658715"/>
              <a:gd name="connsiteX11" fmla="*/ 124219 w 419877"/>
              <a:gd name="connsiteY11" fmla="*/ 238838 h 65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877" h="658715">
                <a:moveTo>
                  <a:pt x="0" y="238838"/>
                </a:moveTo>
                <a:lnTo>
                  <a:pt x="209939" y="0"/>
                </a:lnTo>
                <a:lnTo>
                  <a:pt x="419877" y="238838"/>
                </a:lnTo>
                <a:lnTo>
                  <a:pt x="301013" y="238838"/>
                </a:lnTo>
                <a:lnTo>
                  <a:pt x="306335" y="351580"/>
                </a:lnTo>
                <a:cubicBezTo>
                  <a:pt x="316758" y="459685"/>
                  <a:pt x="341821" y="552111"/>
                  <a:pt x="375548" y="612914"/>
                </a:cubicBezTo>
                <a:lnTo>
                  <a:pt x="403992" y="654112"/>
                </a:lnTo>
                <a:lnTo>
                  <a:pt x="403992" y="658715"/>
                </a:lnTo>
                <a:lnTo>
                  <a:pt x="15887" y="658715"/>
                </a:lnTo>
                <a:lnTo>
                  <a:pt x="20968" y="654507"/>
                </a:lnTo>
                <a:cubicBezTo>
                  <a:pt x="66475" y="603144"/>
                  <a:pt x="101800" y="500120"/>
                  <a:pt x="116618" y="372987"/>
                </a:cubicBezTo>
                <a:lnTo>
                  <a:pt x="124219" y="238838"/>
                </a:lnTo>
                <a:close/>
              </a:path>
            </a:pathLst>
          </a:custGeom>
          <a:gradFill flip="none" rotWithShape="1">
            <a:gsLst>
              <a:gs pos="0">
                <a:schemeClr val="accent1"/>
              </a:gs>
              <a:gs pos="100000">
                <a:schemeClr val="accent1">
                  <a:alpha val="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任意多边形: 形状 20">
            <a:extLst>
              <a:ext uri="{FF2B5EF4-FFF2-40B4-BE49-F238E27FC236}">
                <a16:creationId xmlns:a16="http://schemas.microsoft.com/office/drawing/2014/main" id="{388B3F5B-38FD-47FC-8D9B-A6FD745941FF}"/>
              </a:ext>
            </a:extLst>
          </p:cNvPr>
          <p:cNvSpPr/>
          <p:nvPr/>
        </p:nvSpPr>
        <p:spPr>
          <a:xfrm rot="5400000">
            <a:off x="8418683" y="3738531"/>
            <a:ext cx="419877" cy="1392336"/>
          </a:xfrm>
          <a:custGeom>
            <a:avLst/>
            <a:gdLst>
              <a:gd name="connsiteX0" fmla="*/ 0 w 419877"/>
              <a:gd name="connsiteY0" fmla="*/ 238838 h 658715"/>
              <a:gd name="connsiteX1" fmla="*/ 209939 w 419877"/>
              <a:gd name="connsiteY1" fmla="*/ 0 h 658715"/>
              <a:gd name="connsiteX2" fmla="*/ 419877 w 419877"/>
              <a:gd name="connsiteY2" fmla="*/ 238838 h 658715"/>
              <a:gd name="connsiteX3" fmla="*/ 301013 w 419877"/>
              <a:gd name="connsiteY3" fmla="*/ 238838 h 658715"/>
              <a:gd name="connsiteX4" fmla="*/ 306335 w 419877"/>
              <a:gd name="connsiteY4" fmla="*/ 351580 h 658715"/>
              <a:gd name="connsiteX5" fmla="*/ 375548 w 419877"/>
              <a:gd name="connsiteY5" fmla="*/ 612914 h 658715"/>
              <a:gd name="connsiteX6" fmla="*/ 403992 w 419877"/>
              <a:gd name="connsiteY6" fmla="*/ 654112 h 658715"/>
              <a:gd name="connsiteX7" fmla="*/ 403992 w 419877"/>
              <a:gd name="connsiteY7" fmla="*/ 658715 h 658715"/>
              <a:gd name="connsiteX8" fmla="*/ 15887 w 419877"/>
              <a:gd name="connsiteY8" fmla="*/ 658715 h 658715"/>
              <a:gd name="connsiteX9" fmla="*/ 20968 w 419877"/>
              <a:gd name="connsiteY9" fmla="*/ 654507 h 658715"/>
              <a:gd name="connsiteX10" fmla="*/ 116618 w 419877"/>
              <a:gd name="connsiteY10" fmla="*/ 372987 h 658715"/>
              <a:gd name="connsiteX11" fmla="*/ 124219 w 419877"/>
              <a:gd name="connsiteY11" fmla="*/ 238838 h 65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877" h="658715">
                <a:moveTo>
                  <a:pt x="0" y="238838"/>
                </a:moveTo>
                <a:lnTo>
                  <a:pt x="209939" y="0"/>
                </a:lnTo>
                <a:lnTo>
                  <a:pt x="419877" y="238838"/>
                </a:lnTo>
                <a:lnTo>
                  <a:pt x="301013" y="238838"/>
                </a:lnTo>
                <a:lnTo>
                  <a:pt x="306335" y="351580"/>
                </a:lnTo>
                <a:cubicBezTo>
                  <a:pt x="316758" y="459685"/>
                  <a:pt x="341821" y="552111"/>
                  <a:pt x="375548" y="612914"/>
                </a:cubicBezTo>
                <a:lnTo>
                  <a:pt x="403992" y="654112"/>
                </a:lnTo>
                <a:lnTo>
                  <a:pt x="403992" y="658715"/>
                </a:lnTo>
                <a:lnTo>
                  <a:pt x="15887" y="658715"/>
                </a:lnTo>
                <a:lnTo>
                  <a:pt x="20968" y="654507"/>
                </a:lnTo>
                <a:cubicBezTo>
                  <a:pt x="66475" y="603144"/>
                  <a:pt x="101800" y="500120"/>
                  <a:pt x="116618" y="372987"/>
                </a:cubicBezTo>
                <a:lnTo>
                  <a:pt x="124219" y="238838"/>
                </a:lnTo>
                <a:close/>
              </a:path>
            </a:pathLst>
          </a:custGeom>
          <a:gradFill flip="none" rotWithShape="1">
            <a:gsLst>
              <a:gs pos="0">
                <a:schemeClr val="accent1"/>
              </a:gs>
              <a:gs pos="100000">
                <a:schemeClr val="accent1">
                  <a:alpha val="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文本框 21">
            <a:extLst>
              <a:ext uri="{FF2B5EF4-FFF2-40B4-BE49-F238E27FC236}">
                <a16:creationId xmlns:a16="http://schemas.microsoft.com/office/drawing/2014/main" id="{EC938D6F-8F67-48AD-B155-D44E8DE943AA}"/>
              </a:ext>
            </a:extLst>
          </p:cNvPr>
          <p:cNvSpPr txBox="1"/>
          <p:nvPr/>
        </p:nvSpPr>
        <p:spPr>
          <a:xfrm>
            <a:off x="5105986" y="1229218"/>
            <a:ext cx="1980029" cy="52322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3" name="文本框 22">
            <a:extLst>
              <a:ext uri="{FF2B5EF4-FFF2-40B4-BE49-F238E27FC236}">
                <a16:creationId xmlns:a16="http://schemas.microsoft.com/office/drawing/2014/main" id="{3DF60A7C-8F6D-4E5F-B3A3-67D5C12F9402}"/>
              </a:ext>
            </a:extLst>
          </p:cNvPr>
          <p:cNvSpPr txBox="1"/>
          <p:nvPr/>
        </p:nvSpPr>
        <p:spPr>
          <a:xfrm>
            <a:off x="3289284" y="1683228"/>
            <a:ext cx="5613433" cy="712054"/>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6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6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4" name="矩形 23">
            <a:extLst>
              <a:ext uri="{FF2B5EF4-FFF2-40B4-BE49-F238E27FC236}">
                <a16:creationId xmlns:a16="http://schemas.microsoft.com/office/drawing/2014/main" id="{99C40D3F-53FF-4A91-9E23-D9902938B67F}"/>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45903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产品销量</a:t>
            </a:r>
          </a:p>
        </p:txBody>
      </p:sp>
      <p:grpSp>
        <p:nvGrpSpPr>
          <p:cNvPr id="3" name="组合 2">
            <a:extLst>
              <a:ext uri="{FF2B5EF4-FFF2-40B4-BE49-F238E27FC236}">
                <a16:creationId xmlns:a16="http://schemas.microsoft.com/office/drawing/2014/main" id="{A139333A-560B-4B4C-8314-864092C886EA}"/>
              </a:ext>
            </a:extLst>
          </p:cNvPr>
          <p:cNvGrpSpPr/>
          <p:nvPr/>
        </p:nvGrpSpPr>
        <p:grpSpPr>
          <a:xfrm>
            <a:off x="1528763" y="1578501"/>
            <a:ext cx="9134475" cy="2448716"/>
            <a:chOff x="1528763" y="1631156"/>
            <a:chExt cx="9134475" cy="2448716"/>
          </a:xfrm>
        </p:grpSpPr>
        <p:grpSp>
          <p:nvGrpSpPr>
            <p:cNvPr id="4" name="组合 3">
              <a:extLst>
                <a:ext uri="{FF2B5EF4-FFF2-40B4-BE49-F238E27FC236}">
                  <a16:creationId xmlns:a16="http://schemas.microsoft.com/office/drawing/2014/main" id="{85F05A91-4C66-48F6-9245-ABBBDB9CF25D}"/>
                </a:ext>
              </a:extLst>
            </p:cNvPr>
            <p:cNvGrpSpPr/>
            <p:nvPr/>
          </p:nvGrpSpPr>
          <p:grpSpPr>
            <a:xfrm>
              <a:off x="1528763" y="1631156"/>
              <a:ext cx="384855" cy="2448716"/>
              <a:chOff x="1317625" y="1873813"/>
              <a:chExt cx="384855" cy="2448716"/>
            </a:xfrm>
          </p:grpSpPr>
          <p:sp>
            <p:nvSpPr>
              <p:cNvPr id="22" name="TextBox 13">
                <a:extLst>
                  <a:ext uri="{FF2B5EF4-FFF2-40B4-BE49-F238E27FC236}">
                    <a16:creationId xmlns:a16="http://schemas.microsoft.com/office/drawing/2014/main" id="{97E8F684-7622-483E-A93C-E7EEBAECC592}"/>
                  </a:ext>
                </a:extLst>
              </p:cNvPr>
              <p:cNvSpPr txBox="1"/>
              <p:nvPr/>
            </p:nvSpPr>
            <p:spPr>
              <a:xfrm>
                <a:off x="1317625" y="1873813"/>
                <a:ext cx="384855" cy="242535"/>
              </a:xfrm>
              <a:prstGeom prst="rect">
                <a:avLst/>
              </a:prstGeom>
              <a:noFill/>
            </p:spPr>
            <p:txBody>
              <a:bodyPr wrap="none">
                <a:normAutofit fontScale="92500" lnSpcReduction="10000"/>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latin typeface="+mn-ea"/>
                    <a:sym typeface="Arial" panose="020B0604020202020204" pitchFamily="34" charset="0"/>
                  </a:rPr>
                  <a:t>100</a:t>
                </a:r>
              </a:p>
            </p:txBody>
          </p:sp>
          <p:sp>
            <p:nvSpPr>
              <p:cNvPr id="23" name="TextBox 15">
                <a:extLst>
                  <a:ext uri="{FF2B5EF4-FFF2-40B4-BE49-F238E27FC236}">
                    <a16:creationId xmlns:a16="http://schemas.microsoft.com/office/drawing/2014/main" id="{D8215ECD-CC5A-4035-B421-C74F47E51AC7}"/>
                  </a:ext>
                </a:extLst>
              </p:cNvPr>
              <p:cNvSpPr txBox="1"/>
              <p:nvPr/>
            </p:nvSpPr>
            <p:spPr>
              <a:xfrm>
                <a:off x="1466401" y="4079994"/>
                <a:ext cx="236079" cy="242535"/>
              </a:xfrm>
              <a:prstGeom prst="rect">
                <a:avLst/>
              </a:prstGeom>
              <a:noFill/>
            </p:spPr>
            <p:txBody>
              <a:bodyPr wrap="none">
                <a:normAutofit fontScale="92500" lnSpcReduction="10000"/>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latin typeface="+mn-ea"/>
                    <a:sym typeface="Arial" panose="020B0604020202020204" pitchFamily="34" charset="0"/>
                  </a:rPr>
                  <a:t>0</a:t>
                </a:r>
              </a:p>
            </p:txBody>
          </p:sp>
          <p:sp>
            <p:nvSpPr>
              <p:cNvPr id="24" name="TextBox 17">
                <a:extLst>
                  <a:ext uri="{FF2B5EF4-FFF2-40B4-BE49-F238E27FC236}">
                    <a16:creationId xmlns:a16="http://schemas.microsoft.com/office/drawing/2014/main" id="{FE7CDFFF-E46C-4F15-9E7E-BC17691835B5}"/>
                  </a:ext>
                </a:extLst>
              </p:cNvPr>
              <p:cNvSpPr txBox="1"/>
              <p:nvPr/>
            </p:nvSpPr>
            <p:spPr>
              <a:xfrm>
                <a:off x="1392014" y="2976903"/>
                <a:ext cx="310466" cy="242535"/>
              </a:xfrm>
              <a:prstGeom prst="rect">
                <a:avLst/>
              </a:prstGeom>
              <a:noFill/>
            </p:spPr>
            <p:txBody>
              <a:bodyPr wrap="non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latin typeface="+mn-ea"/>
                    <a:sym typeface="Arial" panose="020B0604020202020204" pitchFamily="34" charset="0"/>
                  </a:rPr>
                  <a:t>50</a:t>
                </a:r>
              </a:p>
            </p:txBody>
          </p:sp>
          <p:sp>
            <p:nvSpPr>
              <p:cNvPr id="25" name="TextBox 19">
                <a:extLst>
                  <a:ext uri="{FF2B5EF4-FFF2-40B4-BE49-F238E27FC236}">
                    <a16:creationId xmlns:a16="http://schemas.microsoft.com/office/drawing/2014/main" id="{299113A6-8AB6-415A-A32A-907D23D30144}"/>
                  </a:ext>
                </a:extLst>
              </p:cNvPr>
              <p:cNvSpPr txBox="1"/>
              <p:nvPr/>
            </p:nvSpPr>
            <p:spPr>
              <a:xfrm>
                <a:off x="1392014" y="2425358"/>
                <a:ext cx="310466" cy="242535"/>
              </a:xfrm>
              <a:prstGeom prst="rect">
                <a:avLst/>
              </a:prstGeom>
              <a:noFill/>
            </p:spPr>
            <p:txBody>
              <a:bodyPr wrap="non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dirty="0">
                    <a:latin typeface="+mn-ea"/>
                    <a:sym typeface="Arial" panose="020B0604020202020204" pitchFamily="34" charset="0"/>
                  </a:rPr>
                  <a:t>75</a:t>
                </a:r>
              </a:p>
            </p:txBody>
          </p:sp>
          <p:sp>
            <p:nvSpPr>
              <p:cNvPr id="26" name="TextBox 21">
                <a:extLst>
                  <a:ext uri="{FF2B5EF4-FFF2-40B4-BE49-F238E27FC236}">
                    <a16:creationId xmlns:a16="http://schemas.microsoft.com/office/drawing/2014/main" id="{C907A43E-E504-4006-B7D5-42DC4838E44A}"/>
                  </a:ext>
                </a:extLst>
              </p:cNvPr>
              <p:cNvSpPr txBox="1"/>
              <p:nvPr/>
            </p:nvSpPr>
            <p:spPr>
              <a:xfrm>
                <a:off x="1392014" y="3528448"/>
                <a:ext cx="310466" cy="242535"/>
              </a:xfrm>
              <a:prstGeom prst="rect">
                <a:avLst/>
              </a:prstGeom>
              <a:noFill/>
            </p:spPr>
            <p:txBody>
              <a:bodyPr wrap="none">
                <a:no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200">
                    <a:latin typeface="+mn-ea"/>
                    <a:sym typeface="Arial" panose="020B0604020202020204" pitchFamily="34" charset="0"/>
                  </a:rPr>
                  <a:t>25</a:t>
                </a:r>
              </a:p>
            </p:txBody>
          </p:sp>
        </p:grpSp>
        <p:cxnSp>
          <p:nvCxnSpPr>
            <p:cNvPr id="5" name="直接连接符 4">
              <a:extLst>
                <a:ext uri="{FF2B5EF4-FFF2-40B4-BE49-F238E27FC236}">
                  <a16:creationId xmlns:a16="http://schemas.microsoft.com/office/drawing/2014/main" id="{4D2D9D81-694B-4C66-8BE6-BEC05EEE535F}"/>
                </a:ext>
              </a:extLst>
            </p:cNvPr>
            <p:cNvCxnSpPr/>
            <p:nvPr/>
          </p:nvCxnSpPr>
          <p:spPr>
            <a:xfrm>
              <a:off x="2090738" y="3965572"/>
              <a:ext cx="85725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D213C18D-6102-411F-8D04-D6CA121CD615}"/>
                </a:ext>
              </a:extLst>
            </p:cNvPr>
            <p:cNvCxnSpPr/>
            <p:nvPr/>
          </p:nvCxnSpPr>
          <p:spPr>
            <a:xfrm>
              <a:off x="2090738" y="3410851"/>
              <a:ext cx="85725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 name="直接连接符 6">
              <a:extLst>
                <a:ext uri="{FF2B5EF4-FFF2-40B4-BE49-F238E27FC236}">
                  <a16:creationId xmlns:a16="http://schemas.microsoft.com/office/drawing/2014/main" id="{04AD8F0F-707F-4E77-A429-7E0BC60ABA17}"/>
                </a:ext>
              </a:extLst>
            </p:cNvPr>
            <p:cNvCxnSpPr/>
            <p:nvPr/>
          </p:nvCxnSpPr>
          <p:spPr>
            <a:xfrm>
              <a:off x="2090738" y="2856131"/>
              <a:ext cx="85725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8" name="直接连接符 7">
              <a:extLst>
                <a:ext uri="{FF2B5EF4-FFF2-40B4-BE49-F238E27FC236}">
                  <a16:creationId xmlns:a16="http://schemas.microsoft.com/office/drawing/2014/main" id="{EF7815DB-C6CB-408B-B4F2-DEE44DECFB85}"/>
                </a:ext>
              </a:extLst>
            </p:cNvPr>
            <p:cNvCxnSpPr/>
            <p:nvPr/>
          </p:nvCxnSpPr>
          <p:spPr>
            <a:xfrm>
              <a:off x="2090738" y="2301411"/>
              <a:ext cx="85725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AF45DE94-AFDD-464A-A5B7-F108B368B072}"/>
                </a:ext>
              </a:extLst>
            </p:cNvPr>
            <p:cNvCxnSpPr/>
            <p:nvPr/>
          </p:nvCxnSpPr>
          <p:spPr>
            <a:xfrm>
              <a:off x="2090738" y="1746691"/>
              <a:ext cx="85725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0" name="组合 9">
              <a:extLst>
                <a:ext uri="{FF2B5EF4-FFF2-40B4-BE49-F238E27FC236}">
                  <a16:creationId xmlns:a16="http://schemas.microsoft.com/office/drawing/2014/main" id="{7CE2FA93-E6D9-440E-8860-051F8577F5E6}"/>
                </a:ext>
              </a:extLst>
            </p:cNvPr>
            <p:cNvGrpSpPr/>
            <p:nvPr/>
          </p:nvGrpSpPr>
          <p:grpSpPr>
            <a:xfrm>
              <a:off x="3072596" y="2036657"/>
              <a:ext cx="6393667" cy="1917925"/>
              <a:chOff x="3072596" y="2036657"/>
              <a:chExt cx="6393667" cy="1917925"/>
            </a:xfrm>
          </p:grpSpPr>
          <p:sp>
            <p:nvSpPr>
              <p:cNvPr id="11" name="Rectangle: Rounded Corners 29">
                <a:extLst>
                  <a:ext uri="{FF2B5EF4-FFF2-40B4-BE49-F238E27FC236}">
                    <a16:creationId xmlns:a16="http://schemas.microsoft.com/office/drawing/2014/main" id="{156A6689-5D10-4176-850E-F2EB152639CF}"/>
                  </a:ext>
                </a:extLst>
              </p:cNvPr>
              <p:cNvSpPr/>
              <p:nvPr/>
            </p:nvSpPr>
            <p:spPr>
              <a:xfrm>
                <a:off x="3072596" y="2958553"/>
                <a:ext cx="323555" cy="996029"/>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2" name="Rectangle: Rounded Corners 30">
                <a:extLst>
                  <a:ext uri="{FF2B5EF4-FFF2-40B4-BE49-F238E27FC236}">
                    <a16:creationId xmlns:a16="http://schemas.microsoft.com/office/drawing/2014/main" id="{19477EA9-C135-405D-8EC6-7E6D670427FB}"/>
                  </a:ext>
                </a:extLst>
              </p:cNvPr>
              <p:cNvSpPr/>
              <p:nvPr/>
            </p:nvSpPr>
            <p:spPr>
              <a:xfrm>
                <a:off x="3679607" y="2259049"/>
                <a:ext cx="323555" cy="1695533"/>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3" name="Rectangle: Rounded Corners 31">
                <a:extLst>
                  <a:ext uri="{FF2B5EF4-FFF2-40B4-BE49-F238E27FC236}">
                    <a16:creationId xmlns:a16="http://schemas.microsoft.com/office/drawing/2014/main" id="{C57B7761-2127-4B10-A868-E22DFE4975F6}"/>
                  </a:ext>
                </a:extLst>
              </p:cNvPr>
              <p:cNvSpPr/>
              <p:nvPr/>
            </p:nvSpPr>
            <p:spPr>
              <a:xfrm>
                <a:off x="4286618" y="2807634"/>
                <a:ext cx="323555" cy="1146948"/>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4" name="Rectangle: Rounded Corners 32">
                <a:extLst>
                  <a:ext uri="{FF2B5EF4-FFF2-40B4-BE49-F238E27FC236}">
                    <a16:creationId xmlns:a16="http://schemas.microsoft.com/office/drawing/2014/main" id="{47DB3109-2148-4CAA-B223-D8724804F321}"/>
                  </a:ext>
                </a:extLst>
              </p:cNvPr>
              <p:cNvSpPr/>
              <p:nvPr/>
            </p:nvSpPr>
            <p:spPr>
              <a:xfrm>
                <a:off x="4893629" y="2605375"/>
                <a:ext cx="323555" cy="1349207"/>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5" name="Rectangle: Rounded Corners 33">
                <a:extLst>
                  <a:ext uri="{FF2B5EF4-FFF2-40B4-BE49-F238E27FC236}">
                    <a16:creationId xmlns:a16="http://schemas.microsoft.com/office/drawing/2014/main" id="{2C9631AA-A89F-474C-ABFA-730C82776E0D}"/>
                  </a:ext>
                </a:extLst>
              </p:cNvPr>
              <p:cNvSpPr/>
              <p:nvPr/>
            </p:nvSpPr>
            <p:spPr>
              <a:xfrm>
                <a:off x="5500640" y="2259048"/>
                <a:ext cx="323555" cy="1695534"/>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6" name="Rectangle: Rounded Corners 34">
                <a:extLst>
                  <a:ext uri="{FF2B5EF4-FFF2-40B4-BE49-F238E27FC236}">
                    <a16:creationId xmlns:a16="http://schemas.microsoft.com/office/drawing/2014/main" id="{AC612F5E-E6E3-487F-BE3A-02565F471C82}"/>
                  </a:ext>
                </a:extLst>
              </p:cNvPr>
              <p:cNvSpPr/>
              <p:nvPr/>
            </p:nvSpPr>
            <p:spPr>
              <a:xfrm>
                <a:off x="6107651" y="2036657"/>
                <a:ext cx="323555" cy="1917925"/>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7" name="Rectangle: Rounded Corners 35">
                <a:extLst>
                  <a:ext uri="{FF2B5EF4-FFF2-40B4-BE49-F238E27FC236}">
                    <a16:creationId xmlns:a16="http://schemas.microsoft.com/office/drawing/2014/main" id="{554D0C5E-51A3-4DB4-9DA9-7887947513A3}"/>
                  </a:ext>
                </a:extLst>
              </p:cNvPr>
              <p:cNvSpPr/>
              <p:nvPr/>
            </p:nvSpPr>
            <p:spPr>
              <a:xfrm>
                <a:off x="6714662" y="2605375"/>
                <a:ext cx="323555" cy="1349207"/>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8" name="Rectangle: Rounded Corners 36">
                <a:extLst>
                  <a:ext uri="{FF2B5EF4-FFF2-40B4-BE49-F238E27FC236}">
                    <a16:creationId xmlns:a16="http://schemas.microsoft.com/office/drawing/2014/main" id="{1F19EE10-0CBF-4FAF-BDA1-6FC4FFFC33BB}"/>
                  </a:ext>
                </a:extLst>
              </p:cNvPr>
              <p:cNvSpPr/>
              <p:nvPr/>
            </p:nvSpPr>
            <p:spPr>
              <a:xfrm>
                <a:off x="7321673" y="2807634"/>
                <a:ext cx="323555" cy="1146948"/>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19" name="Rectangle: Rounded Corners 37">
                <a:extLst>
                  <a:ext uri="{FF2B5EF4-FFF2-40B4-BE49-F238E27FC236}">
                    <a16:creationId xmlns:a16="http://schemas.microsoft.com/office/drawing/2014/main" id="{AE0B4B66-9A27-401D-93EB-D03C2ABFDE40}"/>
                  </a:ext>
                </a:extLst>
              </p:cNvPr>
              <p:cNvSpPr/>
              <p:nvPr/>
            </p:nvSpPr>
            <p:spPr>
              <a:xfrm>
                <a:off x="7928684" y="2958553"/>
                <a:ext cx="323555" cy="996029"/>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0" name="Rectangle: Rounded Corners 38">
                <a:extLst>
                  <a:ext uri="{FF2B5EF4-FFF2-40B4-BE49-F238E27FC236}">
                    <a16:creationId xmlns:a16="http://schemas.microsoft.com/office/drawing/2014/main" id="{9724DB18-FEB9-40C7-B266-82F3ECB20449}"/>
                  </a:ext>
                </a:extLst>
              </p:cNvPr>
              <p:cNvSpPr/>
              <p:nvPr/>
            </p:nvSpPr>
            <p:spPr>
              <a:xfrm>
                <a:off x="8535695" y="2605375"/>
                <a:ext cx="323555" cy="1349207"/>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sp>
            <p:nvSpPr>
              <p:cNvPr id="21" name="Rectangle: Rounded Corners 39">
                <a:extLst>
                  <a:ext uri="{FF2B5EF4-FFF2-40B4-BE49-F238E27FC236}">
                    <a16:creationId xmlns:a16="http://schemas.microsoft.com/office/drawing/2014/main" id="{8F8DDD32-7987-4E95-8D21-5ECBCD2F8442}"/>
                  </a:ext>
                </a:extLst>
              </p:cNvPr>
              <p:cNvSpPr/>
              <p:nvPr/>
            </p:nvSpPr>
            <p:spPr>
              <a:xfrm>
                <a:off x="9142708" y="2036657"/>
                <a:ext cx="323555" cy="1917925"/>
              </a:xfrm>
              <a:prstGeom prst="roundRect">
                <a:avLst>
                  <a:gd name="adj" fmla="val 50000"/>
                </a:avLst>
              </a:prstGeom>
              <a:gradFill flip="none" rotWithShape="1">
                <a:gsLst>
                  <a:gs pos="0">
                    <a:schemeClr val="accent1">
                      <a:lumMod val="100000"/>
                    </a:schemeClr>
                  </a:gs>
                  <a:gs pos="100000">
                    <a:schemeClr val="accent1">
                      <a:lumMod val="90000"/>
                      <a:lumOff val="10000"/>
                    </a:schemeClr>
                  </a:gs>
                </a:gsLst>
                <a:lin ang="16200000" scaled="1"/>
                <a:tileRect/>
              </a:gradFill>
              <a:ln>
                <a:noFill/>
              </a:ln>
              <a:effectLst>
                <a:outerShdw blurRad="406400" dist="2413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a:solidFill>
                    <a:schemeClr val="tx1"/>
                  </a:solidFill>
                  <a:latin typeface="Arial" panose="020B0604020202020204" pitchFamily="34" charset="0"/>
                  <a:ea typeface="思源黑体 CN Medium" panose="020B0600000000000000" pitchFamily="34" charset="-122"/>
                  <a:sym typeface="Arial" panose="020B0604020202020204" pitchFamily="34" charset="0"/>
                </a:endParaRPr>
              </a:p>
            </p:txBody>
          </p:sp>
        </p:grpSp>
      </p:grpSp>
      <p:grpSp>
        <p:nvGrpSpPr>
          <p:cNvPr id="28" name="组合 27">
            <a:extLst>
              <a:ext uri="{FF2B5EF4-FFF2-40B4-BE49-F238E27FC236}">
                <a16:creationId xmlns:a16="http://schemas.microsoft.com/office/drawing/2014/main" id="{4C808AED-46F3-4368-8C2D-CCBEF0DD4055}"/>
              </a:ext>
            </a:extLst>
          </p:cNvPr>
          <p:cNvGrpSpPr/>
          <p:nvPr/>
        </p:nvGrpSpPr>
        <p:grpSpPr>
          <a:xfrm>
            <a:off x="2551898" y="4675392"/>
            <a:ext cx="3507540" cy="1005342"/>
            <a:chOff x="2316655" y="4680422"/>
            <a:chExt cx="3507540" cy="1005342"/>
          </a:xfrm>
        </p:grpSpPr>
        <p:sp>
          <p:nvSpPr>
            <p:cNvPr id="34" name="矩形 33"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0CA98F20-C3C4-4687-9D61-292AA1C602B0}"/>
                </a:ext>
              </a:extLst>
            </p:cNvPr>
            <p:cNvSpPr/>
            <p:nvPr/>
          </p:nvSpPr>
          <p:spPr>
            <a:xfrm>
              <a:off x="2316655" y="4680422"/>
              <a:ext cx="2163844" cy="466859"/>
            </a:xfrm>
            <a:prstGeom prst="rect">
              <a:avLst/>
            </a:prstGeom>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solidFill>
                    <a:schemeClr val="accent1"/>
                  </a:solidFill>
                  <a:latin typeface="+mj-ea"/>
                  <a:ea typeface="+mj-ea"/>
                  <a:sym typeface="Arial" panose="020B0604020202020204" pitchFamily="34" charset="0"/>
                </a:rPr>
                <a:t>关键词标题</a:t>
              </a:r>
            </a:p>
          </p:txBody>
        </p:sp>
        <p:sp>
          <p:nvSpPr>
            <p:cNvPr id="35" name="矩形 34"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42BEE113-F138-4AA8-A8F5-D25E9189ABD7}"/>
                </a:ext>
              </a:extLst>
            </p:cNvPr>
            <p:cNvSpPr/>
            <p:nvPr/>
          </p:nvSpPr>
          <p:spPr>
            <a:xfrm>
              <a:off x="2316655" y="5051231"/>
              <a:ext cx="3507540" cy="6345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accent1"/>
                  </a:solidFill>
                  <a:latin typeface="+mn-ea"/>
                  <a:sym typeface="Arial" panose="020B0604020202020204" pitchFamily="34" charset="0"/>
                </a:rPr>
                <a:t>在这里输入你的正文阐述与关键词标题相关的具体内容若字数太多酌情删减文案</a:t>
              </a:r>
            </a:p>
          </p:txBody>
        </p:sp>
      </p:grpSp>
      <p:grpSp>
        <p:nvGrpSpPr>
          <p:cNvPr id="37" name="组合 36">
            <a:extLst>
              <a:ext uri="{FF2B5EF4-FFF2-40B4-BE49-F238E27FC236}">
                <a16:creationId xmlns:a16="http://schemas.microsoft.com/office/drawing/2014/main" id="{380A5A11-17B2-4339-ABBD-37504B1147E3}"/>
              </a:ext>
            </a:extLst>
          </p:cNvPr>
          <p:cNvGrpSpPr/>
          <p:nvPr/>
        </p:nvGrpSpPr>
        <p:grpSpPr>
          <a:xfrm>
            <a:off x="7398429" y="4675392"/>
            <a:ext cx="3507540" cy="1005342"/>
            <a:chOff x="2316655" y="4680422"/>
            <a:chExt cx="3507540" cy="1005342"/>
          </a:xfrm>
        </p:grpSpPr>
        <p:sp>
          <p:nvSpPr>
            <p:cNvPr id="42" name="矩形 41"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3421B635-0494-41BE-9692-FB5335A25698}"/>
                </a:ext>
              </a:extLst>
            </p:cNvPr>
            <p:cNvSpPr/>
            <p:nvPr/>
          </p:nvSpPr>
          <p:spPr>
            <a:xfrm>
              <a:off x="2316655" y="4680422"/>
              <a:ext cx="2163844" cy="466859"/>
            </a:xfrm>
            <a:prstGeom prst="rect">
              <a:avLst/>
            </a:prstGeom>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2000" dirty="0">
                  <a:solidFill>
                    <a:schemeClr val="accent1"/>
                  </a:solidFill>
                  <a:latin typeface="+mj-ea"/>
                  <a:ea typeface="+mj-ea"/>
                  <a:sym typeface="Arial" panose="020B0604020202020204" pitchFamily="34" charset="0"/>
                </a:rPr>
                <a:t>关键词标题</a:t>
              </a:r>
            </a:p>
          </p:txBody>
        </p:sp>
        <p:sp>
          <p:nvSpPr>
            <p:cNvPr id="43" name="矩形 42"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6143EEE7-2D40-4EB7-8313-83AE128490C5}"/>
                </a:ext>
              </a:extLst>
            </p:cNvPr>
            <p:cNvSpPr/>
            <p:nvPr/>
          </p:nvSpPr>
          <p:spPr>
            <a:xfrm>
              <a:off x="2316655" y="5051231"/>
              <a:ext cx="3507540" cy="63453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400" dirty="0">
                  <a:solidFill>
                    <a:schemeClr val="accent1"/>
                  </a:solidFill>
                  <a:latin typeface="+mn-ea"/>
                  <a:sym typeface="Arial" panose="020B0604020202020204" pitchFamily="34" charset="0"/>
                </a:rPr>
                <a:t>在这里输入你的正文阐述与关键词标题相关的具体内容若字数太多酌情删减文案</a:t>
              </a:r>
            </a:p>
          </p:txBody>
        </p:sp>
      </p:grpSp>
      <p:grpSp>
        <p:nvGrpSpPr>
          <p:cNvPr id="2" name="组合 1">
            <a:extLst>
              <a:ext uri="{FF2B5EF4-FFF2-40B4-BE49-F238E27FC236}">
                <a16:creationId xmlns:a16="http://schemas.microsoft.com/office/drawing/2014/main" id="{DAFFADA3-6E58-4EEC-ADEF-4FA0955D3C6A}"/>
              </a:ext>
            </a:extLst>
          </p:cNvPr>
          <p:cNvGrpSpPr/>
          <p:nvPr/>
        </p:nvGrpSpPr>
        <p:grpSpPr>
          <a:xfrm>
            <a:off x="1586684" y="4741316"/>
            <a:ext cx="883358" cy="883358"/>
            <a:chOff x="1586684" y="4679671"/>
            <a:chExt cx="883358" cy="883358"/>
          </a:xfrm>
        </p:grpSpPr>
        <p:grpSp>
          <p:nvGrpSpPr>
            <p:cNvPr id="31" name="组合 30">
              <a:extLst>
                <a:ext uri="{FF2B5EF4-FFF2-40B4-BE49-F238E27FC236}">
                  <a16:creationId xmlns:a16="http://schemas.microsoft.com/office/drawing/2014/main" id="{E075BA0C-A786-4418-9D1F-FCDECAEE7EF5}"/>
                </a:ext>
              </a:extLst>
            </p:cNvPr>
            <p:cNvGrpSpPr/>
            <p:nvPr/>
          </p:nvGrpSpPr>
          <p:grpSpPr>
            <a:xfrm>
              <a:off x="1855166" y="4903933"/>
              <a:ext cx="346394" cy="434835"/>
              <a:chOff x="14241" y="8383"/>
              <a:chExt cx="611" cy="767"/>
            </a:xfrm>
            <a:solidFill>
              <a:schemeClr val="bg1"/>
            </a:solidFill>
          </p:grpSpPr>
          <p:sp>
            <p:nvSpPr>
              <p:cNvPr id="32" name="任意多边形: 形状 31">
                <a:extLst>
                  <a:ext uri="{FF2B5EF4-FFF2-40B4-BE49-F238E27FC236}">
                    <a16:creationId xmlns:a16="http://schemas.microsoft.com/office/drawing/2014/main" id="{E8550014-53F1-46AB-BB6D-353CF6F9F6B7}"/>
                  </a:ext>
                </a:extLst>
              </p:cNvPr>
              <p:cNvSpPr/>
              <p:nvPr/>
            </p:nvSpPr>
            <p:spPr>
              <a:xfrm>
                <a:off x="14241" y="8792"/>
                <a:ext cx="611" cy="358"/>
              </a:xfrm>
              <a:custGeom>
                <a:avLst/>
                <a:gdLst>
                  <a:gd name="connsiteX0" fmla="*/ 302460 w 388183"/>
                  <a:gd name="connsiteY0" fmla="*/ 695 h 227520"/>
                  <a:gd name="connsiteX1" fmla="*/ 298600 w 388183"/>
                  <a:gd name="connsiteY1" fmla="*/ 4141 h 227520"/>
                  <a:gd name="connsiteX2" fmla="*/ 294533 w 388183"/>
                  <a:gd name="connsiteY2" fmla="*/ 7450 h 227520"/>
                  <a:gd name="connsiteX3" fmla="*/ 285849 w 388183"/>
                  <a:gd name="connsiteY3" fmla="*/ 13929 h 227520"/>
                  <a:gd name="connsiteX4" fmla="*/ 224713 w 388183"/>
                  <a:gd name="connsiteY4" fmla="*/ 139578 h 227520"/>
                  <a:gd name="connsiteX5" fmla="*/ 212513 w 388183"/>
                  <a:gd name="connsiteY5" fmla="*/ 67207 h 227520"/>
                  <a:gd name="connsiteX6" fmla="*/ 230640 w 388183"/>
                  <a:gd name="connsiteY6" fmla="*/ 38190 h 227520"/>
                  <a:gd name="connsiteX7" fmla="*/ 223748 w 388183"/>
                  <a:gd name="connsiteY7" fmla="*/ 39500 h 227520"/>
                  <a:gd name="connsiteX8" fmla="*/ 206379 w 388183"/>
                  <a:gd name="connsiteY8" fmla="*/ 41567 h 227520"/>
                  <a:gd name="connsiteX9" fmla="*/ 196592 w 388183"/>
                  <a:gd name="connsiteY9" fmla="*/ 41912 h 227520"/>
                  <a:gd name="connsiteX10" fmla="*/ 160130 w 388183"/>
                  <a:gd name="connsiteY10" fmla="*/ 37570 h 227520"/>
                  <a:gd name="connsiteX11" fmla="*/ 178534 w 388183"/>
                  <a:gd name="connsiteY11" fmla="*/ 67276 h 227520"/>
                  <a:gd name="connsiteX12" fmla="*/ 167023 w 388183"/>
                  <a:gd name="connsiteY12" fmla="*/ 140888 h 227520"/>
                  <a:gd name="connsiteX13" fmla="*/ 99821 w 388183"/>
                  <a:gd name="connsiteY13" fmla="*/ 7794 h 227520"/>
                  <a:gd name="connsiteX14" fmla="*/ 90792 w 388183"/>
                  <a:gd name="connsiteY14" fmla="*/ -63 h 227520"/>
                  <a:gd name="connsiteX15" fmla="*/ 89552 w 388183"/>
                  <a:gd name="connsiteY15" fmla="*/ 1040 h 227520"/>
                  <a:gd name="connsiteX16" fmla="*/ -50 w 388183"/>
                  <a:gd name="connsiteY16" fmla="*/ 222564 h 227520"/>
                  <a:gd name="connsiteX17" fmla="*/ -50 w 388183"/>
                  <a:gd name="connsiteY17" fmla="*/ 227457 h 227520"/>
                  <a:gd name="connsiteX18" fmla="*/ 388133 w 388183"/>
                  <a:gd name="connsiteY18" fmla="*/ 227457 h 227520"/>
                  <a:gd name="connsiteX19" fmla="*/ 388133 w 388183"/>
                  <a:gd name="connsiteY19" fmla="*/ 222288 h 227520"/>
                  <a:gd name="connsiteX20" fmla="*/ 302460 w 388183"/>
                  <a:gd name="connsiteY20" fmla="*/ 695 h 22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183" h="227520">
                    <a:moveTo>
                      <a:pt x="302460" y="695"/>
                    </a:moveTo>
                    <a:lnTo>
                      <a:pt x="298600" y="4141"/>
                    </a:lnTo>
                    <a:lnTo>
                      <a:pt x="294533" y="7450"/>
                    </a:lnTo>
                    <a:cubicBezTo>
                      <a:pt x="291707" y="9724"/>
                      <a:pt x="288813" y="11861"/>
                      <a:pt x="285849" y="13929"/>
                    </a:cubicBezTo>
                    <a:lnTo>
                      <a:pt x="224713" y="139578"/>
                    </a:lnTo>
                    <a:lnTo>
                      <a:pt x="212513" y="67207"/>
                    </a:lnTo>
                    <a:lnTo>
                      <a:pt x="230640" y="38190"/>
                    </a:lnTo>
                    <a:lnTo>
                      <a:pt x="223748" y="39500"/>
                    </a:lnTo>
                    <a:cubicBezTo>
                      <a:pt x="218027" y="40499"/>
                      <a:pt x="212169" y="41195"/>
                      <a:pt x="206379" y="41567"/>
                    </a:cubicBezTo>
                    <a:cubicBezTo>
                      <a:pt x="203139" y="41567"/>
                      <a:pt x="199900" y="41912"/>
                      <a:pt x="196592" y="41912"/>
                    </a:cubicBezTo>
                    <a:cubicBezTo>
                      <a:pt x="184323" y="41877"/>
                      <a:pt x="172054" y="40423"/>
                      <a:pt x="160130" y="37570"/>
                    </a:cubicBezTo>
                    <a:lnTo>
                      <a:pt x="178534" y="67276"/>
                    </a:lnTo>
                    <a:lnTo>
                      <a:pt x="167023" y="140888"/>
                    </a:lnTo>
                    <a:lnTo>
                      <a:pt x="99821" y="7794"/>
                    </a:lnTo>
                    <a:cubicBezTo>
                      <a:pt x="96720" y="5313"/>
                      <a:pt x="93687" y="2694"/>
                      <a:pt x="90792" y="-63"/>
                    </a:cubicBezTo>
                    <a:lnTo>
                      <a:pt x="89552" y="1040"/>
                    </a:lnTo>
                    <a:cubicBezTo>
                      <a:pt x="-1153" y="79476"/>
                      <a:pt x="-50" y="216774"/>
                      <a:pt x="-50" y="222564"/>
                    </a:cubicBezTo>
                    <a:lnTo>
                      <a:pt x="-50" y="227457"/>
                    </a:lnTo>
                    <a:lnTo>
                      <a:pt x="388133" y="227457"/>
                    </a:lnTo>
                    <a:lnTo>
                      <a:pt x="388133" y="222288"/>
                    </a:lnTo>
                    <a:cubicBezTo>
                      <a:pt x="381447" y="63692"/>
                      <a:pt x="318037" y="11309"/>
                      <a:pt x="302460" y="695"/>
                    </a:cubicBezTo>
                    <a:close/>
                  </a:path>
                </a:pathLst>
              </a:custGeom>
              <a:grpFill/>
              <a:ln w="68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sp>
            <p:nvSpPr>
              <p:cNvPr id="33" name="任意多边形: 形状 32">
                <a:extLst>
                  <a:ext uri="{FF2B5EF4-FFF2-40B4-BE49-F238E27FC236}">
                    <a16:creationId xmlns:a16="http://schemas.microsoft.com/office/drawing/2014/main" id="{E495C92E-F5C7-4CDE-9B45-A594891D152C}"/>
                  </a:ext>
                </a:extLst>
              </p:cNvPr>
              <p:cNvSpPr/>
              <p:nvPr/>
            </p:nvSpPr>
            <p:spPr>
              <a:xfrm>
                <a:off x="14321" y="8383"/>
                <a:ext cx="459" cy="459"/>
              </a:xfrm>
              <a:custGeom>
                <a:avLst/>
                <a:gdLst>
                  <a:gd name="connsiteX0" fmla="*/ 145655 w 291412"/>
                  <a:gd name="connsiteY0" fmla="*/ -63 h 291413"/>
                  <a:gd name="connsiteX1" fmla="*/ -51 w 291412"/>
                  <a:gd name="connsiteY1" fmla="*/ 145643 h 291413"/>
                  <a:gd name="connsiteX2" fmla="*/ 145655 w 291412"/>
                  <a:gd name="connsiteY2" fmla="*/ 291350 h 291413"/>
                  <a:gd name="connsiteX3" fmla="*/ 291362 w 291412"/>
                  <a:gd name="connsiteY3" fmla="*/ 145643 h 291413"/>
                  <a:gd name="connsiteX4" fmla="*/ 145655 w 291412"/>
                  <a:gd name="connsiteY4" fmla="*/ -63 h 291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12" h="291413">
                    <a:moveTo>
                      <a:pt x="145655" y="-63"/>
                    </a:moveTo>
                    <a:cubicBezTo>
                      <a:pt x="65151" y="-63"/>
                      <a:pt x="-51" y="65174"/>
                      <a:pt x="-51" y="145643"/>
                    </a:cubicBezTo>
                    <a:cubicBezTo>
                      <a:pt x="-51" y="226113"/>
                      <a:pt x="65151" y="291350"/>
                      <a:pt x="145655" y="291350"/>
                    </a:cubicBezTo>
                    <a:cubicBezTo>
                      <a:pt x="226159" y="291350"/>
                      <a:pt x="291362" y="226113"/>
                      <a:pt x="291362" y="145643"/>
                    </a:cubicBezTo>
                    <a:cubicBezTo>
                      <a:pt x="291224" y="65222"/>
                      <a:pt x="226090" y="54"/>
                      <a:pt x="145655" y="-63"/>
                    </a:cubicBezTo>
                    <a:close/>
                  </a:path>
                </a:pathLst>
              </a:custGeom>
              <a:grpFill/>
              <a:ln w="68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solidFill>
                </a:endParaRPr>
              </a:p>
            </p:txBody>
          </p:sp>
        </p:grpSp>
        <p:sp>
          <p:nvSpPr>
            <p:cNvPr id="44" name="椭圆 43">
              <a:extLst>
                <a:ext uri="{FF2B5EF4-FFF2-40B4-BE49-F238E27FC236}">
                  <a16:creationId xmlns:a16="http://schemas.microsoft.com/office/drawing/2014/main" id="{7A2F18A3-C5A6-4715-A88E-11605A7FE0D0}"/>
                </a:ext>
              </a:extLst>
            </p:cNvPr>
            <p:cNvSpPr/>
            <p:nvPr/>
          </p:nvSpPr>
          <p:spPr>
            <a:xfrm>
              <a:off x="1586684" y="4679671"/>
              <a:ext cx="883358" cy="883358"/>
            </a:xfrm>
            <a:prstGeom prst="ellipse">
              <a:avLst/>
            </a:prstGeom>
            <a:gradFill flip="none" rotWithShape="1">
              <a:gsLst>
                <a:gs pos="44000">
                  <a:schemeClr val="accent1">
                    <a:alpha val="0"/>
                  </a:schemeClr>
                </a:gs>
                <a:gs pos="100000">
                  <a:schemeClr val="accent1">
                    <a:alpha val="3900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腾讯体 W3" panose="020C04030202040F0204" charset="-122"/>
                <a:ea typeface="腾讯体 W3" panose="020C04030202040F0204" charset="-122"/>
                <a:cs typeface="+mn-cs"/>
              </a:endParaRPr>
            </a:p>
          </p:txBody>
        </p:sp>
      </p:grpSp>
      <p:grpSp>
        <p:nvGrpSpPr>
          <p:cNvPr id="45" name="组合 44">
            <a:extLst>
              <a:ext uri="{FF2B5EF4-FFF2-40B4-BE49-F238E27FC236}">
                <a16:creationId xmlns:a16="http://schemas.microsoft.com/office/drawing/2014/main" id="{F02BAC24-1165-4068-ABFF-ADF1506FE3A2}"/>
              </a:ext>
            </a:extLst>
          </p:cNvPr>
          <p:cNvGrpSpPr/>
          <p:nvPr/>
        </p:nvGrpSpPr>
        <p:grpSpPr>
          <a:xfrm>
            <a:off x="6434760" y="4699591"/>
            <a:ext cx="883358" cy="883358"/>
            <a:chOff x="6434760" y="4637946"/>
            <a:chExt cx="883358" cy="883358"/>
          </a:xfrm>
        </p:grpSpPr>
        <p:grpSp>
          <p:nvGrpSpPr>
            <p:cNvPr id="39" name="组合 38">
              <a:extLst>
                <a:ext uri="{FF2B5EF4-FFF2-40B4-BE49-F238E27FC236}">
                  <a16:creationId xmlns:a16="http://schemas.microsoft.com/office/drawing/2014/main" id="{F688349B-8FB9-41B9-8CC2-67FA7FF650D5}"/>
                </a:ext>
              </a:extLst>
            </p:cNvPr>
            <p:cNvGrpSpPr/>
            <p:nvPr/>
          </p:nvGrpSpPr>
          <p:grpSpPr>
            <a:xfrm>
              <a:off x="6666660" y="4888435"/>
              <a:ext cx="419559" cy="377849"/>
              <a:chOff x="11276" y="9982"/>
              <a:chExt cx="855" cy="770"/>
            </a:xfrm>
            <a:solidFill>
              <a:schemeClr val="bg1"/>
            </a:solidFill>
          </p:grpSpPr>
          <p:sp>
            <p:nvSpPr>
              <p:cNvPr id="40" name="任意多边形: 形状 39">
                <a:extLst>
                  <a:ext uri="{FF2B5EF4-FFF2-40B4-BE49-F238E27FC236}">
                    <a16:creationId xmlns:a16="http://schemas.microsoft.com/office/drawing/2014/main" id="{EF230282-DDBA-45BD-9ABC-079D5E8028AD}"/>
                  </a:ext>
                </a:extLst>
              </p:cNvPr>
              <p:cNvSpPr/>
              <p:nvPr/>
            </p:nvSpPr>
            <p:spPr>
              <a:xfrm>
                <a:off x="11276" y="10307"/>
                <a:ext cx="318" cy="445"/>
              </a:xfrm>
              <a:custGeom>
                <a:avLst/>
                <a:gdLst>
                  <a:gd name="connsiteX0" fmla="*/ 140194 w 202244"/>
                  <a:gd name="connsiteY0" fmla="*/ -51 h 282542"/>
                  <a:gd name="connsiteX1" fmla="*/ 25020 w 202244"/>
                  <a:gd name="connsiteY1" fmla="*/ -51 h 282542"/>
                  <a:gd name="connsiteX2" fmla="*/ 1069 w 202244"/>
                  <a:gd name="connsiteY2" fmla="*/ 22418 h 282542"/>
                  <a:gd name="connsiteX3" fmla="*/ 1241 w 202244"/>
                  <a:gd name="connsiteY3" fmla="*/ 26071 h 282542"/>
                  <a:gd name="connsiteX4" fmla="*/ 1 w 202244"/>
                  <a:gd name="connsiteY4" fmla="*/ 252971 h 282542"/>
                  <a:gd name="connsiteX5" fmla="*/ 1 w 202244"/>
                  <a:gd name="connsiteY5" fmla="*/ 254901 h 282542"/>
                  <a:gd name="connsiteX6" fmla="*/ 31017 w 202244"/>
                  <a:gd name="connsiteY6" fmla="*/ 282471 h 282542"/>
                  <a:gd name="connsiteX7" fmla="*/ 178378 w 202244"/>
                  <a:gd name="connsiteY7" fmla="*/ 282471 h 282542"/>
                  <a:gd name="connsiteX8" fmla="*/ 202184 w 202244"/>
                  <a:gd name="connsiteY8" fmla="*/ 259863 h 282542"/>
                  <a:gd name="connsiteX9" fmla="*/ 202088 w 202244"/>
                  <a:gd name="connsiteY9" fmla="*/ 257037 h 282542"/>
                  <a:gd name="connsiteX10" fmla="*/ 169762 w 202244"/>
                  <a:gd name="connsiteY10" fmla="*/ 20557 h 282542"/>
                  <a:gd name="connsiteX11" fmla="*/ 169349 w 202244"/>
                  <a:gd name="connsiteY11" fmla="*/ 20557 h 282542"/>
                  <a:gd name="connsiteX12" fmla="*/ 140194 w 202244"/>
                  <a:gd name="connsiteY12" fmla="*/ -51 h 282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2244" h="282542">
                    <a:moveTo>
                      <a:pt x="140194" y="-51"/>
                    </a:moveTo>
                    <a:lnTo>
                      <a:pt x="25020" y="-51"/>
                    </a:lnTo>
                    <a:cubicBezTo>
                      <a:pt x="12201" y="-465"/>
                      <a:pt x="1476" y="9598"/>
                      <a:pt x="1069" y="22418"/>
                    </a:cubicBezTo>
                    <a:cubicBezTo>
                      <a:pt x="1035" y="23659"/>
                      <a:pt x="1090" y="24831"/>
                      <a:pt x="1241" y="26071"/>
                    </a:cubicBezTo>
                    <a:lnTo>
                      <a:pt x="1" y="252971"/>
                    </a:lnTo>
                    <a:cubicBezTo>
                      <a:pt x="-68" y="253591"/>
                      <a:pt x="-68" y="254281"/>
                      <a:pt x="1" y="254901"/>
                    </a:cubicBezTo>
                    <a:cubicBezTo>
                      <a:pt x="2268" y="270409"/>
                      <a:pt x="15357" y="282057"/>
                      <a:pt x="31017" y="282471"/>
                    </a:cubicBezTo>
                    <a:lnTo>
                      <a:pt x="178378" y="282471"/>
                    </a:lnTo>
                    <a:cubicBezTo>
                      <a:pt x="191205" y="282815"/>
                      <a:pt x="201860" y="272683"/>
                      <a:pt x="202184" y="259863"/>
                    </a:cubicBezTo>
                    <a:cubicBezTo>
                      <a:pt x="202212" y="258898"/>
                      <a:pt x="202177" y="258002"/>
                      <a:pt x="202088" y="257037"/>
                    </a:cubicBezTo>
                    <a:lnTo>
                      <a:pt x="169762" y="20557"/>
                    </a:lnTo>
                    <a:lnTo>
                      <a:pt x="169349" y="20557"/>
                    </a:lnTo>
                    <a:cubicBezTo>
                      <a:pt x="164607" y="8496"/>
                      <a:pt x="153152" y="363"/>
                      <a:pt x="140194" y="-51"/>
                    </a:cubicBezTo>
                    <a:close/>
                  </a:path>
                </a:pathLst>
              </a:custGeom>
              <a:grpFill/>
              <a:ln w="68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1" name="任意多边形: 形状 40">
                <a:extLst>
                  <a:ext uri="{FF2B5EF4-FFF2-40B4-BE49-F238E27FC236}">
                    <a16:creationId xmlns:a16="http://schemas.microsoft.com/office/drawing/2014/main" id="{A332075F-D850-4C06-ABC2-9DFDA647F958}"/>
                  </a:ext>
                </a:extLst>
              </p:cNvPr>
              <p:cNvSpPr/>
              <p:nvPr/>
            </p:nvSpPr>
            <p:spPr>
              <a:xfrm>
                <a:off x="11572" y="9982"/>
                <a:ext cx="559" cy="766"/>
              </a:xfrm>
              <a:custGeom>
                <a:avLst/>
                <a:gdLst>
                  <a:gd name="connsiteX0" fmla="*/ 354566 w 354855"/>
                  <a:gd name="connsiteY0" fmla="*/ 303825 h 486125"/>
                  <a:gd name="connsiteX1" fmla="*/ 333131 w 354855"/>
                  <a:gd name="connsiteY1" fmla="*/ 265090 h 486125"/>
                  <a:gd name="connsiteX2" fmla="*/ 347811 w 354855"/>
                  <a:gd name="connsiteY2" fmla="*/ 239105 h 486125"/>
                  <a:gd name="connsiteX3" fmla="*/ 329753 w 354855"/>
                  <a:gd name="connsiteY3" fmla="*/ 183966 h 486125"/>
                  <a:gd name="connsiteX4" fmla="*/ 285021 w 354855"/>
                  <a:gd name="connsiteY4" fmla="*/ 165356 h 486125"/>
                  <a:gd name="connsiteX5" fmla="*/ 179911 w 354855"/>
                  <a:gd name="connsiteY5" fmla="*/ 165356 h 486125"/>
                  <a:gd name="connsiteX6" fmla="*/ 180807 w 354855"/>
                  <a:gd name="connsiteY6" fmla="*/ 105047 h 486125"/>
                  <a:gd name="connsiteX7" fmla="*/ 148413 w 354855"/>
                  <a:gd name="connsiteY7" fmla="*/ 17650 h 486125"/>
                  <a:gd name="connsiteX8" fmla="*/ 121601 w 354855"/>
                  <a:gd name="connsiteY8" fmla="*/ 488 h 486125"/>
                  <a:gd name="connsiteX9" fmla="*/ 112779 w 354855"/>
                  <a:gd name="connsiteY9" fmla="*/ -63 h 486125"/>
                  <a:gd name="connsiteX10" fmla="*/ 65979 w 354855"/>
                  <a:gd name="connsiteY10" fmla="*/ 24680 h 486125"/>
                  <a:gd name="connsiteX11" fmla="*/ 67840 w 354855"/>
                  <a:gd name="connsiteY11" fmla="*/ 48115 h 486125"/>
                  <a:gd name="connsiteX12" fmla="*/ 70252 w 354855"/>
                  <a:gd name="connsiteY12" fmla="*/ 91675 h 486125"/>
                  <a:gd name="connsiteX13" fmla="*/ -51 w 354855"/>
                  <a:gd name="connsiteY13" fmla="*/ 216291 h 486125"/>
                  <a:gd name="connsiteX14" fmla="*/ 32826 w 354855"/>
                  <a:gd name="connsiteY14" fmla="*/ 459388 h 486125"/>
                  <a:gd name="connsiteX15" fmla="*/ 130837 w 354855"/>
                  <a:gd name="connsiteY15" fmla="*/ 486062 h 486125"/>
                  <a:gd name="connsiteX16" fmla="*/ 262276 w 354855"/>
                  <a:gd name="connsiteY16" fmla="*/ 486062 h 486125"/>
                  <a:gd name="connsiteX17" fmla="*/ 310110 w 354855"/>
                  <a:gd name="connsiteY17" fmla="*/ 458975 h 486125"/>
                  <a:gd name="connsiteX18" fmla="*/ 308593 w 354855"/>
                  <a:gd name="connsiteY18" fmla="*/ 425684 h 486125"/>
                  <a:gd name="connsiteX19" fmla="*/ 308593 w 354855"/>
                  <a:gd name="connsiteY19" fmla="*/ 423409 h 486125"/>
                  <a:gd name="connsiteX20" fmla="*/ 308593 w 354855"/>
                  <a:gd name="connsiteY20" fmla="*/ 422720 h 486125"/>
                  <a:gd name="connsiteX21" fmla="*/ 338438 w 354855"/>
                  <a:gd name="connsiteY21" fmla="*/ 391222 h 486125"/>
                  <a:gd name="connsiteX22" fmla="*/ 330098 w 354855"/>
                  <a:gd name="connsiteY22" fmla="*/ 349867 h 486125"/>
                  <a:gd name="connsiteX23" fmla="*/ 354566 w 354855"/>
                  <a:gd name="connsiteY23" fmla="*/ 303825 h 486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4855" h="486125">
                    <a:moveTo>
                      <a:pt x="354566" y="303825"/>
                    </a:moveTo>
                    <a:cubicBezTo>
                      <a:pt x="353250" y="288455"/>
                      <a:pt x="345454" y="274395"/>
                      <a:pt x="333131" y="265090"/>
                    </a:cubicBezTo>
                    <a:cubicBezTo>
                      <a:pt x="341677" y="259093"/>
                      <a:pt x="347067" y="249512"/>
                      <a:pt x="347811" y="239105"/>
                    </a:cubicBezTo>
                    <a:cubicBezTo>
                      <a:pt x="349542" y="219048"/>
                      <a:pt x="343022" y="199129"/>
                      <a:pt x="329753" y="183966"/>
                    </a:cubicBezTo>
                    <a:cubicBezTo>
                      <a:pt x="318174" y="171697"/>
                      <a:pt x="301901" y="164873"/>
                      <a:pt x="285021" y="165356"/>
                    </a:cubicBezTo>
                    <a:lnTo>
                      <a:pt x="179911" y="165356"/>
                    </a:lnTo>
                    <a:cubicBezTo>
                      <a:pt x="179911" y="150123"/>
                      <a:pt x="179911" y="126276"/>
                      <a:pt x="180807" y="105047"/>
                    </a:cubicBezTo>
                    <a:cubicBezTo>
                      <a:pt x="182392" y="74513"/>
                      <a:pt x="165299" y="37225"/>
                      <a:pt x="148413" y="17650"/>
                    </a:cubicBezTo>
                    <a:cubicBezTo>
                      <a:pt x="141886" y="8828"/>
                      <a:pt x="132340" y="2721"/>
                      <a:pt x="121601" y="488"/>
                    </a:cubicBezTo>
                    <a:cubicBezTo>
                      <a:pt x="118672" y="130"/>
                      <a:pt x="115728" y="-57"/>
                      <a:pt x="112779" y="-63"/>
                    </a:cubicBezTo>
                    <a:cubicBezTo>
                      <a:pt x="93342" y="-63"/>
                      <a:pt x="70459" y="7725"/>
                      <a:pt x="65979" y="24680"/>
                    </a:cubicBezTo>
                    <a:cubicBezTo>
                      <a:pt x="64655" y="32524"/>
                      <a:pt x="65297" y="40575"/>
                      <a:pt x="67840" y="48115"/>
                    </a:cubicBezTo>
                    <a:cubicBezTo>
                      <a:pt x="71872" y="62272"/>
                      <a:pt x="72699" y="77160"/>
                      <a:pt x="70252" y="91675"/>
                    </a:cubicBezTo>
                    <a:cubicBezTo>
                      <a:pt x="64531" y="123932"/>
                      <a:pt x="15733" y="201955"/>
                      <a:pt x="-51" y="216291"/>
                    </a:cubicBezTo>
                    <a:lnTo>
                      <a:pt x="32826" y="459388"/>
                    </a:lnTo>
                    <a:cubicBezTo>
                      <a:pt x="54468" y="467797"/>
                      <a:pt x="104508" y="486062"/>
                      <a:pt x="130837" y="486062"/>
                    </a:cubicBezTo>
                    <a:lnTo>
                      <a:pt x="262276" y="486062"/>
                    </a:lnTo>
                    <a:cubicBezTo>
                      <a:pt x="271236" y="486062"/>
                      <a:pt x="301150" y="484132"/>
                      <a:pt x="310110" y="458975"/>
                    </a:cubicBezTo>
                    <a:cubicBezTo>
                      <a:pt x="313949" y="448085"/>
                      <a:pt x="313405" y="436161"/>
                      <a:pt x="308593" y="425684"/>
                    </a:cubicBezTo>
                    <a:cubicBezTo>
                      <a:pt x="308593" y="424719"/>
                      <a:pt x="308593" y="423961"/>
                      <a:pt x="308593" y="423409"/>
                    </a:cubicBezTo>
                    <a:cubicBezTo>
                      <a:pt x="308593" y="422858"/>
                      <a:pt x="308593" y="422927"/>
                      <a:pt x="308593" y="422720"/>
                    </a:cubicBezTo>
                    <a:cubicBezTo>
                      <a:pt x="324101" y="419412"/>
                      <a:pt x="335963" y="406868"/>
                      <a:pt x="338438" y="391222"/>
                    </a:cubicBezTo>
                    <a:cubicBezTo>
                      <a:pt x="341533" y="376885"/>
                      <a:pt x="338513" y="361860"/>
                      <a:pt x="330098" y="349867"/>
                    </a:cubicBezTo>
                    <a:cubicBezTo>
                      <a:pt x="347329" y="342010"/>
                      <a:pt x="356427" y="325813"/>
                      <a:pt x="354566" y="303825"/>
                    </a:cubicBezTo>
                    <a:close/>
                  </a:path>
                </a:pathLst>
              </a:custGeom>
              <a:grpFill/>
              <a:ln w="68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46" name="椭圆 45">
              <a:extLst>
                <a:ext uri="{FF2B5EF4-FFF2-40B4-BE49-F238E27FC236}">
                  <a16:creationId xmlns:a16="http://schemas.microsoft.com/office/drawing/2014/main" id="{44E44FB7-450F-40F9-87C4-3150BDAA2385}"/>
                </a:ext>
              </a:extLst>
            </p:cNvPr>
            <p:cNvSpPr/>
            <p:nvPr/>
          </p:nvSpPr>
          <p:spPr>
            <a:xfrm>
              <a:off x="6434760" y="4637946"/>
              <a:ext cx="883358" cy="883358"/>
            </a:xfrm>
            <a:prstGeom prst="ellipse">
              <a:avLst/>
            </a:prstGeom>
            <a:gradFill flip="none" rotWithShape="1">
              <a:gsLst>
                <a:gs pos="44000">
                  <a:schemeClr val="accent1">
                    <a:alpha val="0"/>
                  </a:schemeClr>
                </a:gs>
                <a:gs pos="100000">
                  <a:schemeClr val="accent1">
                    <a:alpha val="39000"/>
                  </a:schemeClr>
                </a:gs>
              </a:gsLst>
              <a:path path="circle">
                <a:fillToRect l="50000" t="50000" r="50000" b="50000"/>
              </a:path>
              <a:tileRect/>
            </a:gra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腾讯体 W3" panose="020C04030202040F0204" charset="-122"/>
                <a:ea typeface="腾讯体 W3" panose="020C04030202040F0204" charset="-122"/>
                <a:cs typeface="+mn-cs"/>
              </a:endParaRPr>
            </a:p>
          </p:txBody>
        </p:sp>
      </p:gr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99593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535AF81-D665-4637-95EC-38D8344A8FCA}"/>
              </a:ext>
            </a:extLst>
          </p:cNvPr>
          <p:cNvSpPr txBox="1"/>
          <p:nvPr/>
        </p:nvSpPr>
        <p:spPr>
          <a:xfrm>
            <a:off x="-414343" y="-1624504"/>
            <a:ext cx="7965643" cy="138653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rPr>
              <a:t>3</a:t>
            </a:r>
            <a:endParaRPr kumimoji="0" lang="zh-CN" altLang="en-US"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endParaRPr>
          </a:p>
        </p:txBody>
      </p:sp>
      <p:sp>
        <p:nvSpPr>
          <p:cNvPr id="3" name="文本框 2">
            <a:extLst>
              <a:ext uri="{FF2B5EF4-FFF2-40B4-BE49-F238E27FC236}">
                <a16:creationId xmlns:a16="http://schemas.microsoft.com/office/drawing/2014/main" id="{2A47418D-B7AC-4797-A2E4-C2D0C1FDAEF8}"/>
              </a:ext>
            </a:extLst>
          </p:cNvPr>
          <p:cNvSpPr txBox="1"/>
          <p:nvPr/>
        </p:nvSpPr>
        <p:spPr>
          <a:xfrm rot="5400000">
            <a:off x="6340497" y="1540951"/>
            <a:ext cx="1514411" cy="338554"/>
          </a:xfrm>
          <a:prstGeom prst="rect">
            <a:avLst/>
          </a:prstGeom>
          <a:noFill/>
          <a:ln>
            <a:solidFill>
              <a:schemeClr val="bg1"/>
            </a:solid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mn-ea"/>
                <a:cs typeface="+mn-cs"/>
              </a:rPr>
              <a:t>PART THREE</a:t>
            </a:r>
            <a:endParaRPr kumimoji="0" lang="zh-CN" altLang="en-US" sz="1600" b="0" i="0" u="none" strike="noStrike" kern="1200" cap="none" spc="0" normalizeH="0" baseline="0" noProof="0" dirty="0">
              <a:ln>
                <a:noFill/>
              </a:ln>
              <a:solidFill>
                <a:prstClr val="white"/>
              </a:solidFill>
              <a:effectLst/>
              <a:uLnTx/>
              <a:uFillTx/>
              <a:latin typeface="+mn-ea"/>
              <a:cs typeface="+mn-cs"/>
            </a:endParaRPr>
          </a:p>
        </p:txBody>
      </p:sp>
      <p:sp>
        <p:nvSpPr>
          <p:cNvPr id="7" name="矩形 6">
            <a:extLst>
              <a:ext uri="{FF2B5EF4-FFF2-40B4-BE49-F238E27FC236}">
                <a16:creationId xmlns:a16="http://schemas.microsoft.com/office/drawing/2014/main" id="{4B50FFB7-D89F-4D22-872E-157B3A454C1B}"/>
              </a:ext>
            </a:extLst>
          </p:cNvPr>
          <p:cNvSpPr/>
          <p:nvPr/>
        </p:nvSpPr>
        <p:spPr>
          <a:xfrm>
            <a:off x="7741652" y="2684258"/>
            <a:ext cx="3245037" cy="1015663"/>
          </a:xfrm>
          <a:prstGeom prst="rect">
            <a:avLst/>
          </a:prstGeom>
        </p:spPr>
        <p:txBody>
          <a:bodyPr wrap="square"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i="0" u="none" strike="noStrike" kern="1200" cap="none" spc="0" normalizeH="0" baseline="0" noProof="0" dirty="0">
                <a:ln>
                  <a:noFill/>
                </a:ln>
                <a:solidFill>
                  <a:prstClr val="white"/>
                </a:solidFill>
                <a:effectLst/>
                <a:uLnTx/>
                <a:uFillTx/>
                <a:latin typeface="+mj-ea"/>
                <a:ea typeface="+mj-ea"/>
                <a:cs typeface="微软雅黑"/>
              </a:rPr>
              <a:t>市场分析</a:t>
            </a:r>
            <a:endParaRPr kumimoji="0" lang="zh-CN" altLang="en-US" sz="2400" i="0" u="none" strike="noStrike" kern="1200" cap="none" spc="50" normalizeH="0" baseline="0" noProof="0" dirty="0">
              <a:ln>
                <a:noFill/>
              </a:ln>
              <a:solidFill>
                <a:prstClr val="white"/>
              </a:solidFill>
              <a:effectLst/>
              <a:uLnTx/>
              <a:uFillTx/>
              <a:latin typeface="+mj-ea"/>
              <a:ea typeface="+mj-ea"/>
            </a:endParaRPr>
          </a:p>
        </p:txBody>
      </p:sp>
      <p:sp>
        <p:nvSpPr>
          <p:cNvPr id="8" name="文本框 7">
            <a:extLst>
              <a:ext uri="{FF2B5EF4-FFF2-40B4-BE49-F238E27FC236}">
                <a16:creationId xmlns:a16="http://schemas.microsoft.com/office/drawing/2014/main" id="{6FC4E7E8-FA2A-4214-954D-F3EBB358B56C}"/>
              </a:ext>
            </a:extLst>
          </p:cNvPr>
          <p:cNvSpPr txBox="1"/>
          <p:nvPr/>
        </p:nvSpPr>
        <p:spPr>
          <a:xfrm>
            <a:off x="7782228" y="3598321"/>
            <a:ext cx="3204462"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50" normalizeH="0" baseline="0" noProof="0" dirty="0">
                <a:ln>
                  <a:noFill/>
                </a:ln>
                <a:solidFill>
                  <a:prstClr val="white"/>
                </a:solidFill>
                <a:effectLst/>
                <a:uLnTx/>
                <a:uFillTx/>
                <a:latin typeface="+mn-ea"/>
                <a:cs typeface="+mn-cs"/>
              </a:rPr>
              <a:t>Market analysis</a:t>
            </a:r>
          </a:p>
        </p:txBody>
      </p:sp>
      <p:cxnSp>
        <p:nvCxnSpPr>
          <p:cNvPr id="6" name="直接连接符 5">
            <a:extLst>
              <a:ext uri="{FF2B5EF4-FFF2-40B4-BE49-F238E27FC236}">
                <a16:creationId xmlns:a16="http://schemas.microsoft.com/office/drawing/2014/main" id="{CEB034B4-FE8C-4116-A91D-BF0A78646550}"/>
              </a:ext>
            </a:extLst>
          </p:cNvPr>
          <p:cNvCxnSpPr>
            <a:cxnSpLocks/>
          </p:cNvCxnSpPr>
          <p:nvPr/>
        </p:nvCxnSpPr>
        <p:spPr>
          <a:xfrm>
            <a:off x="7868652" y="4117130"/>
            <a:ext cx="34077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9502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市场潜力</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剪去对角 46">
            <a:extLst>
              <a:ext uri="{FF2B5EF4-FFF2-40B4-BE49-F238E27FC236}">
                <a16:creationId xmlns:a16="http://schemas.microsoft.com/office/drawing/2014/main" id="{AF3D480D-72D7-413E-90F0-A28EBF684EE6}"/>
              </a:ext>
            </a:extLst>
          </p:cNvPr>
          <p:cNvSpPr/>
          <p:nvPr/>
        </p:nvSpPr>
        <p:spPr>
          <a:xfrm>
            <a:off x="974448" y="1325752"/>
            <a:ext cx="10259568" cy="457200"/>
          </a:xfrm>
          <a:prstGeom prst="snip2DiagRect">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49" name="表格 16">
            <a:extLst>
              <a:ext uri="{FF2B5EF4-FFF2-40B4-BE49-F238E27FC236}">
                <a16:creationId xmlns:a16="http://schemas.microsoft.com/office/drawing/2014/main" id="{4786E7F2-F27F-42AC-A125-A59C0564468A}"/>
              </a:ext>
            </a:extLst>
          </p:cNvPr>
          <p:cNvGraphicFramePr>
            <a:graphicFrameLocks noGrp="1"/>
          </p:cNvGraphicFramePr>
          <p:nvPr>
            <p:extLst>
              <p:ext uri="{D42A27DB-BD31-4B8C-83A1-F6EECF244321}">
                <p14:modId xmlns:p14="http://schemas.microsoft.com/office/powerpoint/2010/main" val="1305069189"/>
              </p:ext>
            </p:extLst>
          </p:nvPr>
        </p:nvGraphicFramePr>
        <p:xfrm>
          <a:off x="947737" y="1337445"/>
          <a:ext cx="10296525" cy="3084624"/>
        </p:xfrm>
        <a:graphic>
          <a:graphicData uri="http://schemas.openxmlformats.org/drawingml/2006/table">
            <a:tbl>
              <a:tblPr firstRow="1" bandRow="1">
                <a:tableStyleId>{5C22544A-7EE6-4342-B048-85BDC9FD1C3A}</a:tableStyleId>
              </a:tblPr>
              <a:tblGrid>
                <a:gridCol w="2059305">
                  <a:extLst>
                    <a:ext uri="{9D8B030D-6E8A-4147-A177-3AD203B41FA5}">
                      <a16:colId xmlns:a16="http://schemas.microsoft.com/office/drawing/2014/main" val="1248760049"/>
                    </a:ext>
                  </a:extLst>
                </a:gridCol>
                <a:gridCol w="2059305">
                  <a:extLst>
                    <a:ext uri="{9D8B030D-6E8A-4147-A177-3AD203B41FA5}">
                      <a16:colId xmlns:a16="http://schemas.microsoft.com/office/drawing/2014/main" val="3170635296"/>
                    </a:ext>
                  </a:extLst>
                </a:gridCol>
                <a:gridCol w="2059305">
                  <a:extLst>
                    <a:ext uri="{9D8B030D-6E8A-4147-A177-3AD203B41FA5}">
                      <a16:colId xmlns:a16="http://schemas.microsoft.com/office/drawing/2014/main" val="3300968125"/>
                    </a:ext>
                  </a:extLst>
                </a:gridCol>
                <a:gridCol w="2059305">
                  <a:extLst>
                    <a:ext uri="{9D8B030D-6E8A-4147-A177-3AD203B41FA5}">
                      <a16:colId xmlns:a16="http://schemas.microsoft.com/office/drawing/2014/main" val="3192222237"/>
                    </a:ext>
                  </a:extLst>
                </a:gridCol>
                <a:gridCol w="2059305">
                  <a:extLst>
                    <a:ext uri="{9D8B030D-6E8A-4147-A177-3AD203B41FA5}">
                      <a16:colId xmlns:a16="http://schemas.microsoft.com/office/drawing/2014/main" val="3482881353"/>
                    </a:ext>
                  </a:extLst>
                </a:gridCol>
              </a:tblGrid>
              <a:tr h="45799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400" b="0" spc="300" dirty="0">
                          <a:solidFill>
                            <a:schemeClr val="bg1"/>
                          </a:solidFill>
                          <a:latin typeface="+mj-ea"/>
                          <a:ea typeface="+mj-ea"/>
                          <a:cs typeface="+mn-ea"/>
                          <a:sym typeface="+mn-lt"/>
                        </a:rPr>
                        <a:t>关键词标题</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dirty="0"/>
                    </a:p>
                  </a:txBody>
                  <a:tcPr>
                    <a:lnL w="3175" cap="flat" cmpd="sng" algn="ctr">
                      <a:noFill/>
                      <a:prstDash val="solid"/>
                      <a:round/>
                      <a:headEnd type="none" w="med" len="med"/>
                      <a:tailEnd type="none" w="med" len="med"/>
                    </a:lnL>
                    <a:lnR w="12700" cmpd="sng">
                      <a:noFill/>
                    </a:lnR>
                    <a:lnT w="12700" cmpd="sng">
                      <a:noFill/>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97951440"/>
                  </a:ext>
                </a:extLst>
              </a:tr>
              <a:tr h="430689">
                <a:tc>
                  <a:txBody>
                    <a:bodyPr/>
                    <a:lstStyle/>
                    <a:p>
                      <a:pPr algn="ctr"/>
                      <a:r>
                        <a:rPr lang="zh-CN" altLang="en-US" sz="1800" b="1" spc="300" dirty="0">
                          <a:solidFill>
                            <a:schemeClr val="bg1"/>
                          </a:solidFill>
                          <a:cs typeface="+mn-ea"/>
                          <a:sym typeface="+mn-lt"/>
                        </a:rPr>
                        <a:t>关键词</a:t>
                      </a:r>
                      <a:endParaRPr lang="zh-CN" altLang="en-US" sz="1800" dirty="0">
                        <a:solidFill>
                          <a:schemeClr val="bg1"/>
                        </a:solidFill>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bg1"/>
                          </a:solidFill>
                          <a:cs typeface="+mn-ea"/>
                          <a:sym typeface="+mn-lt"/>
                        </a:rPr>
                        <a:t>关键词</a:t>
                      </a:r>
                      <a:endParaRPr lang="zh-CN" altLang="en-US" sz="18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bg1"/>
                          </a:solidFill>
                          <a:cs typeface="+mn-ea"/>
                          <a:sym typeface="+mn-lt"/>
                        </a:rPr>
                        <a:t>关键词</a:t>
                      </a:r>
                      <a:endParaRPr lang="zh-CN" altLang="en-US" sz="18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bg1"/>
                          </a:solidFill>
                          <a:cs typeface="+mn-ea"/>
                          <a:sym typeface="+mn-lt"/>
                        </a:rPr>
                        <a:t>关键词</a:t>
                      </a:r>
                      <a:endParaRPr lang="zh-CN" altLang="en-US" sz="1800" dirty="0">
                        <a:solidFill>
                          <a:schemeClr val="bg1"/>
                        </a:solidFill>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800" b="1" spc="300" dirty="0">
                          <a:solidFill>
                            <a:schemeClr val="bg1"/>
                          </a:solidFill>
                          <a:cs typeface="+mn-ea"/>
                          <a:sym typeface="+mn-lt"/>
                        </a:rPr>
                        <a:t>关键词</a:t>
                      </a:r>
                      <a:endParaRPr lang="zh-CN" altLang="en-US" sz="1800" dirty="0">
                        <a:solidFill>
                          <a:schemeClr val="bg1"/>
                        </a:solidFill>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6167172"/>
                  </a:ext>
                </a:extLst>
              </a:tr>
              <a:tr h="439189">
                <a:tc>
                  <a:txBody>
                    <a:bodyPr/>
                    <a:lstStyle/>
                    <a:p>
                      <a:pPr algn="ctr"/>
                      <a:r>
                        <a:rPr lang="en-US" altLang="zh-CN" sz="1600" dirty="0">
                          <a:solidFill>
                            <a:schemeClr val="bg1"/>
                          </a:solidFill>
                          <a:latin typeface="+mn-ea"/>
                          <a:ea typeface="+mn-ea"/>
                        </a:rPr>
                        <a:t>1.3</a:t>
                      </a:r>
                      <a:endParaRPr lang="zh-CN" altLang="en-US" sz="1600" dirty="0">
                        <a:solidFill>
                          <a:schemeClr val="bg1"/>
                        </a:solidFill>
                        <a:latin typeface="+mn-ea"/>
                        <a:ea typeface="+mn-ea"/>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2.7</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3.3</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2.1</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4.2</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6438300"/>
                  </a:ext>
                </a:extLst>
              </a:tr>
              <a:tr h="439189">
                <a:tc>
                  <a:txBody>
                    <a:bodyPr/>
                    <a:lstStyle/>
                    <a:p>
                      <a:pPr algn="ctr"/>
                      <a:r>
                        <a:rPr lang="en-US" altLang="zh-CN" sz="1600" dirty="0">
                          <a:solidFill>
                            <a:schemeClr val="bg1"/>
                          </a:solidFill>
                          <a:latin typeface="+mn-ea"/>
                          <a:ea typeface="+mn-ea"/>
                        </a:rPr>
                        <a:t>2</a:t>
                      </a:r>
                      <a:endParaRPr lang="zh-CN" altLang="en-US" sz="1600" dirty="0">
                        <a:solidFill>
                          <a:schemeClr val="bg1"/>
                        </a:solidFill>
                        <a:latin typeface="+mn-ea"/>
                        <a:ea typeface="+mn-ea"/>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1.3</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5.2</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1.2</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6.1</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736143"/>
                  </a:ext>
                </a:extLst>
              </a:tr>
              <a:tr h="439189">
                <a:tc>
                  <a:txBody>
                    <a:bodyPr/>
                    <a:lstStyle/>
                    <a:p>
                      <a:pPr algn="ctr"/>
                      <a:r>
                        <a:rPr lang="en-US" altLang="zh-CN" sz="1600" dirty="0">
                          <a:solidFill>
                            <a:schemeClr val="bg1"/>
                          </a:solidFill>
                          <a:latin typeface="+mn-ea"/>
                          <a:ea typeface="+mn-ea"/>
                        </a:rPr>
                        <a:t>3.1</a:t>
                      </a:r>
                      <a:endParaRPr lang="zh-CN" altLang="en-US" sz="1600" dirty="0">
                        <a:solidFill>
                          <a:schemeClr val="bg1"/>
                        </a:solidFill>
                        <a:latin typeface="+mn-ea"/>
                        <a:ea typeface="+mn-ea"/>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2.8</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4.3</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2.2</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1.5</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647286"/>
                  </a:ext>
                </a:extLst>
              </a:tr>
              <a:tr h="439189">
                <a:tc>
                  <a:txBody>
                    <a:bodyPr/>
                    <a:lstStyle/>
                    <a:p>
                      <a:pPr algn="ctr"/>
                      <a:r>
                        <a:rPr lang="en-US" altLang="zh-CN" sz="1600" dirty="0">
                          <a:solidFill>
                            <a:schemeClr val="bg1"/>
                          </a:solidFill>
                          <a:latin typeface="+mn-ea"/>
                          <a:ea typeface="+mn-ea"/>
                        </a:rPr>
                        <a:t>5.2</a:t>
                      </a:r>
                      <a:endParaRPr lang="zh-CN" altLang="en-US" sz="1600" dirty="0">
                        <a:solidFill>
                          <a:schemeClr val="bg1"/>
                        </a:solidFill>
                        <a:latin typeface="+mn-ea"/>
                        <a:ea typeface="+mn-ea"/>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2.4</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4.1</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2.4</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2.4</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27080839"/>
                  </a:ext>
                </a:extLst>
              </a:tr>
              <a:tr h="439189">
                <a:tc>
                  <a:txBody>
                    <a:bodyPr/>
                    <a:lstStyle/>
                    <a:p>
                      <a:pPr algn="ctr"/>
                      <a:r>
                        <a:rPr lang="en-US" altLang="zh-CN" sz="1600" dirty="0">
                          <a:solidFill>
                            <a:schemeClr val="bg1"/>
                          </a:solidFill>
                          <a:latin typeface="+mn-ea"/>
                          <a:ea typeface="+mn-ea"/>
                        </a:rPr>
                        <a:t>3.7</a:t>
                      </a:r>
                      <a:endParaRPr lang="zh-CN" altLang="en-US" sz="1600" dirty="0">
                        <a:solidFill>
                          <a:schemeClr val="bg1"/>
                        </a:solidFill>
                        <a:latin typeface="+mn-ea"/>
                        <a:ea typeface="+mn-ea"/>
                      </a:endParaRPr>
                    </a:p>
                  </a:txBody>
                  <a:tcPr anchor="ctr">
                    <a:lnL w="12700" cmpd="sng">
                      <a:noFill/>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3.4</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2.6</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3.6</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altLang="zh-CN" sz="1600" dirty="0">
                          <a:solidFill>
                            <a:schemeClr val="bg1"/>
                          </a:solidFill>
                          <a:latin typeface="+mn-ea"/>
                          <a:ea typeface="+mn-ea"/>
                        </a:rPr>
                        <a:t>3.3</a:t>
                      </a:r>
                      <a:endParaRPr lang="zh-CN" altLang="en-US" sz="1600" dirty="0">
                        <a:solidFill>
                          <a:schemeClr val="bg1"/>
                        </a:solidFill>
                        <a:latin typeface="+mn-ea"/>
                        <a:ea typeface="+mn-ea"/>
                      </a:endParaRPr>
                    </a:p>
                  </a:txBody>
                  <a:tcPr anchor="ctr">
                    <a:lnL w="3175" cap="flat" cmpd="sng" algn="ctr">
                      <a:no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01161730"/>
                  </a:ext>
                </a:extLst>
              </a:tr>
            </a:tbl>
          </a:graphicData>
        </a:graphic>
      </p:graphicFrame>
      <p:sp>
        <p:nvSpPr>
          <p:cNvPr id="50" name="矩形: 剪去单角 49">
            <a:extLst>
              <a:ext uri="{FF2B5EF4-FFF2-40B4-BE49-F238E27FC236}">
                <a16:creationId xmlns:a16="http://schemas.microsoft.com/office/drawing/2014/main" id="{A65FE714-91BC-4A20-BFA2-DA6EEA7F0A71}"/>
              </a:ext>
            </a:extLst>
          </p:cNvPr>
          <p:cNvSpPr/>
          <p:nvPr/>
        </p:nvSpPr>
        <p:spPr>
          <a:xfrm>
            <a:off x="955969" y="4856607"/>
            <a:ext cx="3064231" cy="1351280"/>
          </a:xfrm>
          <a:prstGeom prst="snip1Rect">
            <a:avLst>
              <a:gd name="adj" fmla="val 8862"/>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B0CABB9A-4DD0-47CD-BC84-63F92BD2F4D4}"/>
              </a:ext>
            </a:extLst>
          </p:cNvPr>
          <p:cNvGrpSpPr/>
          <p:nvPr/>
        </p:nvGrpSpPr>
        <p:grpSpPr>
          <a:xfrm>
            <a:off x="957027" y="4928368"/>
            <a:ext cx="3045649" cy="1207759"/>
            <a:chOff x="1282512" y="4445009"/>
            <a:chExt cx="3045649" cy="1207759"/>
          </a:xfrm>
        </p:grpSpPr>
        <p:sp>
          <p:nvSpPr>
            <p:cNvPr id="52" name="文本框 51">
              <a:extLst>
                <a:ext uri="{FF2B5EF4-FFF2-40B4-BE49-F238E27FC236}">
                  <a16:creationId xmlns:a16="http://schemas.microsoft.com/office/drawing/2014/main" id="{0929AEA7-D1EF-4F83-9835-82DD0B9284D6}"/>
                </a:ext>
              </a:extLst>
            </p:cNvPr>
            <p:cNvSpPr txBox="1"/>
            <p:nvPr/>
          </p:nvSpPr>
          <p:spPr>
            <a:xfrm>
              <a:off x="1282512" y="4445009"/>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3" name="文本框 52">
              <a:extLst>
                <a:ext uri="{FF2B5EF4-FFF2-40B4-BE49-F238E27FC236}">
                  <a16:creationId xmlns:a16="http://schemas.microsoft.com/office/drawing/2014/main" id="{393D9BFA-08E7-4CB6-9158-8AD591145FBA}"/>
                </a:ext>
              </a:extLst>
            </p:cNvPr>
            <p:cNvSpPr txBox="1"/>
            <p:nvPr/>
          </p:nvSpPr>
          <p:spPr>
            <a:xfrm>
              <a:off x="1282513" y="4738159"/>
              <a:ext cx="3045648" cy="914609"/>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sp>
        <p:nvSpPr>
          <p:cNvPr id="54" name="矩形: 剪去单角 53">
            <a:extLst>
              <a:ext uri="{FF2B5EF4-FFF2-40B4-BE49-F238E27FC236}">
                <a16:creationId xmlns:a16="http://schemas.microsoft.com/office/drawing/2014/main" id="{6D0EA24E-C8D0-4F06-890A-01FD1C75C5F0}"/>
              </a:ext>
            </a:extLst>
          </p:cNvPr>
          <p:cNvSpPr/>
          <p:nvPr/>
        </p:nvSpPr>
        <p:spPr>
          <a:xfrm>
            <a:off x="4572117" y="4856607"/>
            <a:ext cx="3064231" cy="1351280"/>
          </a:xfrm>
          <a:prstGeom prst="snip1Rect">
            <a:avLst>
              <a:gd name="adj" fmla="val 8862"/>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5" name="组合 54">
            <a:extLst>
              <a:ext uri="{FF2B5EF4-FFF2-40B4-BE49-F238E27FC236}">
                <a16:creationId xmlns:a16="http://schemas.microsoft.com/office/drawing/2014/main" id="{367D671C-6EE3-4307-A4D5-310D04C17CBD}"/>
              </a:ext>
            </a:extLst>
          </p:cNvPr>
          <p:cNvGrpSpPr/>
          <p:nvPr/>
        </p:nvGrpSpPr>
        <p:grpSpPr>
          <a:xfrm>
            <a:off x="4573175" y="4928368"/>
            <a:ext cx="3045649" cy="1207759"/>
            <a:chOff x="1282512" y="4445009"/>
            <a:chExt cx="3045649" cy="1207759"/>
          </a:xfrm>
        </p:grpSpPr>
        <p:sp>
          <p:nvSpPr>
            <p:cNvPr id="56" name="文本框 55">
              <a:extLst>
                <a:ext uri="{FF2B5EF4-FFF2-40B4-BE49-F238E27FC236}">
                  <a16:creationId xmlns:a16="http://schemas.microsoft.com/office/drawing/2014/main" id="{58F4AC68-D993-47D9-97D9-B71CB9D1AD26}"/>
                </a:ext>
              </a:extLst>
            </p:cNvPr>
            <p:cNvSpPr txBox="1"/>
            <p:nvPr/>
          </p:nvSpPr>
          <p:spPr>
            <a:xfrm>
              <a:off x="1282512" y="4445009"/>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57" name="文本框 56">
              <a:extLst>
                <a:ext uri="{FF2B5EF4-FFF2-40B4-BE49-F238E27FC236}">
                  <a16:creationId xmlns:a16="http://schemas.microsoft.com/office/drawing/2014/main" id="{A5600087-A289-4982-8710-F99135CA0EF0}"/>
                </a:ext>
              </a:extLst>
            </p:cNvPr>
            <p:cNvSpPr txBox="1"/>
            <p:nvPr/>
          </p:nvSpPr>
          <p:spPr>
            <a:xfrm>
              <a:off x="1282513" y="4738159"/>
              <a:ext cx="3045648" cy="914609"/>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sp>
        <p:nvSpPr>
          <p:cNvPr id="58" name="矩形: 剪去单角 57">
            <a:extLst>
              <a:ext uri="{FF2B5EF4-FFF2-40B4-BE49-F238E27FC236}">
                <a16:creationId xmlns:a16="http://schemas.microsoft.com/office/drawing/2014/main" id="{043FA874-0853-4CAA-A0A8-BF47DD1E6042}"/>
              </a:ext>
            </a:extLst>
          </p:cNvPr>
          <p:cNvSpPr/>
          <p:nvPr/>
        </p:nvSpPr>
        <p:spPr>
          <a:xfrm>
            <a:off x="8169785" y="4856607"/>
            <a:ext cx="3064231" cy="1351280"/>
          </a:xfrm>
          <a:prstGeom prst="snip1Rect">
            <a:avLst>
              <a:gd name="adj" fmla="val 8862"/>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9" name="组合 58">
            <a:extLst>
              <a:ext uri="{FF2B5EF4-FFF2-40B4-BE49-F238E27FC236}">
                <a16:creationId xmlns:a16="http://schemas.microsoft.com/office/drawing/2014/main" id="{93144563-D0EE-4523-B3E1-28FADF724BC3}"/>
              </a:ext>
            </a:extLst>
          </p:cNvPr>
          <p:cNvGrpSpPr/>
          <p:nvPr/>
        </p:nvGrpSpPr>
        <p:grpSpPr>
          <a:xfrm>
            <a:off x="8170843" y="4928368"/>
            <a:ext cx="3045649" cy="1207759"/>
            <a:chOff x="1282512" y="4445009"/>
            <a:chExt cx="3045649" cy="1207759"/>
          </a:xfrm>
        </p:grpSpPr>
        <p:sp>
          <p:nvSpPr>
            <p:cNvPr id="60" name="文本框 59">
              <a:extLst>
                <a:ext uri="{FF2B5EF4-FFF2-40B4-BE49-F238E27FC236}">
                  <a16:creationId xmlns:a16="http://schemas.microsoft.com/office/drawing/2014/main" id="{4A3BD778-06AE-4DD0-AB01-76DCD575C424}"/>
                </a:ext>
              </a:extLst>
            </p:cNvPr>
            <p:cNvSpPr txBox="1"/>
            <p:nvPr/>
          </p:nvSpPr>
          <p:spPr>
            <a:xfrm>
              <a:off x="1282512" y="4445009"/>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61" name="文本框 60">
              <a:extLst>
                <a:ext uri="{FF2B5EF4-FFF2-40B4-BE49-F238E27FC236}">
                  <a16:creationId xmlns:a16="http://schemas.microsoft.com/office/drawing/2014/main" id="{1B47DD4B-E66D-4AFE-88D6-219263C4DE15}"/>
                </a:ext>
              </a:extLst>
            </p:cNvPr>
            <p:cNvSpPr txBox="1"/>
            <p:nvPr/>
          </p:nvSpPr>
          <p:spPr>
            <a:xfrm>
              <a:off x="1282513" y="4738159"/>
              <a:ext cx="3045648" cy="914609"/>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spTree>
    <p:extLst>
      <p:ext uri="{BB962C8B-B14F-4D97-AF65-F5344CB8AC3E}">
        <p14:creationId xmlns:p14="http://schemas.microsoft.com/office/powerpoint/2010/main" val="116033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服务行业</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A308486-E171-4810-87E2-6DF364758C7A}"/>
              </a:ext>
            </a:extLst>
          </p:cNvPr>
          <p:cNvSpPr txBox="1"/>
          <p:nvPr/>
        </p:nvSpPr>
        <p:spPr>
          <a:xfrm>
            <a:off x="3306293" y="1706718"/>
            <a:ext cx="1371416" cy="369332"/>
          </a:xfrm>
          <a:prstGeom prst="rect">
            <a:avLst/>
          </a:prstGeom>
          <a:noFill/>
        </p:spPr>
        <p:txBody>
          <a:bodyPr wrap="square" rtlCol="0">
            <a:spAutoFit/>
          </a:bodyPr>
          <a:lstStyle/>
          <a:p>
            <a:pPr algn="ctr"/>
            <a:r>
              <a:rPr lang="zh-CN" altLang="en-US" dirty="0">
                <a:solidFill>
                  <a:schemeClr val="bg1"/>
                </a:solidFill>
                <a:latin typeface="OPPOSans H" panose="00020600040101010101" pitchFamily="18" charset="-122"/>
                <a:ea typeface="OPPOSans H" panose="00020600040101010101" pitchFamily="18" charset="-122"/>
                <a:cs typeface="OPPOSans H" panose="00020600040101010101" pitchFamily="18" charset="-122"/>
              </a:rPr>
              <a:t>地产集团</a:t>
            </a:r>
            <a:endParaRPr lang="en-US" sz="3600" dirty="0">
              <a:solidFill>
                <a:schemeClr val="bg1"/>
              </a:solidFill>
              <a:latin typeface="OPPOSans H" panose="00020600040101010101" pitchFamily="18" charset="-122"/>
              <a:ea typeface="OPPOSans H" panose="00020600040101010101" pitchFamily="18" charset="-122"/>
              <a:cs typeface="OPPOSans H" panose="00020600040101010101" pitchFamily="18" charset="-122"/>
            </a:endParaRPr>
          </a:p>
        </p:txBody>
      </p:sp>
      <p:sp>
        <p:nvSpPr>
          <p:cNvPr id="5" name="椭圆 4">
            <a:extLst>
              <a:ext uri="{FF2B5EF4-FFF2-40B4-BE49-F238E27FC236}">
                <a16:creationId xmlns:a16="http://schemas.microsoft.com/office/drawing/2014/main" id="{6BE0720B-FB6E-4BA4-8718-5C971D0BCF33}"/>
              </a:ext>
            </a:extLst>
          </p:cNvPr>
          <p:cNvSpPr/>
          <p:nvPr/>
        </p:nvSpPr>
        <p:spPr>
          <a:xfrm>
            <a:off x="3639086" y="2094752"/>
            <a:ext cx="709888" cy="709888"/>
          </a:xfrm>
          <a:prstGeom prst="ellipse">
            <a:avLst/>
          </a:prstGeom>
          <a:noFill/>
          <a:ln w="889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OPPOSans B" panose="00020600040101010101" pitchFamily="18" charset="-122"/>
              <a:ea typeface="OPPOSans B" panose="00020600040101010101" pitchFamily="18" charset="-122"/>
            </a:endParaRPr>
          </a:p>
        </p:txBody>
      </p:sp>
      <p:sp>
        <p:nvSpPr>
          <p:cNvPr id="6" name="椭圆 5">
            <a:extLst>
              <a:ext uri="{FF2B5EF4-FFF2-40B4-BE49-F238E27FC236}">
                <a16:creationId xmlns:a16="http://schemas.microsoft.com/office/drawing/2014/main" id="{DC507347-CFD5-4FC5-BB54-CF74A451878D}"/>
              </a:ext>
            </a:extLst>
          </p:cNvPr>
          <p:cNvSpPr/>
          <p:nvPr/>
        </p:nvSpPr>
        <p:spPr>
          <a:xfrm>
            <a:off x="7843027" y="2094752"/>
            <a:ext cx="709888" cy="709888"/>
          </a:xfrm>
          <a:prstGeom prst="ellipse">
            <a:avLst/>
          </a:prstGeom>
          <a:noFill/>
          <a:ln w="889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OPPOSans B" panose="00020600040101010101" pitchFamily="18" charset="-122"/>
              <a:ea typeface="OPPOSans B" panose="00020600040101010101" pitchFamily="18" charset="-122"/>
            </a:endParaRPr>
          </a:p>
        </p:txBody>
      </p:sp>
      <p:sp>
        <p:nvSpPr>
          <p:cNvPr id="7" name="椭圆 6">
            <a:extLst>
              <a:ext uri="{FF2B5EF4-FFF2-40B4-BE49-F238E27FC236}">
                <a16:creationId xmlns:a16="http://schemas.microsoft.com/office/drawing/2014/main" id="{D15BE7E3-3344-46A6-B6CB-863440BD67CA}"/>
              </a:ext>
            </a:extLst>
          </p:cNvPr>
          <p:cNvSpPr/>
          <p:nvPr/>
        </p:nvSpPr>
        <p:spPr>
          <a:xfrm>
            <a:off x="3188123" y="4315975"/>
            <a:ext cx="709888" cy="709888"/>
          </a:xfrm>
          <a:prstGeom prst="ellipse">
            <a:avLst/>
          </a:prstGeom>
          <a:noFill/>
          <a:ln w="889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8" name="椭圆 7">
            <a:extLst>
              <a:ext uri="{FF2B5EF4-FFF2-40B4-BE49-F238E27FC236}">
                <a16:creationId xmlns:a16="http://schemas.microsoft.com/office/drawing/2014/main" id="{02EB5944-40E8-4613-AEE5-2978773348D2}"/>
              </a:ext>
            </a:extLst>
          </p:cNvPr>
          <p:cNvSpPr/>
          <p:nvPr/>
        </p:nvSpPr>
        <p:spPr>
          <a:xfrm>
            <a:off x="8260886" y="4326759"/>
            <a:ext cx="709888" cy="709888"/>
          </a:xfrm>
          <a:prstGeom prst="ellipse">
            <a:avLst/>
          </a:prstGeom>
          <a:noFill/>
          <a:ln w="889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OPPOSans B" panose="00020600040101010101" pitchFamily="18" charset="-122"/>
              <a:ea typeface="OPPOSans B" panose="00020600040101010101" pitchFamily="18" charset="-122"/>
            </a:endParaRPr>
          </a:p>
        </p:txBody>
      </p:sp>
      <p:sp>
        <p:nvSpPr>
          <p:cNvPr id="9" name="椭圆 8">
            <a:extLst>
              <a:ext uri="{FF2B5EF4-FFF2-40B4-BE49-F238E27FC236}">
                <a16:creationId xmlns:a16="http://schemas.microsoft.com/office/drawing/2014/main" id="{C685AB57-2F96-4ABD-9C98-C1FD57161ACC}"/>
              </a:ext>
            </a:extLst>
          </p:cNvPr>
          <p:cNvSpPr/>
          <p:nvPr/>
        </p:nvSpPr>
        <p:spPr>
          <a:xfrm>
            <a:off x="2719752" y="2765332"/>
            <a:ext cx="6752496" cy="1695188"/>
          </a:xfrm>
          <a:prstGeom prst="ellipse">
            <a:avLst/>
          </a:prstGeom>
          <a:gradFill flip="none" rotWithShape="1">
            <a:gsLst>
              <a:gs pos="0">
                <a:schemeClr val="accent1">
                  <a:alpha val="31000"/>
                </a:schemeClr>
              </a:gs>
              <a:gs pos="42000">
                <a:schemeClr val="accent1">
                  <a:alpha val="28000"/>
                </a:schemeClr>
              </a:gs>
              <a:gs pos="100000">
                <a:schemeClr val="accent1">
                  <a:alpha val="0"/>
                </a:schemeClr>
              </a:gs>
            </a:gsLst>
            <a:lin ang="16200000" scaled="1"/>
            <a:tileRect/>
          </a:gradFill>
          <a:ln w="12700">
            <a:gradFill flip="none" rotWithShape="1">
              <a:gsLst>
                <a:gs pos="0">
                  <a:schemeClr val="accent1">
                    <a:lumMod val="45000"/>
                    <a:lumOff val="55000"/>
                  </a:schemeClr>
                </a:gs>
                <a:gs pos="100000">
                  <a:schemeClr val="accent1">
                    <a:lumMod val="30000"/>
                    <a:lumOff val="70000"/>
                    <a:alpha val="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0" name="弧形 9">
            <a:extLst>
              <a:ext uri="{FF2B5EF4-FFF2-40B4-BE49-F238E27FC236}">
                <a16:creationId xmlns:a16="http://schemas.microsoft.com/office/drawing/2014/main" id="{85636FD1-5994-4FA4-8FFA-B1B65926EB0F}"/>
              </a:ext>
            </a:extLst>
          </p:cNvPr>
          <p:cNvSpPr/>
          <p:nvPr/>
        </p:nvSpPr>
        <p:spPr>
          <a:xfrm>
            <a:off x="1233728" y="2455411"/>
            <a:ext cx="9724544" cy="2405301"/>
          </a:xfrm>
          <a:prstGeom prst="arc">
            <a:avLst>
              <a:gd name="adj1" fmla="val 12352981"/>
              <a:gd name="adj2" fmla="val 19506993"/>
            </a:avLst>
          </a:prstGeom>
          <a:noFill/>
          <a:ln w="12700">
            <a:gradFill flip="none" rotWithShape="1">
              <a:gsLst>
                <a:gs pos="18000">
                  <a:schemeClr val="bg1">
                    <a:alpha val="0"/>
                  </a:schemeClr>
                </a:gs>
                <a:gs pos="100000">
                  <a:schemeClr val="accent1"/>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1" name="弧形 10">
            <a:extLst>
              <a:ext uri="{FF2B5EF4-FFF2-40B4-BE49-F238E27FC236}">
                <a16:creationId xmlns:a16="http://schemas.microsoft.com/office/drawing/2014/main" id="{C1132563-1C0A-41E6-8F8A-8796D133DE4A}"/>
              </a:ext>
            </a:extLst>
          </p:cNvPr>
          <p:cNvSpPr/>
          <p:nvPr/>
        </p:nvSpPr>
        <p:spPr>
          <a:xfrm>
            <a:off x="1233728" y="2455411"/>
            <a:ext cx="9724544" cy="2405301"/>
          </a:xfrm>
          <a:prstGeom prst="arc">
            <a:avLst>
              <a:gd name="adj1" fmla="val 20062886"/>
              <a:gd name="adj2" fmla="val 1034524"/>
            </a:avLst>
          </a:prstGeom>
          <a:noFill/>
          <a:ln w="12700">
            <a:gradFill flip="none" rotWithShape="1">
              <a:gsLst>
                <a:gs pos="20000">
                  <a:schemeClr val="accent1"/>
                </a:gs>
                <a:gs pos="100000">
                  <a:schemeClr val="accent1"/>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2" name="弧形 11">
            <a:extLst>
              <a:ext uri="{FF2B5EF4-FFF2-40B4-BE49-F238E27FC236}">
                <a16:creationId xmlns:a16="http://schemas.microsoft.com/office/drawing/2014/main" id="{C3D4DCC7-C9F7-4784-A004-60B939B8A07E}"/>
              </a:ext>
            </a:extLst>
          </p:cNvPr>
          <p:cNvSpPr/>
          <p:nvPr/>
        </p:nvSpPr>
        <p:spPr>
          <a:xfrm>
            <a:off x="1191864" y="2455411"/>
            <a:ext cx="9724544" cy="2405301"/>
          </a:xfrm>
          <a:prstGeom prst="arc">
            <a:avLst>
              <a:gd name="adj1" fmla="val 1412587"/>
              <a:gd name="adj2" fmla="val 9046346"/>
            </a:avLst>
          </a:prstGeom>
          <a:noFill/>
          <a:ln w="12700">
            <a:gradFill flip="none" rotWithShape="1">
              <a:gsLst>
                <a:gs pos="34000">
                  <a:schemeClr val="accent1"/>
                </a:gs>
                <a:gs pos="100000">
                  <a:schemeClr val="accent1">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3" name="弧形 12">
            <a:extLst>
              <a:ext uri="{FF2B5EF4-FFF2-40B4-BE49-F238E27FC236}">
                <a16:creationId xmlns:a16="http://schemas.microsoft.com/office/drawing/2014/main" id="{3E22A5D7-17C0-4D36-A3ED-685A3328BC34}"/>
              </a:ext>
            </a:extLst>
          </p:cNvPr>
          <p:cNvSpPr/>
          <p:nvPr/>
        </p:nvSpPr>
        <p:spPr>
          <a:xfrm>
            <a:off x="1233728" y="2455411"/>
            <a:ext cx="9724544" cy="2405301"/>
          </a:xfrm>
          <a:prstGeom prst="arc">
            <a:avLst>
              <a:gd name="adj1" fmla="val 9733105"/>
              <a:gd name="adj2" fmla="val 12099692"/>
            </a:avLst>
          </a:prstGeom>
          <a:noFill/>
          <a:ln w="12700">
            <a:gradFill flip="none" rotWithShape="1">
              <a:gsLst>
                <a:gs pos="49000">
                  <a:schemeClr val="accent1"/>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4" name="直角三角形 13">
            <a:extLst>
              <a:ext uri="{FF2B5EF4-FFF2-40B4-BE49-F238E27FC236}">
                <a16:creationId xmlns:a16="http://schemas.microsoft.com/office/drawing/2014/main" id="{BCD905D6-B7BB-4326-889F-58963B2E746C}"/>
              </a:ext>
            </a:extLst>
          </p:cNvPr>
          <p:cNvSpPr/>
          <p:nvPr/>
        </p:nvSpPr>
        <p:spPr>
          <a:xfrm rot="11289093">
            <a:off x="3995963" y="4735530"/>
            <a:ext cx="166350" cy="677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5" name="直角三角形 14">
            <a:extLst>
              <a:ext uri="{FF2B5EF4-FFF2-40B4-BE49-F238E27FC236}">
                <a16:creationId xmlns:a16="http://schemas.microsoft.com/office/drawing/2014/main" id="{B15E0DAA-C8F9-4166-9B02-52B01E1D7ED2}"/>
              </a:ext>
            </a:extLst>
          </p:cNvPr>
          <p:cNvSpPr/>
          <p:nvPr/>
        </p:nvSpPr>
        <p:spPr>
          <a:xfrm rot="20927413">
            <a:off x="3441650" y="2575707"/>
            <a:ext cx="166350" cy="677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6" name="直角三角形 15">
            <a:extLst>
              <a:ext uri="{FF2B5EF4-FFF2-40B4-BE49-F238E27FC236}">
                <a16:creationId xmlns:a16="http://schemas.microsoft.com/office/drawing/2014/main" id="{BD244CE9-B31E-4C17-8DD3-48CC26DD11A5}"/>
              </a:ext>
            </a:extLst>
          </p:cNvPr>
          <p:cNvSpPr/>
          <p:nvPr/>
        </p:nvSpPr>
        <p:spPr>
          <a:xfrm rot="334986">
            <a:off x="7631794" y="2466517"/>
            <a:ext cx="166350" cy="677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7" name="直角三角形 16">
            <a:extLst>
              <a:ext uri="{FF2B5EF4-FFF2-40B4-BE49-F238E27FC236}">
                <a16:creationId xmlns:a16="http://schemas.microsoft.com/office/drawing/2014/main" id="{41D2AE84-2214-4C99-B8E3-5F5AA5ABD89B}"/>
              </a:ext>
            </a:extLst>
          </p:cNvPr>
          <p:cNvSpPr/>
          <p:nvPr/>
        </p:nvSpPr>
        <p:spPr>
          <a:xfrm rot="9919076">
            <a:off x="9062872" y="4581993"/>
            <a:ext cx="147244" cy="76513"/>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bg1"/>
              </a:solidFill>
              <a:effectLst/>
              <a:uLnTx/>
              <a:uFillTx/>
              <a:latin typeface="OPPOSans B" panose="00020600040101010101" pitchFamily="18" charset="-122"/>
              <a:ea typeface="OPPOSans B" panose="00020600040101010101" pitchFamily="18" charset="-122"/>
              <a:cs typeface="+mn-cs"/>
            </a:endParaRPr>
          </a:p>
        </p:txBody>
      </p:sp>
      <p:sp>
        <p:nvSpPr>
          <p:cNvPr id="18" name="文本框 17">
            <a:extLst>
              <a:ext uri="{FF2B5EF4-FFF2-40B4-BE49-F238E27FC236}">
                <a16:creationId xmlns:a16="http://schemas.microsoft.com/office/drawing/2014/main" id="{27A48BBD-CAF3-46B2-AFA9-AC94D2491961}"/>
              </a:ext>
            </a:extLst>
          </p:cNvPr>
          <p:cNvSpPr txBox="1"/>
          <p:nvPr/>
        </p:nvSpPr>
        <p:spPr>
          <a:xfrm>
            <a:off x="7514293" y="1706718"/>
            <a:ext cx="1371416" cy="369332"/>
          </a:xfrm>
          <a:prstGeom prst="rect">
            <a:avLst/>
          </a:prstGeom>
          <a:noFill/>
        </p:spPr>
        <p:txBody>
          <a:bodyPr wrap="square" rtlCol="0">
            <a:spAutoFit/>
          </a:bodyPr>
          <a:lstStyle>
            <a:defPPr>
              <a:defRPr lang="zh-CN"/>
            </a:defPPr>
            <a:lvl1pPr algn="ctr">
              <a:defRPr>
                <a:gradFill flip="none" rotWithShape="1">
                  <a:gsLst>
                    <a:gs pos="0">
                      <a:schemeClr val="accent1"/>
                    </a:gs>
                    <a:gs pos="75000">
                      <a:schemeClr val="accent2"/>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defRPr>
            </a:lvl1pPr>
          </a:lstStyle>
          <a:p>
            <a:r>
              <a:rPr lang="zh-CN" altLang="en-US" dirty="0">
                <a:solidFill>
                  <a:schemeClr val="bg1"/>
                </a:solidFill>
              </a:rPr>
              <a:t>餐饮企业</a:t>
            </a:r>
            <a:endParaRPr lang="en-US" altLang="zh-CN" dirty="0">
              <a:solidFill>
                <a:schemeClr val="bg1"/>
              </a:solidFill>
            </a:endParaRPr>
          </a:p>
        </p:txBody>
      </p:sp>
      <p:sp>
        <p:nvSpPr>
          <p:cNvPr id="19" name="文本框 18">
            <a:extLst>
              <a:ext uri="{FF2B5EF4-FFF2-40B4-BE49-F238E27FC236}">
                <a16:creationId xmlns:a16="http://schemas.microsoft.com/office/drawing/2014/main" id="{52AFE54B-45AC-4466-AED3-AC393944843C}"/>
              </a:ext>
            </a:extLst>
          </p:cNvPr>
          <p:cNvSpPr txBox="1"/>
          <p:nvPr/>
        </p:nvSpPr>
        <p:spPr>
          <a:xfrm>
            <a:off x="2857359" y="5147429"/>
            <a:ext cx="1371416" cy="369332"/>
          </a:xfrm>
          <a:prstGeom prst="rect">
            <a:avLst/>
          </a:prstGeom>
          <a:noFill/>
        </p:spPr>
        <p:txBody>
          <a:bodyPr wrap="square" rtlCol="0">
            <a:spAutoFit/>
          </a:bodyPr>
          <a:lstStyle>
            <a:defPPr>
              <a:defRPr lang="zh-CN"/>
            </a:defPPr>
            <a:lvl1pPr algn="ctr">
              <a:defRPr>
                <a:gradFill flip="none" rotWithShape="1">
                  <a:gsLst>
                    <a:gs pos="0">
                      <a:schemeClr val="accent1"/>
                    </a:gs>
                    <a:gs pos="75000">
                      <a:schemeClr val="accent2"/>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defRPr>
            </a:lvl1pPr>
          </a:lstStyle>
          <a:p>
            <a:r>
              <a:rPr lang="zh-CN" altLang="en-US" dirty="0">
                <a:solidFill>
                  <a:schemeClr val="bg1"/>
                </a:solidFill>
              </a:rPr>
              <a:t>医疗公司</a:t>
            </a:r>
            <a:endParaRPr lang="en-US" altLang="zh-CN" dirty="0">
              <a:solidFill>
                <a:schemeClr val="bg1"/>
              </a:solidFill>
            </a:endParaRPr>
          </a:p>
        </p:txBody>
      </p:sp>
      <p:sp>
        <p:nvSpPr>
          <p:cNvPr id="20" name="文本框 19">
            <a:extLst>
              <a:ext uri="{FF2B5EF4-FFF2-40B4-BE49-F238E27FC236}">
                <a16:creationId xmlns:a16="http://schemas.microsoft.com/office/drawing/2014/main" id="{352DC82C-98B5-4664-A2C9-45997705B9EE}"/>
              </a:ext>
            </a:extLst>
          </p:cNvPr>
          <p:cNvSpPr txBox="1"/>
          <p:nvPr/>
        </p:nvSpPr>
        <p:spPr>
          <a:xfrm>
            <a:off x="7930122" y="5116834"/>
            <a:ext cx="1371416" cy="369332"/>
          </a:xfrm>
          <a:prstGeom prst="rect">
            <a:avLst/>
          </a:prstGeom>
          <a:noFill/>
        </p:spPr>
        <p:txBody>
          <a:bodyPr wrap="square" rtlCol="0">
            <a:spAutoFit/>
          </a:bodyPr>
          <a:lstStyle>
            <a:defPPr>
              <a:defRPr lang="zh-CN"/>
            </a:defPPr>
            <a:lvl1pPr algn="ctr">
              <a:defRPr>
                <a:gradFill flip="none" rotWithShape="1">
                  <a:gsLst>
                    <a:gs pos="0">
                      <a:schemeClr val="accent1"/>
                    </a:gs>
                    <a:gs pos="75000">
                      <a:schemeClr val="accent2"/>
                    </a:gs>
                  </a:gsLst>
                  <a:lin ang="2700000" scaled="1"/>
                  <a:tileRect/>
                </a:gradFill>
                <a:latin typeface="OPPOSans H" panose="00020600040101010101" pitchFamily="18" charset="-122"/>
                <a:ea typeface="OPPOSans H" panose="00020600040101010101" pitchFamily="18" charset="-122"/>
                <a:cs typeface="OPPOSans H" panose="00020600040101010101" pitchFamily="18" charset="-122"/>
              </a:defRPr>
            </a:lvl1pPr>
          </a:lstStyle>
          <a:p>
            <a:r>
              <a:rPr lang="zh-CN" altLang="en-US" dirty="0">
                <a:solidFill>
                  <a:schemeClr val="bg1"/>
                </a:solidFill>
              </a:rPr>
              <a:t>电商公司</a:t>
            </a:r>
            <a:endParaRPr lang="en-US" altLang="zh-CN" dirty="0">
              <a:solidFill>
                <a:schemeClr val="bg1"/>
              </a:solidFill>
            </a:endParaRPr>
          </a:p>
        </p:txBody>
      </p:sp>
      <p:grpSp>
        <p:nvGrpSpPr>
          <p:cNvPr id="21" name="组合 20">
            <a:extLst>
              <a:ext uri="{FF2B5EF4-FFF2-40B4-BE49-F238E27FC236}">
                <a16:creationId xmlns:a16="http://schemas.microsoft.com/office/drawing/2014/main" id="{5638A4DA-DBD8-4116-9E49-64EEC352D6D9}"/>
              </a:ext>
            </a:extLst>
          </p:cNvPr>
          <p:cNvGrpSpPr/>
          <p:nvPr/>
        </p:nvGrpSpPr>
        <p:grpSpPr>
          <a:xfrm>
            <a:off x="3800042" y="2208543"/>
            <a:ext cx="428733" cy="428733"/>
            <a:chOff x="5855856" y="8790522"/>
            <a:chExt cx="1905000" cy="1905000"/>
          </a:xfrm>
          <a:gradFill flip="none" rotWithShape="1">
            <a:gsLst>
              <a:gs pos="0">
                <a:schemeClr val="accent1"/>
              </a:gs>
              <a:gs pos="63000">
                <a:schemeClr val="accent1"/>
              </a:gs>
            </a:gsLst>
            <a:lin ang="2700000" scaled="1"/>
            <a:tileRect/>
          </a:gradFill>
        </p:grpSpPr>
        <p:sp>
          <p:nvSpPr>
            <p:cNvPr id="22" name="任意多边形: 形状 21">
              <a:extLst>
                <a:ext uri="{FF2B5EF4-FFF2-40B4-BE49-F238E27FC236}">
                  <a16:creationId xmlns:a16="http://schemas.microsoft.com/office/drawing/2014/main" id="{E93A3D18-0D3B-41C7-9E11-34B6494E531F}"/>
                </a:ext>
              </a:extLst>
            </p:cNvPr>
            <p:cNvSpPr/>
            <p:nvPr/>
          </p:nvSpPr>
          <p:spPr>
            <a:xfrm>
              <a:off x="5944460" y="8790522"/>
              <a:ext cx="1107558" cy="1905000"/>
            </a:xfrm>
            <a:custGeom>
              <a:avLst/>
              <a:gdLst>
                <a:gd name="connsiteX0" fmla="*/ 1046820 w 1107558"/>
                <a:gd name="connsiteY0" fmla="*/ 1905000 h 1905000"/>
                <a:gd name="connsiteX1" fmla="*/ 58878 w 1107558"/>
                <a:gd name="connsiteY1" fmla="*/ 1905000 h 1905000"/>
                <a:gd name="connsiteX2" fmla="*/ 0 w 1107558"/>
                <a:gd name="connsiteY2" fmla="*/ 1844970 h 1905000"/>
                <a:gd name="connsiteX3" fmla="*/ 0 w 1107558"/>
                <a:gd name="connsiteY3" fmla="*/ 60030 h 1905000"/>
                <a:gd name="connsiteX4" fmla="*/ 58833 w 1107558"/>
                <a:gd name="connsiteY4" fmla="*/ 0 h 1905000"/>
                <a:gd name="connsiteX5" fmla="*/ 1047750 w 1107558"/>
                <a:gd name="connsiteY5" fmla="*/ 0 h 1905000"/>
                <a:gd name="connsiteX6" fmla="*/ 1107559 w 1107558"/>
                <a:gd name="connsiteY6" fmla="*/ 60030 h 1905000"/>
                <a:gd name="connsiteX7" fmla="*/ 1107559 w 1107558"/>
                <a:gd name="connsiteY7" fmla="*/ 1845945 h 1905000"/>
                <a:gd name="connsiteX8" fmla="*/ 1046820 w 1107558"/>
                <a:gd name="connsiteY8" fmla="*/ 1905000 h 1905000"/>
                <a:gd name="connsiteX9" fmla="*/ 117667 w 1107558"/>
                <a:gd name="connsiteY9" fmla="*/ 1785915 h 1905000"/>
                <a:gd name="connsiteX10" fmla="*/ 987986 w 1107558"/>
                <a:gd name="connsiteY10" fmla="*/ 1785915 h 1905000"/>
                <a:gd name="connsiteX11" fmla="*/ 987986 w 1107558"/>
                <a:gd name="connsiteY11" fmla="*/ 119085 h 1905000"/>
                <a:gd name="connsiteX12" fmla="*/ 117667 w 1107558"/>
                <a:gd name="connsiteY12" fmla="*/ 119085 h 1905000"/>
                <a:gd name="connsiteX13" fmla="*/ 117667 w 1107558"/>
                <a:gd name="connsiteY13" fmla="*/ 1785915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7558" h="1905000">
                  <a:moveTo>
                    <a:pt x="1046820" y="1905000"/>
                  </a:moveTo>
                  <a:lnTo>
                    <a:pt x="58878" y="1905000"/>
                  </a:lnTo>
                  <a:cubicBezTo>
                    <a:pt x="25607" y="1905000"/>
                    <a:pt x="0" y="1878323"/>
                    <a:pt x="0" y="1844970"/>
                  </a:cubicBezTo>
                  <a:lnTo>
                    <a:pt x="0" y="60030"/>
                  </a:lnTo>
                  <a:cubicBezTo>
                    <a:pt x="0" y="26670"/>
                    <a:pt x="26581" y="0"/>
                    <a:pt x="58833" y="0"/>
                  </a:cubicBezTo>
                  <a:lnTo>
                    <a:pt x="1047750" y="0"/>
                  </a:lnTo>
                  <a:cubicBezTo>
                    <a:pt x="1080976" y="0"/>
                    <a:pt x="1107559" y="26670"/>
                    <a:pt x="1107559" y="60030"/>
                  </a:cubicBezTo>
                  <a:lnTo>
                    <a:pt x="1107559" y="1845945"/>
                  </a:lnTo>
                  <a:cubicBezTo>
                    <a:pt x="1106554" y="1878788"/>
                    <a:pt x="1079680" y="1904926"/>
                    <a:pt x="1046820" y="1905000"/>
                  </a:cubicBezTo>
                  <a:close/>
                  <a:moveTo>
                    <a:pt x="117667" y="1785915"/>
                  </a:moveTo>
                  <a:lnTo>
                    <a:pt x="987986" y="1785915"/>
                  </a:lnTo>
                  <a:lnTo>
                    <a:pt x="987986" y="119085"/>
                  </a:lnTo>
                  <a:lnTo>
                    <a:pt x="117667" y="119085"/>
                  </a:lnTo>
                  <a:lnTo>
                    <a:pt x="117667" y="1785915"/>
                  </a:lnTo>
                  <a:close/>
                </a:path>
              </a:pathLst>
            </a:custGeom>
            <a:grpFill/>
            <a:ln w="1860" cap="flat">
              <a:noFill/>
              <a:prstDash val="solid"/>
              <a:miter/>
            </a:ln>
          </p:spPr>
          <p:txBody>
            <a:bodyPr rtlCol="0" anchor="ctr"/>
            <a:lstStyle/>
            <a:p>
              <a:endParaRPr lang="zh-CN" altLang="en-US">
                <a:solidFill>
                  <a:schemeClr val="bg1"/>
                </a:solidFill>
              </a:endParaRPr>
            </a:p>
          </p:txBody>
        </p:sp>
        <p:sp>
          <p:nvSpPr>
            <p:cNvPr id="23" name="任意多边形: 形状 22">
              <a:extLst>
                <a:ext uri="{FF2B5EF4-FFF2-40B4-BE49-F238E27FC236}">
                  <a16:creationId xmlns:a16="http://schemas.microsoft.com/office/drawing/2014/main" id="{8C230D1B-034A-459C-A9C9-02DB913342E9}"/>
                </a:ext>
              </a:extLst>
            </p:cNvPr>
            <p:cNvSpPr/>
            <p:nvPr/>
          </p:nvSpPr>
          <p:spPr>
            <a:xfrm>
              <a:off x="6210275" y="9056371"/>
              <a:ext cx="1461976" cy="1639150"/>
            </a:xfrm>
            <a:custGeom>
              <a:avLst/>
              <a:gdLst>
                <a:gd name="connsiteX0" fmla="*/ 197588 w 1461976"/>
                <a:gd name="connsiteY0" fmla="*/ 167959 h 1639150"/>
                <a:gd name="connsiteX1" fmla="*/ 59807 w 1461976"/>
                <a:gd name="connsiteY1" fmla="*/ 167959 h 1639150"/>
                <a:gd name="connsiteX2" fmla="*/ 0 w 1461976"/>
                <a:gd name="connsiteY2" fmla="*/ 106113 h 1639150"/>
                <a:gd name="connsiteX3" fmla="*/ 59807 w 1461976"/>
                <a:gd name="connsiteY3" fmla="*/ 44268 h 1639150"/>
                <a:gd name="connsiteX4" fmla="*/ 198473 w 1461976"/>
                <a:gd name="connsiteY4" fmla="*/ 44268 h 1639150"/>
                <a:gd name="connsiteX5" fmla="*/ 258371 w 1461976"/>
                <a:gd name="connsiteY5" fmla="*/ 106113 h 1639150"/>
                <a:gd name="connsiteX6" fmla="*/ 197543 w 1461976"/>
                <a:gd name="connsiteY6" fmla="*/ 167959 h 1639150"/>
                <a:gd name="connsiteX7" fmla="*/ 560424 w 1461976"/>
                <a:gd name="connsiteY7" fmla="*/ 167959 h 1639150"/>
                <a:gd name="connsiteX8" fmla="*/ 422644 w 1461976"/>
                <a:gd name="connsiteY8" fmla="*/ 167959 h 1639150"/>
                <a:gd name="connsiteX9" fmla="*/ 362836 w 1461976"/>
                <a:gd name="connsiteY9" fmla="*/ 106113 h 1639150"/>
                <a:gd name="connsiteX10" fmla="*/ 422644 w 1461976"/>
                <a:gd name="connsiteY10" fmla="*/ 44268 h 1639150"/>
                <a:gd name="connsiteX11" fmla="*/ 560424 w 1461976"/>
                <a:gd name="connsiteY11" fmla="*/ 44268 h 1639150"/>
                <a:gd name="connsiteX12" fmla="*/ 620232 w 1461976"/>
                <a:gd name="connsiteY12" fmla="*/ 106113 h 1639150"/>
                <a:gd name="connsiteX13" fmla="*/ 560424 w 1461976"/>
                <a:gd name="connsiteY13" fmla="*/ 167959 h 1639150"/>
                <a:gd name="connsiteX14" fmla="*/ 197588 w 1461976"/>
                <a:gd name="connsiteY14" fmla="*/ 460533 h 1639150"/>
                <a:gd name="connsiteX15" fmla="*/ 59807 w 1461976"/>
                <a:gd name="connsiteY15" fmla="*/ 460533 h 1639150"/>
                <a:gd name="connsiteX16" fmla="*/ 0 w 1461976"/>
                <a:gd name="connsiteY16" fmla="*/ 398685 h 1639150"/>
                <a:gd name="connsiteX17" fmla="*/ 59807 w 1461976"/>
                <a:gd name="connsiteY17" fmla="*/ 336840 h 1639150"/>
                <a:gd name="connsiteX18" fmla="*/ 198473 w 1461976"/>
                <a:gd name="connsiteY18" fmla="*/ 336840 h 1639150"/>
                <a:gd name="connsiteX19" fmla="*/ 258371 w 1461976"/>
                <a:gd name="connsiteY19" fmla="*/ 398685 h 1639150"/>
                <a:gd name="connsiteX20" fmla="*/ 197543 w 1461976"/>
                <a:gd name="connsiteY20" fmla="*/ 460533 h 1639150"/>
                <a:gd name="connsiteX21" fmla="*/ 560424 w 1461976"/>
                <a:gd name="connsiteY21" fmla="*/ 460533 h 1639150"/>
                <a:gd name="connsiteX22" fmla="*/ 422644 w 1461976"/>
                <a:gd name="connsiteY22" fmla="*/ 460533 h 1639150"/>
                <a:gd name="connsiteX23" fmla="*/ 362836 w 1461976"/>
                <a:gd name="connsiteY23" fmla="*/ 398685 h 1639150"/>
                <a:gd name="connsiteX24" fmla="*/ 422644 w 1461976"/>
                <a:gd name="connsiteY24" fmla="*/ 336840 h 1639150"/>
                <a:gd name="connsiteX25" fmla="*/ 560424 w 1461976"/>
                <a:gd name="connsiteY25" fmla="*/ 336840 h 1639150"/>
                <a:gd name="connsiteX26" fmla="*/ 620232 w 1461976"/>
                <a:gd name="connsiteY26" fmla="*/ 398685 h 1639150"/>
                <a:gd name="connsiteX27" fmla="*/ 560424 w 1461976"/>
                <a:gd name="connsiteY27" fmla="*/ 460533 h 1639150"/>
                <a:gd name="connsiteX28" fmla="*/ 197588 w 1461976"/>
                <a:gd name="connsiteY28" fmla="*/ 753104 h 1639150"/>
                <a:gd name="connsiteX29" fmla="*/ 59807 w 1461976"/>
                <a:gd name="connsiteY29" fmla="*/ 753104 h 1639150"/>
                <a:gd name="connsiteX30" fmla="*/ 0 w 1461976"/>
                <a:gd name="connsiteY30" fmla="*/ 691259 h 1639150"/>
                <a:gd name="connsiteX31" fmla="*/ 59807 w 1461976"/>
                <a:gd name="connsiteY31" fmla="*/ 629411 h 1639150"/>
                <a:gd name="connsiteX32" fmla="*/ 198473 w 1461976"/>
                <a:gd name="connsiteY32" fmla="*/ 629411 h 1639150"/>
                <a:gd name="connsiteX33" fmla="*/ 258371 w 1461976"/>
                <a:gd name="connsiteY33" fmla="*/ 691259 h 1639150"/>
                <a:gd name="connsiteX34" fmla="*/ 197543 w 1461976"/>
                <a:gd name="connsiteY34" fmla="*/ 753104 h 1639150"/>
                <a:gd name="connsiteX35" fmla="*/ 560424 w 1461976"/>
                <a:gd name="connsiteY35" fmla="*/ 753104 h 1639150"/>
                <a:gd name="connsiteX36" fmla="*/ 422644 w 1461976"/>
                <a:gd name="connsiteY36" fmla="*/ 753104 h 1639150"/>
                <a:gd name="connsiteX37" fmla="*/ 362836 w 1461976"/>
                <a:gd name="connsiteY37" fmla="*/ 691259 h 1639150"/>
                <a:gd name="connsiteX38" fmla="*/ 422644 w 1461976"/>
                <a:gd name="connsiteY38" fmla="*/ 629411 h 1639150"/>
                <a:gd name="connsiteX39" fmla="*/ 560424 w 1461976"/>
                <a:gd name="connsiteY39" fmla="*/ 629411 h 1639150"/>
                <a:gd name="connsiteX40" fmla="*/ 620232 w 1461976"/>
                <a:gd name="connsiteY40" fmla="*/ 691259 h 1639150"/>
                <a:gd name="connsiteX41" fmla="*/ 560424 w 1461976"/>
                <a:gd name="connsiteY41" fmla="*/ 753104 h 1639150"/>
                <a:gd name="connsiteX42" fmla="*/ 197588 w 1461976"/>
                <a:gd name="connsiteY42" fmla="*/ 1063221 h 1639150"/>
                <a:gd name="connsiteX43" fmla="*/ 59807 w 1461976"/>
                <a:gd name="connsiteY43" fmla="*/ 1063221 h 1639150"/>
                <a:gd name="connsiteX44" fmla="*/ 0 w 1461976"/>
                <a:gd name="connsiteY44" fmla="*/ 996236 h 1639150"/>
                <a:gd name="connsiteX45" fmla="*/ 59807 w 1461976"/>
                <a:gd name="connsiteY45" fmla="*/ 930314 h 1639150"/>
                <a:gd name="connsiteX46" fmla="*/ 198473 w 1461976"/>
                <a:gd name="connsiteY46" fmla="*/ 930314 h 1639150"/>
                <a:gd name="connsiteX47" fmla="*/ 258371 w 1461976"/>
                <a:gd name="connsiteY47" fmla="*/ 996236 h 1639150"/>
                <a:gd name="connsiteX48" fmla="*/ 197543 w 1461976"/>
                <a:gd name="connsiteY48" fmla="*/ 1063221 h 1639150"/>
                <a:gd name="connsiteX49" fmla="*/ 560424 w 1461976"/>
                <a:gd name="connsiteY49" fmla="*/ 1063221 h 1639150"/>
                <a:gd name="connsiteX50" fmla="*/ 422644 w 1461976"/>
                <a:gd name="connsiteY50" fmla="*/ 1063221 h 1639150"/>
                <a:gd name="connsiteX51" fmla="*/ 362836 w 1461976"/>
                <a:gd name="connsiteY51" fmla="*/ 996236 h 1639150"/>
                <a:gd name="connsiteX52" fmla="*/ 422644 w 1461976"/>
                <a:gd name="connsiteY52" fmla="*/ 930314 h 1639150"/>
                <a:gd name="connsiteX53" fmla="*/ 560424 w 1461976"/>
                <a:gd name="connsiteY53" fmla="*/ 930314 h 1639150"/>
                <a:gd name="connsiteX54" fmla="*/ 620232 w 1461976"/>
                <a:gd name="connsiteY54" fmla="*/ 996236 h 1639150"/>
                <a:gd name="connsiteX55" fmla="*/ 560424 w 1461976"/>
                <a:gd name="connsiteY55" fmla="*/ 1063221 h 1639150"/>
                <a:gd name="connsiteX56" fmla="*/ 197588 w 1461976"/>
                <a:gd name="connsiteY56" fmla="*/ 1329034 h 1639150"/>
                <a:gd name="connsiteX57" fmla="*/ 59807 w 1461976"/>
                <a:gd name="connsiteY57" fmla="*/ 1329034 h 1639150"/>
                <a:gd name="connsiteX58" fmla="*/ 0 w 1461976"/>
                <a:gd name="connsiteY58" fmla="*/ 1262580 h 1639150"/>
                <a:gd name="connsiteX59" fmla="*/ 59807 w 1461976"/>
                <a:gd name="connsiteY59" fmla="*/ 1196127 h 1639150"/>
                <a:gd name="connsiteX60" fmla="*/ 198473 w 1461976"/>
                <a:gd name="connsiteY60" fmla="*/ 1196127 h 1639150"/>
                <a:gd name="connsiteX61" fmla="*/ 258371 w 1461976"/>
                <a:gd name="connsiteY61" fmla="*/ 1262580 h 1639150"/>
                <a:gd name="connsiteX62" fmla="*/ 197543 w 1461976"/>
                <a:gd name="connsiteY62" fmla="*/ 1329034 h 1639150"/>
                <a:gd name="connsiteX63" fmla="*/ 560424 w 1461976"/>
                <a:gd name="connsiteY63" fmla="*/ 1329034 h 1639150"/>
                <a:gd name="connsiteX64" fmla="*/ 422644 w 1461976"/>
                <a:gd name="connsiteY64" fmla="*/ 1329034 h 1639150"/>
                <a:gd name="connsiteX65" fmla="*/ 362836 w 1461976"/>
                <a:gd name="connsiteY65" fmla="*/ 1262580 h 1639150"/>
                <a:gd name="connsiteX66" fmla="*/ 422644 w 1461976"/>
                <a:gd name="connsiteY66" fmla="*/ 1196127 h 1639150"/>
                <a:gd name="connsiteX67" fmla="*/ 560424 w 1461976"/>
                <a:gd name="connsiteY67" fmla="*/ 1196127 h 1639150"/>
                <a:gd name="connsiteX68" fmla="*/ 620232 w 1461976"/>
                <a:gd name="connsiteY68" fmla="*/ 1262580 h 1639150"/>
                <a:gd name="connsiteX69" fmla="*/ 560424 w 1461976"/>
                <a:gd name="connsiteY69" fmla="*/ 1329034 h 1639150"/>
                <a:gd name="connsiteX70" fmla="*/ 1402523 w 1461976"/>
                <a:gd name="connsiteY70" fmla="*/ 1639151 h 1639150"/>
                <a:gd name="connsiteX71" fmla="*/ 812592 w 1461976"/>
                <a:gd name="connsiteY71" fmla="*/ 1639151 h 1639150"/>
                <a:gd name="connsiteX72" fmla="*/ 753137 w 1461976"/>
                <a:gd name="connsiteY72" fmla="*/ 1579610 h 1639150"/>
                <a:gd name="connsiteX73" fmla="*/ 753139 w 1461976"/>
                <a:gd name="connsiteY73" fmla="*/ 1579121 h 1639150"/>
                <a:gd name="connsiteX74" fmla="*/ 812592 w 1461976"/>
                <a:gd name="connsiteY74" fmla="*/ 1519091 h 1639150"/>
                <a:gd name="connsiteX75" fmla="*/ 1343068 w 1461976"/>
                <a:gd name="connsiteY75" fmla="*/ 1519091 h 1639150"/>
                <a:gd name="connsiteX76" fmla="*/ 1342095 w 1461976"/>
                <a:gd name="connsiteY76" fmla="*/ 266931 h 1639150"/>
                <a:gd name="connsiteX77" fmla="*/ 798461 w 1461976"/>
                <a:gd name="connsiteY77" fmla="*/ 117366 h 1639150"/>
                <a:gd name="connsiteX78" fmla="*/ 756905 w 1461976"/>
                <a:gd name="connsiteY78" fmla="*/ 44002 h 1639150"/>
                <a:gd name="connsiteX79" fmla="*/ 829561 w 1461976"/>
                <a:gd name="connsiteY79" fmla="*/ 2047 h 1639150"/>
                <a:gd name="connsiteX80" fmla="*/ 1416654 w 1461976"/>
                <a:gd name="connsiteY80" fmla="*/ 164061 h 1639150"/>
                <a:gd name="connsiteX81" fmla="*/ 1460071 w 1461976"/>
                <a:gd name="connsiteY81" fmla="*/ 221211 h 1639150"/>
                <a:gd name="connsiteX82" fmla="*/ 1461976 w 1461976"/>
                <a:gd name="connsiteY82" fmla="*/ 1579166 h 1639150"/>
                <a:gd name="connsiteX83" fmla="*/ 1402523 w 1461976"/>
                <a:gd name="connsiteY83" fmla="*/ 1639151 h 163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461976" h="1639150">
                  <a:moveTo>
                    <a:pt x="197588" y="167959"/>
                  </a:moveTo>
                  <a:lnTo>
                    <a:pt x="59807" y="167959"/>
                  </a:lnTo>
                  <a:cubicBezTo>
                    <a:pt x="26581" y="167959"/>
                    <a:pt x="0" y="140492"/>
                    <a:pt x="0" y="106113"/>
                  </a:cubicBezTo>
                  <a:cubicBezTo>
                    <a:pt x="0" y="71734"/>
                    <a:pt x="26581" y="44268"/>
                    <a:pt x="59807" y="44268"/>
                  </a:cubicBezTo>
                  <a:lnTo>
                    <a:pt x="198473" y="44268"/>
                  </a:lnTo>
                  <a:cubicBezTo>
                    <a:pt x="231744" y="44268"/>
                    <a:pt x="258371" y="71734"/>
                    <a:pt x="258371" y="106113"/>
                  </a:cubicBezTo>
                  <a:cubicBezTo>
                    <a:pt x="258371" y="140492"/>
                    <a:pt x="230814" y="167959"/>
                    <a:pt x="197543" y="167959"/>
                  </a:cubicBezTo>
                  <a:close/>
                  <a:moveTo>
                    <a:pt x="560424" y="167959"/>
                  </a:moveTo>
                  <a:lnTo>
                    <a:pt x="422644" y="167959"/>
                  </a:lnTo>
                  <a:cubicBezTo>
                    <a:pt x="389416" y="167959"/>
                    <a:pt x="362836" y="140492"/>
                    <a:pt x="362836" y="106113"/>
                  </a:cubicBezTo>
                  <a:cubicBezTo>
                    <a:pt x="362836" y="71734"/>
                    <a:pt x="389416" y="44268"/>
                    <a:pt x="422644" y="44268"/>
                  </a:cubicBezTo>
                  <a:lnTo>
                    <a:pt x="560424" y="44268"/>
                  </a:lnTo>
                  <a:cubicBezTo>
                    <a:pt x="593651" y="44268"/>
                    <a:pt x="620232" y="71734"/>
                    <a:pt x="620232" y="106113"/>
                  </a:cubicBezTo>
                  <a:cubicBezTo>
                    <a:pt x="620232" y="140492"/>
                    <a:pt x="593651" y="167959"/>
                    <a:pt x="560424" y="167959"/>
                  </a:cubicBezTo>
                  <a:close/>
                  <a:moveTo>
                    <a:pt x="197588" y="460533"/>
                  </a:moveTo>
                  <a:lnTo>
                    <a:pt x="59807" y="460533"/>
                  </a:lnTo>
                  <a:cubicBezTo>
                    <a:pt x="26581" y="460533"/>
                    <a:pt x="0" y="433064"/>
                    <a:pt x="0" y="398685"/>
                  </a:cubicBezTo>
                  <a:cubicBezTo>
                    <a:pt x="0" y="364308"/>
                    <a:pt x="26581" y="336840"/>
                    <a:pt x="59807" y="336840"/>
                  </a:cubicBezTo>
                  <a:lnTo>
                    <a:pt x="198473" y="336840"/>
                  </a:lnTo>
                  <a:cubicBezTo>
                    <a:pt x="231744" y="336840"/>
                    <a:pt x="258371" y="364308"/>
                    <a:pt x="258371" y="398685"/>
                  </a:cubicBezTo>
                  <a:cubicBezTo>
                    <a:pt x="258371" y="433064"/>
                    <a:pt x="230814" y="460533"/>
                    <a:pt x="197543" y="460533"/>
                  </a:cubicBezTo>
                  <a:close/>
                  <a:moveTo>
                    <a:pt x="560424" y="460533"/>
                  </a:moveTo>
                  <a:lnTo>
                    <a:pt x="422644" y="460533"/>
                  </a:lnTo>
                  <a:cubicBezTo>
                    <a:pt x="389416" y="460533"/>
                    <a:pt x="362836" y="433064"/>
                    <a:pt x="362836" y="398685"/>
                  </a:cubicBezTo>
                  <a:cubicBezTo>
                    <a:pt x="362836" y="364308"/>
                    <a:pt x="389416" y="336840"/>
                    <a:pt x="422644" y="336840"/>
                  </a:cubicBezTo>
                  <a:lnTo>
                    <a:pt x="560424" y="336840"/>
                  </a:lnTo>
                  <a:cubicBezTo>
                    <a:pt x="593651" y="336840"/>
                    <a:pt x="620232" y="364308"/>
                    <a:pt x="620232" y="398685"/>
                  </a:cubicBezTo>
                  <a:cubicBezTo>
                    <a:pt x="620232" y="433064"/>
                    <a:pt x="593651" y="460533"/>
                    <a:pt x="560424" y="460533"/>
                  </a:cubicBezTo>
                  <a:close/>
                  <a:moveTo>
                    <a:pt x="197588" y="753104"/>
                  </a:moveTo>
                  <a:lnTo>
                    <a:pt x="59807" y="753104"/>
                  </a:lnTo>
                  <a:cubicBezTo>
                    <a:pt x="26581" y="753104"/>
                    <a:pt x="0" y="725636"/>
                    <a:pt x="0" y="691259"/>
                  </a:cubicBezTo>
                  <a:cubicBezTo>
                    <a:pt x="0" y="656880"/>
                    <a:pt x="26581" y="629411"/>
                    <a:pt x="59807" y="629411"/>
                  </a:cubicBezTo>
                  <a:lnTo>
                    <a:pt x="198473" y="629411"/>
                  </a:lnTo>
                  <a:cubicBezTo>
                    <a:pt x="231744" y="629411"/>
                    <a:pt x="258371" y="656880"/>
                    <a:pt x="258371" y="691259"/>
                  </a:cubicBezTo>
                  <a:cubicBezTo>
                    <a:pt x="258371" y="725636"/>
                    <a:pt x="230814" y="753104"/>
                    <a:pt x="197543" y="753104"/>
                  </a:cubicBezTo>
                  <a:close/>
                  <a:moveTo>
                    <a:pt x="560424" y="753104"/>
                  </a:moveTo>
                  <a:lnTo>
                    <a:pt x="422644" y="753104"/>
                  </a:lnTo>
                  <a:cubicBezTo>
                    <a:pt x="389416" y="753104"/>
                    <a:pt x="362836" y="725636"/>
                    <a:pt x="362836" y="691259"/>
                  </a:cubicBezTo>
                  <a:cubicBezTo>
                    <a:pt x="362836" y="656880"/>
                    <a:pt x="389416" y="629411"/>
                    <a:pt x="422644" y="629411"/>
                  </a:cubicBezTo>
                  <a:lnTo>
                    <a:pt x="560424" y="629411"/>
                  </a:lnTo>
                  <a:cubicBezTo>
                    <a:pt x="593651" y="629411"/>
                    <a:pt x="620232" y="656880"/>
                    <a:pt x="620232" y="691259"/>
                  </a:cubicBezTo>
                  <a:cubicBezTo>
                    <a:pt x="620232" y="725636"/>
                    <a:pt x="593651" y="753104"/>
                    <a:pt x="560424" y="753104"/>
                  </a:cubicBezTo>
                  <a:close/>
                  <a:moveTo>
                    <a:pt x="197588" y="1063221"/>
                  </a:moveTo>
                  <a:lnTo>
                    <a:pt x="59807" y="1063221"/>
                  </a:lnTo>
                  <a:cubicBezTo>
                    <a:pt x="26581" y="1063221"/>
                    <a:pt x="0" y="1033450"/>
                    <a:pt x="0" y="996236"/>
                  </a:cubicBezTo>
                  <a:cubicBezTo>
                    <a:pt x="0" y="959021"/>
                    <a:pt x="26581" y="930314"/>
                    <a:pt x="59807" y="930314"/>
                  </a:cubicBezTo>
                  <a:lnTo>
                    <a:pt x="198473" y="930314"/>
                  </a:lnTo>
                  <a:cubicBezTo>
                    <a:pt x="231744" y="930314"/>
                    <a:pt x="258371" y="960085"/>
                    <a:pt x="258371" y="996236"/>
                  </a:cubicBezTo>
                  <a:cubicBezTo>
                    <a:pt x="257396" y="1033450"/>
                    <a:pt x="230814" y="1063221"/>
                    <a:pt x="197543" y="1063221"/>
                  </a:cubicBezTo>
                  <a:close/>
                  <a:moveTo>
                    <a:pt x="560424" y="1063221"/>
                  </a:moveTo>
                  <a:lnTo>
                    <a:pt x="422644" y="1063221"/>
                  </a:lnTo>
                  <a:cubicBezTo>
                    <a:pt x="389416" y="1063221"/>
                    <a:pt x="362836" y="1033450"/>
                    <a:pt x="362836" y="996236"/>
                  </a:cubicBezTo>
                  <a:cubicBezTo>
                    <a:pt x="362836" y="959021"/>
                    <a:pt x="389416" y="930314"/>
                    <a:pt x="422644" y="930314"/>
                  </a:cubicBezTo>
                  <a:lnTo>
                    <a:pt x="560424" y="930314"/>
                  </a:lnTo>
                  <a:cubicBezTo>
                    <a:pt x="593651" y="930314"/>
                    <a:pt x="620232" y="960085"/>
                    <a:pt x="620232" y="996236"/>
                  </a:cubicBezTo>
                  <a:cubicBezTo>
                    <a:pt x="620232" y="1033450"/>
                    <a:pt x="593651" y="1063221"/>
                    <a:pt x="560424" y="1063221"/>
                  </a:cubicBezTo>
                  <a:close/>
                  <a:moveTo>
                    <a:pt x="197588" y="1329034"/>
                  </a:moveTo>
                  <a:lnTo>
                    <a:pt x="59807" y="1329034"/>
                  </a:lnTo>
                  <a:cubicBezTo>
                    <a:pt x="26581" y="1329034"/>
                    <a:pt x="0" y="1299484"/>
                    <a:pt x="0" y="1262580"/>
                  </a:cubicBezTo>
                  <a:cubicBezTo>
                    <a:pt x="0" y="1225677"/>
                    <a:pt x="26581" y="1196127"/>
                    <a:pt x="59807" y="1196127"/>
                  </a:cubicBezTo>
                  <a:lnTo>
                    <a:pt x="198473" y="1196127"/>
                  </a:lnTo>
                  <a:cubicBezTo>
                    <a:pt x="231744" y="1196127"/>
                    <a:pt x="258371" y="1225677"/>
                    <a:pt x="258371" y="1262580"/>
                  </a:cubicBezTo>
                  <a:cubicBezTo>
                    <a:pt x="258371" y="1299484"/>
                    <a:pt x="230814" y="1329034"/>
                    <a:pt x="197543" y="1329034"/>
                  </a:cubicBezTo>
                  <a:close/>
                  <a:moveTo>
                    <a:pt x="560424" y="1329034"/>
                  </a:moveTo>
                  <a:lnTo>
                    <a:pt x="422644" y="1329034"/>
                  </a:lnTo>
                  <a:cubicBezTo>
                    <a:pt x="389416" y="1329034"/>
                    <a:pt x="362836" y="1299484"/>
                    <a:pt x="362836" y="1262580"/>
                  </a:cubicBezTo>
                  <a:cubicBezTo>
                    <a:pt x="362836" y="1225677"/>
                    <a:pt x="389416" y="1196127"/>
                    <a:pt x="422644" y="1196127"/>
                  </a:cubicBezTo>
                  <a:lnTo>
                    <a:pt x="560424" y="1196127"/>
                  </a:lnTo>
                  <a:cubicBezTo>
                    <a:pt x="593651" y="1196127"/>
                    <a:pt x="620232" y="1225677"/>
                    <a:pt x="620232" y="1262580"/>
                  </a:cubicBezTo>
                  <a:cubicBezTo>
                    <a:pt x="620232" y="1299484"/>
                    <a:pt x="593651" y="1329034"/>
                    <a:pt x="560424" y="1329034"/>
                  </a:cubicBezTo>
                  <a:close/>
                  <a:moveTo>
                    <a:pt x="1402523" y="1639151"/>
                  </a:moveTo>
                  <a:lnTo>
                    <a:pt x="812592" y="1639151"/>
                  </a:lnTo>
                  <a:cubicBezTo>
                    <a:pt x="779733" y="1639132"/>
                    <a:pt x="753113" y="1612473"/>
                    <a:pt x="753137" y="1579610"/>
                  </a:cubicBezTo>
                  <a:cubicBezTo>
                    <a:pt x="753137" y="1579448"/>
                    <a:pt x="753137" y="1579285"/>
                    <a:pt x="753139" y="1579121"/>
                  </a:cubicBezTo>
                  <a:cubicBezTo>
                    <a:pt x="753139" y="1545761"/>
                    <a:pt x="779588" y="1519091"/>
                    <a:pt x="812592" y="1519091"/>
                  </a:cubicBezTo>
                  <a:lnTo>
                    <a:pt x="1343068" y="1519091"/>
                  </a:lnTo>
                  <a:lnTo>
                    <a:pt x="1342095" y="266931"/>
                  </a:lnTo>
                  <a:lnTo>
                    <a:pt x="798461" y="117366"/>
                  </a:lnTo>
                  <a:cubicBezTo>
                    <a:pt x="766826" y="108453"/>
                    <a:pt x="748284" y="75715"/>
                    <a:pt x="756905" y="44002"/>
                  </a:cubicBezTo>
                  <a:cubicBezTo>
                    <a:pt x="765410" y="12547"/>
                    <a:pt x="797486" y="-6503"/>
                    <a:pt x="829561" y="2047"/>
                  </a:cubicBezTo>
                  <a:lnTo>
                    <a:pt x="1416654" y="164061"/>
                  </a:lnTo>
                  <a:cubicBezTo>
                    <a:pt x="1442172" y="170706"/>
                    <a:pt x="1460071" y="194541"/>
                    <a:pt x="1460071" y="221211"/>
                  </a:cubicBezTo>
                  <a:lnTo>
                    <a:pt x="1461976" y="1579166"/>
                  </a:lnTo>
                  <a:cubicBezTo>
                    <a:pt x="1462099" y="1612138"/>
                    <a:pt x="1435494" y="1638983"/>
                    <a:pt x="1402523" y="1639151"/>
                  </a:cubicBezTo>
                  <a:close/>
                </a:path>
              </a:pathLst>
            </a:custGeom>
            <a:grpFill/>
            <a:ln w="1860" cap="flat">
              <a:noFill/>
              <a:prstDash val="solid"/>
              <a:miter/>
            </a:ln>
          </p:spPr>
          <p:txBody>
            <a:bodyPr rtlCol="0" anchor="ctr"/>
            <a:lstStyle/>
            <a:p>
              <a:endParaRPr lang="zh-CN" altLang="en-US">
                <a:solidFill>
                  <a:schemeClr val="bg1"/>
                </a:solidFill>
              </a:endParaRPr>
            </a:p>
          </p:txBody>
        </p:sp>
        <p:sp>
          <p:nvSpPr>
            <p:cNvPr id="24" name="任意多边形: 形状 23">
              <a:extLst>
                <a:ext uri="{FF2B5EF4-FFF2-40B4-BE49-F238E27FC236}">
                  <a16:creationId xmlns:a16="http://schemas.microsoft.com/office/drawing/2014/main" id="{7131C80F-180A-4658-A01E-3F46A3B32C03}"/>
                </a:ext>
              </a:extLst>
            </p:cNvPr>
            <p:cNvSpPr/>
            <p:nvPr/>
          </p:nvSpPr>
          <p:spPr>
            <a:xfrm>
              <a:off x="5855856" y="10562614"/>
              <a:ext cx="1905000" cy="132907"/>
            </a:xfrm>
            <a:custGeom>
              <a:avLst/>
              <a:gdLst>
                <a:gd name="connsiteX0" fmla="*/ 1845015 w 1905000"/>
                <a:gd name="connsiteY0" fmla="*/ 132907 h 132907"/>
                <a:gd name="connsiteX1" fmla="*/ 59985 w 1905000"/>
                <a:gd name="connsiteY1" fmla="*/ 132907 h 132907"/>
                <a:gd name="connsiteX2" fmla="*/ 0 w 1905000"/>
                <a:gd name="connsiteY2" fmla="*/ 66454 h 132907"/>
                <a:gd name="connsiteX3" fmla="*/ 59985 w 1905000"/>
                <a:gd name="connsiteY3" fmla="*/ 0 h 132907"/>
                <a:gd name="connsiteX4" fmla="*/ 1845015 w 1905000"/>
                <a:gd name="connsiteY4" fmla="*/ 0 h 132907"/>
                <a:gd name="connsiteX5" fmla="*/ 1905000 w 1905000"/>
                <a:gd name="connsiteY5" fmla="*/ 66454 h 132907"/>
                <a:gd name="connsiteX6" fmla="*/ 1845015 w 1905000"/>
                <a:gd name="connsiteY6" fmla="*/ 132907 h 13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0" h="132907">
                  <a:moveTo>
                    <a:pt x="1845015" y="132907"/>
                  </a:moveTo>
                  <a:lnTo>
                    <a:pt x="59985" y="132907"/>
                  </a:lnTo>
                  <a:cubicBezTo>
                    <a:pt x="26670" y="132907"/>
                    <a:pt x="0" y="103365"/>
                    <a:pt x="0" y="66454"/>
                  </a:cubicBezTo>
                  <a:cubicBezTo>
                    <a:pt x="0" y="29550"/>
                    <a:pt x="26670" y="0"/>
                    <a:pt x="59985" y="0"/>
                  </a:cubicBezTo>
                  <a:lnTo>
                    <a:pt x="1845015" y="0"/>
                  </a:lnTo>
                  <a:cubicBezTo>
                    <a:pt x="1878323" y="0"/>
                    <a:pt x="1905000" y="29550"/>
                    <a:pt x="1905000" y="66454"/>
                  </a:cubicBezTo>
                  <a:cubicBezTo>
                    <a:pt x="1905000" y="103365"/>
                    <a:pt x="1877392" y="132907"/>
                    <a:pt x="1845015" y="132907"/>
                  </a:cubicBezTo>
                  <a:close/>
                </a:path>
              </a:pathLst>
            </a:custGeom>
            <a:grpFill/>
            <a:ln w="1860" cap="flat">
              <a:noFill/>
              <a:prstDash val="solid"/>
              <a:miter/>
            </a:ln>
          </p:spPr>
          <p:txBody>
            <a:bodyPr rtlCol="0" anchor="ctr"/>
            <a:lstStyle/>
            <a:p>
              <a:endParaRPr lang="zh-CN" altLang="en-US">
                <a:solidFill>
                  <a:schemeClr val="bg1"/>
                </a:solidFill>
              </a:endParaRPr>
            </a:p>
          </p:txBody>
        </p:sp>
      </p:grpSp>
      <p:grpSp>
        <p:nvGrpSpPr>
          <p:cNvPr id="25" name="组合 24">
            <a:extLst>
              <a:ext uri="{FF2B5EF4-FFF2-40B4-BE49-F238E27FC236}">
                <a16:creationId xmlns:a16="http://schemas.microsoft.com/office/drawing/2014/main" id="{08A68D24-472C-4936-AFDF-6EB9DA912A00}"/>
              </a:ext>
            </a:extLst>
          </p:cNvPr>
          <p:cNvGrpSpPr/>
          <p:nvPr/>
        </p:nvGrpSpPr>
        <p:grpSpPr>
          <a:xfrm>
            <a:off x="3363202" y="4506170"/>
            <a:ext cx="370494" cy="347424"/>
            <a:chOff x="-1151434" y="4195133"/>
            <a:chExt cx="1646225" cy="1543719"/>
          </a:xfrm>
          <a:gradFill flip="none" rotWithShape="1">
            <a:gsLst>
              <a:gs pos="0">
                <a:schemeClr val="accent1"/>
              </a:gs>
              <a:gs pos="63000">
                <a:schemeClr val="accent1"/>
              </a:gs>
            </a:gsLst>
            <a:lin ang="2700000" scaled="1"/>
            <a:tileRect/>
          </a:gradFill>
        </p:grpSpPr>
        <p:sp>
          <p:nvSpPr>
            <p:cNvPr id="26" name="任意多边形: 形状 25">
              <a:extLst>
                <a:ext uri="{FF2B5EF4-FFF2-40B4-BE49-F238E27FC236}">
                  <a16:creationId xmlns:a16="http://schemas.microsoft.com/office/drawing/2014/main" id="{D061B9EA-8BC3-4AAC-B49A-B0D028E3DC4F}"/>
                </a:ext>
              </a:extLst>
            </p:cNvPr>
            <p:cNvSpPr/>
            <p:nvPr/>
          </p:nvSpPr>
          <p:spPr>
            <a:xfrm>
              <a:off x="-1151434" y="4607387"/>
              <a:ext cx="1646225" cy="1131465"/>
            </a:xfrm>
            <a:custGeom>
              <a:avLst/>
              <a:gdLst>
                <a:gd name="connsiteX0" fmla="*/ 1534604 w 1646225"/>
                <a:gd name="connsiteY0" fmla="*/ 93018 h 1131465"/>
                <a:gd name="connsiteX1" fmla="*/ 1553208 w 1646225"/>
                <a:gd name="connsiteY1" fmla="*/ 111621 h 1131465"/>
                <a:gd name="connsiteX2" fmla="*/ 1553208 w 1646225"/>
                <a:gd name="connsiteY2" fmla="*/ 1019845 h 1131465"/>
                <a:gd name="connsiteX3" fmla="*/ 1534604 w 1646225"/>
                <a:gd name="connsiteY3" fmla="*/ 1038448 h 1131465"/>
                <a:gd name="connsiteX4" fmla="*/ 111621 w 1646225"/>
                <a:gd name="connsiteY4" fmla="*/ 1038448 h 1131465"/>
                <a:gd name="connsiteX5" fmla="*/ 93018 w 1646225"/>
                <a:gd name="connsiteY5" fmla="*/ 1019845 h 1131465"/>
                <a:gd name="connsiteX6" fmla="*/ 93018 w 1646225"/>
                <a:gd name="connsiteY6" fmla="*/ 111621 h 1131465"/>
                <a:gd name="connsiteX7" fmla="*/ 111621 w 1646225"/>
                <a:gd name="connsiteY7" fmla="*/ 93018 h 1131465"/>
                <a:gd name="connsiteX8" fmla="*/ 1534604 w 1646225"/>
                <a:gd name="connsiteY8" fmla="*/ 93018 h 1131465"/>
                <a:gd name="connsiteX9" fmla="*/ 1534604 w 1646225"/>
                <a:gd name="connsiteY9" fmla="*/ 0 h 1131465"/>
                <a:gd name="connsiteX10" fmla="*/ 111621 w 1646225"/>
                <a:gd name="connsiteY10" fmla="*/ 0 h 1131465"/>
                <a:gd name="connsiteX11" fmla="*/ 0 w 1646225"/>
                <a:gd name="connsiteY11" fmla="*/ 111621 h 1131465"/>
                <a:gd name="connsiteX12" fmla="*/ 0 w 1646225"/>
                <a:gd name="connsiteY12" fmla="*/ 1019845 h 1131465"/>
                <a:gd name="connsiteX13" fmla="*/ 111621 w 1646225"/>
                <a:gd name="connsiteY13" fmla="*/ 1131466 h 1131465"/>
                <a:gd name="connsiteX14" fmla="*/ 1534604 w 1646225"/>
                <a:gd name="connsiteY14" fmla="*/ 1131466 h 1131465"/>
                <a:gd name="connsiteX15" fmla="*/ 1646225 w 1646225"/>
                <a:gd name="connsiteY15" fmla="*/ 1019845 h 1131465"/>
                <a:gd name="connsiteX16" fmla="*/ 1646225 w 1646225"/>
                <a:gd name="connsiteY16" fmla="*/ 111621 h 1131465"/>
                <a:gd name="connsiteX17" fmla="*/ 1534604 w 1646225"/>
                <a:gd name="connsiteY17" fmla="*/ 0 h 113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46225" h="1131465">
                  <a:moveTo>
                    <a:pt x="1534604" y="93018"/>
                  </a:moveTo>
                  <a:cubicBezTo>
                    <a:pt x="1544650" y="93018"/>
                    <a:pt x="1553208" y="101575"/>
                    <a:pt x="1553208" y="111621"/>
                  </a:cubicBezTo>
                  <a:lnTo>
                    <a:pt x="1553208" y="1019845"/>
                  </a:lnTo>
                  <a:cubicBezTo>
                    <a:pt x="1553208" y="1029891"/>
                    <a:pt x="1544650" y="1038448"/>
                    <a:pt x="1534604" y="1038448"/>
                  </a:cubicBezTo>
                  <a:lnTo>
                    <a:pt x="111621" y="1038448"/>
                  </a:lnTo>
                  <a:cubicBezTo>
                    <a:pt x="101575" y="1038448"/>
                    <a:pt x="93018" y="1029891"/>
                    <a:pt x="93018" y="1019845"/>
                  </a:cubicBezTo>
                  <a:lnTo>
                    <a:pt x="93018" y="111621"/>
                  </a:lnTo>
                  <a:cubicBezTo>
                    <a:pt x="93018" y="101575"/>
                    <a:pt x="101575" y="93018"/>
                    <a:pt x="111621" y="93018"/>
                  </a:cubicBezTo>
                  <a:lnTo>
                    <a:pt x="1534604" y="93018"/>
                  </a:lnTo>
                  <a:moveTo>
                    <a:pt x="1534604" y="0"/>
                  </a:moveTo>
                  <a:lnTo>
                    <a:pt x="111621" y="0"/>
                  </a:lnTo>
                  <a:cubicBezTo>
                    <a:pt x="50229" y="0"/>
                    <a:pt x="0" y="50229"/>
                    <a:pt x="0" y="111621"/>
                  </a:cubicBezTo>
                  <a:lnTo>
                    <a:pt x="0" y="1019845"/>
                  </a:lnTo>
                  <a:cubicBezTo>
                    <a:pt x="0" y="1081236"/>
                    <a:pt x="50229" y="1131466"/>
                    <a:pt x="111621" y="1131466"/>
                  </a:cubicBezTo>
                  <a:lnTo>
                    <a:pt x="1534604" y="1131466"/>
                  </a:lnTo>
                  <a:cubicBezTo>
                    <a:pt x="1595996" y="1131466"/>
                    <a:pt x="1646225" y="1081236"/>
                    <a:pt x="1646225" y="1019845"/>
                  </a:cubicBezTo>
                  <a:lnTo>
                    <a:pt x="1646225" y="111621"/>
                  </a:lnTo>
                  <a:cubicBezTo>
                    <a:pt x="1646225" y="50229"/>
                    <a:pt x="1595996" y="0"/>
                    <a:pt x="1534604" y="0"/>
                  </a:cubicBezTo>
                  <a:close/>
                </a:path>
              </a:pathLst>
            </a:custGeom>
            <a:grpFill/>
            <a:ln w="1860" cap="flat">
              <a:noFill/>
              <a:prstDash val="solid"/>
              <a:miter/>
            </a:ln>
          </p:spPr>
          <p:txBody>
            <a:bodyPr rtlCol="0" anchor="ctr"/>
            <a:lstStyle/>
            <a:p>
              <a:endParaRPr lang="zh-CN" altLang="en-US">
                <a:solidFill>
                  <a:schemeClr val="bg1"/>
                </a:solidFill>
              </a:endParaRPr>
            </a:p>
          </p:txBody>
        </p:sp>
        <p:sp>
          <p:nvSpPr>
            <p:cNvPr id="27" name="任意多边形: 形状 26">
              <a:extLst>
                <a:ext uri="{FF2B5EF4-FFF2-40B4-BE49-F238E27FC236}">
                  <a16:creationId xmlns:a16="http://schemas.microsoft.com/office/drawing/2014/main" id="{68AF4CDB-FACA-49DC-930F-BB505972686A}"/>
                </a:ext>
              </a:extLst>
            </p:cNvPr>
            <p:cNvSpPr/>
            <p:nvPr/>
          </p:nvSpPr>
          <p:spPr>
            <a:xfrm>
              <a:off x="-801874" y="4195133"/>
              <a:ext cx="952500" cy="1266155"/>
            </a:xfrm>
            <a:custGeom>
              <a:avLst/>
              <a:gdLst>
                <a:gd name="connsiteX0" fmla="*/ 478110 w 952500"/>
                <a:gd name="connsiteY0" fmla="*/ 693167 h 1266155"/>
                <a:gd name="connsiteX1" fmla="*/ 191616 w 952500"/>
                <a:gd name="connsiteY1" fmla="*/ 979661 h 1266155"/>
                <a:gd name="connsiteX2" fmla="*/ 478110 w 952500"/>
                <a:gd name="connsiteY2" fmla="*/ 1266155 h 1266155"/>
                <a:gd name="connsiteX3" fmla="*/ 764605 w 952500"/>
                <a:gd name="connsiteY3" fmla="*/ 979661 h 1266155"/>
                <a:gd name="connsiteX4" fmla="*/ 478110 w 952500"/>
                <a:gd name="connsiteY4" fmla="*/ 693167 h 1266155"/>
                <a:gd name="connsiteX5" fmla="*/ 520898 w 952500"/>
                <a:gd name="connsiteY5" fmla="*/ 1025240 h 1266155"/>
                <a:gd name="connsiteX6" fmla="*/ 520898 w 952500"/>
                <a:gd name="connsiteY6" fmla="*/ 1142442 h 1266155"/>
                <a:gd name="connsiteX7" fmla="*/ 426393 w 952500"/>
                <a:gd name="connsiteY7" fmla="*/ 1142442 h 1266155"/>
                <a:gd name="connsiteX8" fmla="*/ 426393 w 952500"/>
                <a:gd name="connsiteY8" fmla="*/ 1025240 h 1266155"/>
                <a:gd name="connsiteX9" fmla="*/ 309190 w 952500"/>
                <a:gd name="connsiteY9" fmla="*/ 1025240 h 1266155"/>
                <a:gd name="connsiteX10" fmla="*/ 309190 w 952500"/>
                <a:gd name="connsiteY10" fmla="*/ 930734 h 1266155"/>
                <a:gd name="connsiteX11" fmla="*/ 426393 w 952500"/>
                <a:gd name="connsiteY11" fmla="*/ 930734 h 1266155"/>
                <a:gd name="connsiteX12" fmla="*/ 426393 w 952500"/>
                <a:gd name="connsiteY12" fmla="*/ 813532 h 1266155"/>
                <a:gd name="connsiteX13" fmla="*/ 520898 w 952500"/>
                <a:gd name="connsiteY13" fmla="*/ 813532 h 1266155"/>
                <a:gd name="connsiteX14" fmla="*/ 520898 w 952500"/>
                <a:gd name="connsiteY14" fmla="*/ 930734 h 1266155"/>
                <a:gd name="connsiteX15" fmla="*/ 638101 w 952500"/>
                <a:gd name="connsiteY15" fmla="*/ 930734 h 1266155"/>
                <a:gd name="connsiteX16" fmla="*/ 638101 w 952500"/>
                <a:gd name="connsiteY16" fmla="*/ 1025240 h 1266155"/>
                <a:gd name="connsiteX17" fmla="*/ 520898 w 952500"/>
                <a:gd name="connsiteY17" fmla="*/ 1025240 h 1266155"/>
                <a:gd name="connsiteX18" fmla="*/ 952500 w 952500"/>
                <a:gd name="connsiteY18" fmla="*/ 417091 h 1266155"/>
                <a:gd name="connsiteX19" fmla="*/ 859482 w 952500"/>
                <a:gd name="connsiteY19" fmla="*/ 417091 h 1266155"/>
                <a:gd name="connsiteX20" fmla="*/ 859482 w 952500"/>
                <a:gd name="connsiteY20" fmla="*/ 93018 h 1266155"/>
                <a:gd name="connsiteX21" fmla="*/ 93018 w 952500"/>
                <a:gd name="connsiteY21" fmla="*/ 93018 h 1266155"/>
                <a:gd name="connsiteX22" fmla="*/ 93018 w 952500"/>
                <a:gd name="connsiteY22" fmla="*/ 417277 h 1266155"/>
                <a:gd name="connsiteX23" fmla="*/ 0 w 952500"/>
                <a:gd name="connsiteY23" fmla="*/ 417277 h 1266155"/>
                <a:gd name="connsiteX24" fmla="*/ 0 w 952500"/>
                <a:gd name="connsiteY24" fmla="*/ 80181 h 1266155"/>
                <a:gd name="connsiteX25" fmla="*/ 80181 w 952500"/>
                <a:gd name="connsiteY25" fmla="*/ 0 h 1266155"/>
                <a:gd name="connsiteX26" fmla="*/ 872319 w 952500"/>
                <a:gd name="connsiteY26" fmla="*/ 0 h 1266155"/>
                <a:gd name="connsiteX27" fmla="*/ 952500 w 952500"/>
                <a:gd name="connsiteY27" fmla="*/ 80181 h 1266155"/>
                <a:gd name="connsiteX28" fmla="*/ 952500 w 952500"/>
                <a:gd name="connsiteY28" fmla="*/ 417091 h 126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52500" h="1266155">
                  <a:moveTo>
                    <a:pt x="478110" y="693167"/>
                  </a:moveTo>
                  <a:cubicBezTo>
                    <a:pt x="319794" y="693167"/>
                    <a:pt x="191616" y="821345"/>
                    <a:pt x="191616" y="979661"/>
                  </a:cubicBezTo>
                  <a:cubicBezTo>
                    <a:pt x="191616" y="1137977"/>
                    <a:pt x="319794" y="1266155"/>
                    <a:pt x="478110" y="1266155"/>
                  </a:cubicBezTo>
                  <a:cubicBezTo>
                    <a:pt x="636426" y="1266155"/>
                    <a:pt x="764605" y="1137977"/>
                    <a:pt x="764605" y="979661"/>
                  </a:cubicBezTo>
                  <a:cubicBezTo>
                    <a:pt x="764605" y="821345"/>
                    <a:pt x="636426" y="693167"/>
                    <a:pt x="478110" y="693167"/>
                  </a:cubicBezTo>
                  <a:close/>
                  <a:moveTo>
                    <a:pt x="520898" y="1025240"/>
                  </a:moveTo>
                  <a:lnTo>
                    <a:pt x="520898" y="1142442"/>
                  </a:lnTo>
                  <a:lnTo>
                    <a:pt x="426393" y="1142442"/>
                  </a:lnTo>
                  <a:lnTo>
                    <a:pt x="426393" y="1025240"/>
                  </a:lnTo>
                  <a:lnTo>
                    <a:pt x="309190" y="1025240"/>
                  </a:lnTo>
                  <a:lnTo>
                    <a:pt x="309190" y="930734"/>
                  </a:lnTo>
                  <a:lnTo>
                    <a:pt x="426393" y="930734"/>
                  </a:lnTo>
                  <a:lnTo>
                    <a:pt x="426393" y="813532"/>
                  </a:lnTo>
                  <a:lnTo>
                    <a:pt x="520898" y="813532"/>
                  </a:lnTo>
                  <a:lnTo>
                    <a:pt x="520898" y="930734"/>
                  </a:lnTo>
                  <a:lnTo>
                    <a:pt x="638101" y="930734"/>
                  </a:lnTo>
                  <a:lnTo>
                    <a:pt x="638101" y="1025240"/>
                  </a:lnTo>
                  <a:lnTo>
                    <a:pt x="520898" y="1025240"/>
                  </a:lnTo>
                  <a:close/>
                  <a:moveTo>
                    <a:pt x="952500" y="417091"/>
                  </a:moveTo>
                  <a:lnTo>
                    <a:pt x="859482" y="417091"/>
                  </a:lnTo>
                  <a:lnTo>
                    <a:pt x="859482" y="93018"/>
                  </a:lnTo>
                  <a:lnTo>
                    <a:pt x="93018" y="93018"/>
                  </a:lnTo>
                  <a:lnTo>
                    <a:pt x="93018" y="417277"/>
                  </a:lnTo>
                  <a:lnTo>
                    <a:pt x="0" y="417277"/>
                  </a:lnTo>
                  <a:lnTo>
                    <a:pt x="0" y="80181"/>
                  </a:lnTo>
                  <a:cubicBezTo>
                    <a:pt x="0" y="35905"/>
                    <a:pt x="35905" y="0"/>
                    <a:pt x="80181" y="0"/>
                  </a:cubicBezTo>
                  <a:lnTo>
                    <a:pt x="872319" y="0"/>
                  </a:lnTo>
                  <a:cubicBezTo>
                    <a:pt x="916595" y="0"/>
                    <a:pt x="952500" y="35905"/>
                    <a:pt x="952500" y="80181"/>
                  </a:cubicBezTo>
                  <a:lnTo>
                    <a:pt x="952500" y="417091"/>
                  </a:lnTo>
                  <a:close/>
                </a:path>
              </a:pathLst>
            </a:custGeom>
            <a:grpFill/>
            <a:ln w="1860" cap="flat">
              <a:noFill/>
              <a:prstDash val="solid"/>
              <a:miter/>
            </a:ln>
          </p:spPr>
          <p:txBody>
            <a:bodyPr rtlCol="0" anchor="ctr"/>
            <a:lstStyle/>
            <a:p>
              <a:endParaRPr lang="zh-CN" altLang="en-US">
                <a:solidFill>
                  <a:schemeClr val="bg1"/>
                </a:solidFill>
              </a:endParaRPr>
            </a:p>
          </p:txBody>
        </p:sp>
      </p:grpSp>
      <p:grpSp>
        <p:nvGrpSpPr>
          <p:cNvPr id="28" name="组合 27">
            <a:extLst>
              <a:ext uri="{FF2B5EF4-FFF2-40B4-BE49-F238E27FC236}">
                <a16:creationId xmlns:a16="http://schemas.microsoft.com/office/drawing/2014/main" id="{5E2635F1-FA4C-4514-AC4F-FB4BB6FBEF9E}"/>
              </a:ext>
            </a:extLst>
          </p:cNvPr>
          <p:cNvGrpSpPr/>
          <p:nvPr/>
        </p:nvGrpSpPr>
        <p:grpSpPr>
          <a:xfrm>
            <a:off x="8379356" y="4517897"/>
            <a:ext cx="427731" cy="425387"/>
            <a:chOff x="5900498" y="5672138"/>
            <a:chExt cx="1900546" cy="1890129"/>
          </a:xfrm>
          <a:gradFill flip="none" rotWithShape="1">
            <a:gsLst>
              <a:gs pos="0">
                <a:schemeClr val="accent1"/>
              </a:gs>
              <a:gs pos="63000">
                <a:schemeClr val="accent1"/>
              </a:gs>
            </a:gsLst>
            <a:lin ang="2700000" scaled="1"/>
            <a:tileRect/>
          </a:gradFill>
        </p:grpSpPr>
        <p:sp>
          <p:nvSpPr>
            <p:cNvPr id="29" name="任意多边形: 形状 28">
              <a:extLst>
                <a:ext uri="{FF2B5EF4-FFF2-40B4-BE49-F238E27FC236}">
                  <a16:creationId xmlns:a16="http://schemas.microsoft.com/office/drawing/2014/main" id="{1E0E1F12-9A17-430D-B0D4-91AAB29373F5}"/>
                </a:ext>
              </a:extLst>
            </p:cNvPr>
            <p:cNvSpPr/>
            <p:nvPr/>
          </p:nvSpPr>
          <p:spPr>
            <a:xfrm>
              <a:off x="5900498" y="5672138"/>
              <a:ext cx="1900546" cy="1526802"/>
            </a:xfrm>
            <a:custGeom>
              <a:avLst/>
              <a:gdLst>
                <a:gd name="connsiteX0" fmla="*/ 655042 w 1900546"/>
                <a:gd name="connsiteY0" fmla="*/ 1413321 h 1526802"/>
                <a:gd name="connsiteX1" fmla="*/ 650391 w 1900546"/>
                <a:gd name="connsiteY1" fmla="*/ 1409414 h 1526802"/>
                <a:gd name="connsiteX2" fmla="*/ 365757 w 1900546"/>
                <a:gd name="connsiteY2" fmla="*/ 23824 h 1526802"/>
                <a:gd name="connsiteX3" fmla="*/ 364083 w 1900546"/>
                <a:gd name="connsiteY3" fmla="*/ 24196 h 1526802"/>
                <a:gd name="connsiteX4" fmla="*/ 359618 w 1900546"/>
                <a:gd name="connsiteY4" fmla="*/ 19173 h 1526802"/>
                <a:gd name="connsiteX5" fmla="*/ 10616 w 1900546"/>
                <a:gd name="connsiteY5" fmla="*/ 12 h 1526802"/>
                <a:gd name="connsiteX6" fmla="*/ 5593 w 1900546"/>
                <a:gd name="connsiteY6" fmla="*/ 4477 h 1526802"/>
                <a:gd name="connsiteX7" fmla="*/ 12 w 1900546"/>
                <a:gd name="connsiteY7" fmla="*/ 107912 h 1526802"/>
                <a:gd name="connsiteX8" fmla="*/ 4477 w 1900546"/>
                <a:gd name="connsiteY8" fmla="*/ 112935 h 1526802"/>
                <a:gd name="connsiteX9" fmla="*/ 269391 w 1900546"/>
                <a:gd name="connsiteY9" fmla="*/ 127632 h 1526802"/>
                <a:gd name="connsiteX10" fmla="*/ 273856 w 1900546"/>
                <a:gd name="connsiteY10" fmla="*/ 131539 h 1526802"/>
                <a:gd name="connsiteX11" fmla="*/ 560164 w 1900546"/>
                <a:gd name="connsiteY11" fmla="*/ 1525872 h 1526802"/>
                <a:gd name="connsiteX12" fmla="*/ 561094 w 1900546"/>
                <a:gd name="connsiteY12" fmla="*/ 1525686 h 1526802"/>
                <a:gd name="connsiteX13" fmla="*/ 561094 w 1900546"/>
                <a:gd name="connsiteY13" fmla="*/ 1526802 h 1526802"/>
                <a:gd name="connsiteX14" fmla="*/ 1895710 w 1900546"/>
                <a:gd name="connsiteY14" fmla="*/ 1526802 h 1526802"/>
                <a:gd name="connsiteX15" fmla="*/ 1900547 w 1900546"/>
                <a:gd name="connsiteY15" fmla="*/ 1521965 h 1526802"/>
                <a:gd name="connsiteX16" fmla="*/ 1900547 w 1900546"/>
                <a:gd name="connsiteY16" fmla="*/ 1418158 h 1526802"/>
                <a:gd name="connsiteX17" fmla="*/ 1895710 w 1900546"/>
                <a:gd name="connsiteY17" fmla="*/ 1413321 h 1526802"/>
                <a:gd name="connsiteX18" fmla="*/ 655042 w 1900546"/>
                <a:gd name="connsiteY18" fmla="*/ 1413321 h 152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00546" h="1526802">
                  <a:moveTo>
                    <a:pt x="655042" y="1413321"/>
                  </a:moveTo>
                  <a:cubicBezTo>
                    <a:pt x="652809" y="1413321"/>
                    <a:pt x="650763" y="1411647"/>
                    <a:pt x="650391" y="1409414"/>
                  </a:cubicBezTo>
                  <a:lnTo>
                    <a:pt x="365757" y="23824"/>
                  </a:lnTo>
                  <a:lnTo>
                    <a:pt x="364083" y="24196"/>
                  </a:lnTo>
                  <a:cubicBezTo>
                    <a:pt x="364269" y="21592"/>
                    <a:pt x="362222" y="19359"/>
                    <a:pt x="359618" y="19173"/>
                  </a:cubicBezTo>
                  <a:lnTo>
                    <a:pt x="10616" y="12"/>
                  </a:lnTo>
                  <a:cubicBezTo>
                    <a:pt x="8011" y="-174"/>
                    <a:pt x="5779" y="1872"/>
                    <a:pt x="5593" y="4477"/>
                  </a:cubicBezTo>
                  <a:lnTo>
                    <a:pt x="12" y="107912"/>
                  </a:lnTo>
                  <a:cubicBezTo>
                    <a:pt x="-174" y="110517"/>
                    <a:pt x="1872" y="112749"/>
                    <a:pt x="4477" y="112935"/>
                  </a:cubicBezTo>
                  <a:lnTo>
                    <a:pt x="269391" y="127632"/>
                  </a:lnTo>
                  <a:cubicBezTo>
                    <a:pt x="271623" y="127818"/>
                    <a:pt x="273483" y="129306"/>
                    <a:pt x="273856" y="131539"/>
                  </a:cubicBezTo>
                  <a:lnTo>
                    <a:pt x="560164" y="1525872"/>
                  </a:lnTo>
                  <a:lnTo>
                    <a:pt x="561094" y="1525686"/>
                  </a:lnTo>
                  <a:lnTo>
                    <a:pt x="561094" y="1526802"/>
                  </a:lnTo>
                  <a:lnTo>
                    <a:pt x="1895710" y="1526802"/>
                  </a:lnTo>
                  <a:cubicBezTo>
                    <a:pt x="1898315" y="1526802"/>
                    <a:pt x="1900547" y="1524570"/>
                    <a:pt x="1900547" y="1521965"/>
                  </a:cubicBezTo>
                  <a:lnTo>
                    <a:pt x="1900547" y="1418158"/>
                  </a:lnTo>
                  <a:cubicBezTo>
                    <a:pt x="1900547" y="1415553"/>
                    <a:pt x="1898315" y="1413321"/>
                    <a:pt x="1895710" y="1413321"/>
                  </a:cubicBezTo>
                  <a:lnTo>
                    <a:pt x="655042" y="1413321"/>
                  </a:lnTo>
                  <a:close/>
                </a:path>
              </a:pathLst>
            </a:custGeom>
            <a:grpFill/>
            <a:ln w="1860" cap="flat">
              <a:noFill/>
              <a:prstDash val="solid"/>
              <a:miter/>
            </a:ln>
          </p:spPr>
          <p:txBody>
            <a:bodyPr rtlCol="0" anchor="ctr"/>
            <a:lstStyle/>
            <a:p>
              <a:endParaRPr lang="zh-CN" altLang="en-US">
                <a:solidFill>
                  <a:schemeClr val="bg1"/>
                </a:solidFill>
              </a:endParaRPr>
            </a:p>
          </p:txBody>
        </p:sp>
        <p:sp>
          <p:nvSpPr>
            <p:cNvPr id="30" name="任意多边形: 形状 29">
              <a:extLst>
                <a:ext uri="{FF2B5EF4-FFF2-40B4-BE49-F238E27FC236}">
                  <a16:creationId xmlns:a16="http://schemas.microsoft.com/office/drawing/2014/main" id="{63CBEB70-9A22-479D-8A78-F2C81CDA9A02}"/>
                </a:ext>
              </a:extLst>
            </p:cNvPr>
            <p:cNvSpPr/>
            <p:nvPr/>
          </p:nvSpPr>
          <p:spPr>
            <a:xfrm>
              <a:off x="6514798" y="5973713"/>
              <a:ext cx="1282512" cy="959941"/>
            </a:xfrm>
            <a:custGeom>
              <a:avLst/>
              <a:gdLst>
                <a:gd name="connsiteX0" fmla="*/ 1099282 w 1282512"/>
                <a:gd name="connsiteY0" fmla="*/ 959941 h 959941"/>
                <a:gd name="connsiteX1" fmla="*/ 166129 w 1282512"/>
                <a:gd name="connsiteY1" fmla="*/ 959941 h 959941"/>
                <a:gd name="connsiteX2" fmla="*/ 156828 w 1282512"/>
                <a:gd name="connsiteY2" fmla="*/ 950640 h 959941"/>
                <a:gd name="connsiteX3" fmla="*/ 156828 w 1282512"/>
                <a:gd name="connsiteY3" fmla="*/ 857622 h 959941"/>
                <a:gd name="connsiteX4" fmla="*/ 166129 w 1282512"/>
                <a:gd name="connsiteY4" fmla="*/ 848320 h 959941"/>
                <a:gd name="connsiteX5" fmla="*/ 1006450 w 1282512"/>
                <a:gd name="connsiteY5" fmla="*/ 848320 h 959941"/>
                <a:gd name="connsiteX6" fmla="*/ 1015566 w 1282512"/>
                <a:gd name="connsiteY6" fmla="*/ 840693 h 959941"/>
                <a:gd name="connsiteX7" fmla="*/ 1148209 w 1282512"/>
                <a:gd name="connsiteY7" fmla="*/ 122597 h 959941"/>
                <a:gd name="connsiteX8" fmla="*/ 1139093 w 1282512"/>
                <a:gd name="connsiteY8" fmla="*/ 111621 h 959941"/>
                <a:gd name="connsiteX9" fmla="*/ 9302 w 1282512"/>
                <a:gd name="connsiteY9" fmla="*/ 111621 h 959941"/>
                <a:gd name="connsiteX10" fmla="*/ 0 w 1282512"/>
                <a:gd name="connsiteY10" fmla="*/ 102319 h 959941"/>
                <a:gd name="connsiteX11" fmla="*/ 0 w 1282512"/>
                <a:gd name="connsiteY11" fmla="*/ 9302 h 959941"/>
                <a:gd name="connsiteX12" fmla="*/ 9302 w 1282512"/>
                <a:gd name="connsiteY12" fmla="*/ 0 h 959941"/>
                <a:gd name="connsiteX13" fmla="*/ 1273225 w 1282512"/>
                <a:gd name="connsiteY13" fmla="*/ 0 h 959941"/>
                <a:gd name="connsiteX14" fmla="*/ 1282340 w 1282512"/>
                <a:gd name="connsiteY14" fmla="*/ 10976 h 959941"/>
                <a:gd name="connsiteX15" fmla="*/ 1108398 w 1282512"/>
                <a:gd name="connsiteY15" fmla="*/ 952314 h 959941"/>
                <a:gd name="connsiteX16" fmla="*/ 1099282 w 1282512"/>
                <a:gd name="connsiteY16" fmla="*/ 959941 h 959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82512" h="959941">
                  <a:moveTo>
                    <a:pt x="1099282" y="959941"/>
                  </a:moveTo>
                  <a:lnTo>
                    <a:pt x="166129" y="959941"/>
                  </a:lnTo>
                  <a:cubicBezTo>
                    <a:pt x="160920" y="959941"/>
                    <a:pt x="156828" y="955849"/>
                    <a:pt x="156828" y="950640"/>
                  </a:cubicBezTo>
                  <a:lnTo>
                    <a:pt x="156828" y="857622"/>
                  </a:lnTo>
                  <a:cubicBezTo>
                    <a:pt x="156828" y="852413"/>
                    <a:pt x="160920" y="848320"/>
                    <a:pt x="166129" y="848320"/>
                  </a:cubicBezTo>
                  <a:lnTo>
                    <a:pt x="1006450" y="848320"/>
                  </a:lnTo>
                  <a:cubicBezTo>
                    <a:pt x="1010915" y="848320"/>
                    <a:pt x="1014822" y="845158"/>
                    <a:pt x="1015566" y="840693"/>
                  </a:cubicBezTo>
                  <a:lnTo>
                    <a:pt x="1148209" y="122597"/>
                  </a:lnTo>
                  <a:cubicBezTo>
                    <a:pt x="1149325" y="116830"/>
                    <a:pt x="1144860" y="111621"/>
                    <a:pt x="1139093" y="111621"/>
                  </a:cubicBezTo>
                  <a:lnTo>
                    <a:pt x="9302" y="111621"/>
                  </a:lnTo>
                  <a:cubicBezTo>
                    <a:pt x="4093" y="111621"/>
                    <a:pt x="0" y="107528"/>
                    <a:pt x="0" y="102319"/>
                  </a:cubicBezTo>
                  <a:lnTo>
                    <a:pt x="0" y="9302"/>
                  </a:lnTo>
                  <a:cubicBezTo>
                    <a:pt x="0" y="4093"/>
                    <a:pt x="4093" y="0"/>
                    <a:pt x="9302" y="0"/>
                  </a:cubicBezTo>
                  <a:lnTo>
                    <a:pt x="1273225" y="0"/>
                  </a:lnTo>
                  <a:cubicBezTo>
                    <a:pt x="1278992" y="0"/>
                    <a:pt x="1283457" y="5209"/>
                    <a:pt x="1282340" y="10976"/>
                  </a:cubicBezTo>
                  <a:lnTo>
                    <a:pt x="1108398" y="952314"/>
                  </a:lnTo>
                  <a:cubicBezTo>
                    <a:pt x="1107653" y="956593"/>
                    <a:pt x="1103747" y="959941"/>
                    <a:pt x="1099282" y="959941"/>
                  </a:cubicBezTo>
                  <a:close/>
                </a:path>
              </a:pathLst>
            </a:custGeom>
            <a:grpFill/>
            <a:ln w="1860" cap="flat">
              <a:noFill/>
              <a:prstDash val="solid"/>
              <a:miter/>
            </a:ln>
          </p:spPr>
          <p:txBody>
            <a:bodyPr rtlCol="0" anchor="ctr"/>
            <a:lstStyle/>
            <a:p>
              <a:endParaRPr lang="zh-CN" altLang="en-US">
                <a:solidFill>
                  <a:schemeClr val="bg1"/>
                </a:solidFill>
              </a:endParaRPr>
            </a:p>
          </p:txBody>
        </p:sp>
        <p:sp>
          <p:nvSpPr>
            <p:cNvPr id="31" name="任意多边形: 形状 30">
              <a:extLst>
                <a:ext uri="{FF2B5EF4-FFF2-40B4-BE49-F238E27FC236}">
                  <a16:creationId xmlns:a16="http://schemas.microsoft.com/office/drawing/2014/main" id="{BA72796F-72F1-4E45-90B5-DAEE1F2B10B8}"/>
                </a:ext>
              </a:extLst>
            </p:cNvPr>
            <p:cNvSpPr/>
            <p:nvPr/>
          </p:nvSpPr>
          <p:spPr>
            <a:xfrm>
              <a:off x="6740273" y="7339025"/>
              <a:ext cx="223242" cy="223242"/>
            </a:xfrm>
            <a:custGeom>
              <a:avLst/>
              <a:gdLst>
                <a:gd name="connsiteX0" fmla="*/ 0 w 223242"/>
                <a:gd name="connsiteY0" fmla="*/ 111621 h 223242"/>
                <a:gd name="connsiteX1" fmla="*/ 111621 w 223242"/>
                <a:gd name="connsiteY1" fmla="*/ 223242 h 223242"/>
                <a:gd name="connsiteX2" fmla="*/ 223242 w 223242"/>
                <a:gd name="connsiteY2" fmla="*/ 111621 h 223242"/>
                <a:gd name="connsiteX3" fmla="*/ 111621 w 223242"/>
                <a:gd name="connsiteY3" fmla="*/ 0 h 223242"/>
                <a:gd name="connsiteX4" fmla="*/ 0 w 223242"/>
                <a:gd name="connsiteY4" fmla="*/ 111621 h 22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42" h="223242">
                  <a:moveTo>
                    <a:pt x="0" y="111621"/>
                  </a:moveTo>
                  <a:cubicBezTo>
                    <a:pt x="0" y="173268"/>
                    <a:pt x="49974" y="223242"/>
                    <a:pt x="111621" y="223242"/>
                  </a:cubicBezTo>
                  <a:cubicBezTo>
                    <a:pt x="173268" y="223242"/>
                    <a:pt x="223242" y="173268"/>
                    <a:pt x="223242" y="111621"/>
                  </a:cubicBezTo>
                  <a:cubicBezTo>
                    <a:pt x="223242" y="49974"/>
                    <a:pt x="173268" y="0"/>
                    <a:pt x="111621" y="0"/>
                  </a:cubicBezTo>
                  <a:cubicBezTo>
                    <a:pt x="49975" y="0"/>
                    <a:pt x="0" y="49974"/>
                    <a:pt x="0" y="111621"/>
                  </a:cubicBezTo>
                  <a:close/>
                </a:path>
              </a:pathLst>
            </a:custGeom>
            <a:grpFill/>
            <a:ln w="1860" cap="flat">
              <a:noFill/>
              <a:prstDash val="solid"/>
              <a:miter/>
            </a:ln>
          </p:spPr>
          <p:txBody>
            <a:bodyPr rtlCol="0" anchor="ctr"/>
            <a:lstStyle/>
            <a:p>
              <a:endParaRPr lang="zh-CN" altLang="en-US">
                <a:solidFill>
                  <a:schemeClr val="bg1"/>
                </a:solidFill>
              </a:endParaRPr>
            </a:p>
          </p:txBody>
        </p:sp>
        <p:sp>
          <p:nvSpPr>
            <p:cNvPr id="32" name="任意多边形: 形状 31">
              <a:extLst>
                <a:ext uri="{FF2B5EF4-FFF2-40B4-BE49-F238E27FC236}">
                  <a16:creationId xmlns:a16="http://schemas.microsoft.com/office/drawing/2014/main" id="{BBD1CE45-1674-4CBA-AC9C-8506E717826D}"/>
                </a:ext>
              </a:extLst>
            </p:cNvPr>
            <p:cNvSpPr/>
            <p:nvPr/>
          </p:nvSpPr>
          <p:spPr>
            <a:xfrm>
              <a:off x="7309726" y="7339025"/>
              <a:ext cx="223242" cy="223242"/>
            </a:xfrm>
            <a:custGeom>
              <a:avLst/>
              <a:gdLst>
                <a:gd name="connsiteX0" fmla="*/ 0 w 223242"/>
                <a:gd name="connsiteY0" fmla="*/ 111621 h 223242"/>
                <a:gd name="connsiteX1" fmla="*/ 111621 w 223242"/>
                <a:gd name="connsiteY1" fmla="*/ 223242 h 223242"/>
                <a:gd name="connsiteX2" fmla="*/ 223242 w 223242"/>
                <a:gd name="connsiteY2" fmla="*/ 111621 h 223242"/>
                <a:gd name="connsiteX3" fmla="*/ 111621 w 223242"/>
                <a:gd name="connsiteY3" fmla="*/ 0 h 223242"/>
                <a:gd name="connsiteX4" fmla="*/ 0 w 223242"/>
                <a:gd name="connsiteY4" fmla="*/ 111621 h 223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242" h="223242">
                  <a:moveTo>
                    <a:pt x="0" y="111621"/>
                  </a:moveTo>
                  <a:cubicBezTo>
                    <a:pt x="0" y="173268"/>
                    <a:pt x="49974" y="223242"/>
                    <a:pt x="111621" y="223242"/>
                  </a:cubicBezTo>
                  <a:cubicBezTo>
                    <a:pt x="173268" y="223242"/>
                    <a:pt x="223242" y="173268"/>
                    <a:pt x="223242" y="111621"/>
                  </a:cubicBezTo>
                  <a:cubicBezTo>
                    <a:pt x="223242" y="49974"/>
                    <a:pt x="173268" y="0"/>
                    <a:pt x="111621" y="0"/>
                  </a:cubicBezTo>
                  <a:cubicBezTo>
                    <a:pt x="49974" y="0"/>
                    <a:pt x="0" y="49974"/>
                    <a:pt x="0" y="111621"/>
                  </a:cubicBezTo>
                  <a:close/>
                </a:path>
              </a:pathLst>
            </a:custGeom>
            <a:grpFill/>
            <a:ln w="1860" cap="flat">
              <a:noFill/>
              <a:prstDash val="solid"/>
              <a:miter/>
            </a:ln>
          </p:spPr>
          <p:txBody>
            <a:bodyPr rtlCol="0" anchor="ctr"/>
            <a:lstStyle/>
            <a:p>
              <a:endParaRPr lang="zh-CN" altLang="en-US">
                <a:solidFill>
                  <a:schemeClr val="bg1"/>
                </a:solidFill>
              </a:endParaRPr>
            </a:p>
          </p:txBody>
        </p:sp>
        <p:sp>
          <p:nvSpPr>
            <p:cNvPr id="33" name="任意多边形: 形状 32">
              <a:extLst>
                <a:ext uri="{FF2B5EF4-FFF2-40B4-BE49-F238E27FC236}">
                  <a16:creationId xmlns:a16="http://schemas.microsoft.com/office/drawing/2014/main" id="{D8B475B1-D88D-47C0-A661-5330ED5592D8}"/>
                </a:ext>
              </a:extLst>
            </p:cNvPr>
            <p:cNvSpPr/>
            <p:nvPr/>
          </p:nvSpPr>
          <p:spPr>
            <a:xfrm>
              <a:off x="6739955" y="6151727"/>
              <a:ext cx="601992" cy="603333"/>
            </a:xfrm>
            <a:custGeom>
              <a:avLst/>
              <a:gdLst>
                <a:gd name="connsiteX0" fmla="*/ 261325 w 601992"/>
                <a:gd name="connsiteY0" fmla="*/ 339722 h 603333"/>
                <a:gd name="connsiteX1" fmla="*/ 334994 w 601992"/>
                <a:gd name="connsiteY1" fmla="*/ 339722 h 603333"/>
                <a:gd name="connsiteX2" fmla="*/ 539261 w 601992"/>
                <a:gd name="connsiteY2" fmla="*/ 135455 h 603333"/>
                <a:gd name="connsiteX3" fmla="*/ 542052 w 601992"/>
                <a:gd name="connsiteY3" fmla="*/ 115549 h 603333"/>
                <a:gd name="connsiteX4" fmla="*/ 436942 w 601992"/>
                <a:gd name="connsiteY4" fmla="*/ 30531 h 603333"/>
                <a:gd name="connsiteX5" fmla="*/ 113613 w 601992"/>
                <a:gd name="connsiteY5" fmla="*/ 64576 h 603333"/>
                <a:gd name="connsiteX6" fmla="*/ 131 w 601992"/>
                <a:gd name="connsiteY6" fmla="*/ 311258 h 603333"/>
                <a:gd name="connsiteX7" fmla="*/ 130542 w 601992"/>
                <a:gd name="connsiteY7" fmla="*/ 549383 h 603333"/>
                <a:gd name="connsiteX8" fmla="*/ 300764 w 601992"/>
                <a:gd name="connsiteY8" fmla="*/ 603333 h 603333"/>
                <a:gd name="connsiteX9" fmla="*/ 476567 w 601992"/>
                <a:gd name="connsiteY9" fmla="*/ 546593 h 603333"/>
                <a:gd name="connsiteX10" fmla="*/ 601397 w 601992"/>
                <a:gd name="connsiteY10" fmla="*/ 282795 h 603333"/>
                <a:gd name="connsiteX11" fmla="*/ 570143 w 601992"/>
                <a:gd name="connsiteY11" fmla="*/ 240379 h 603333"/>
                <a:gd name="connsiteX12" fmla="*/ 516193 w 601992"/>
                <a:gd name="connsiteY12" fmla="*/ 251727 h 603333"/>
                <a:gd name="connsiteX13" fmla="*/ 502054 w 601992"/>
                <a:gd name="connsiteY13" fmla="*/ 291538 h 603333"/>
                <a:gd name="connsiteX14" fmla="*/ 419827 w 601992"/>
                <a:gd name="connsiteY14" fmla="*/ 461761 h 603333"/>
                <a:gd name="connsiteX15" fmla="*/ 192864 w 601992"/>
                <a:gd name="connsiteY15" fmla="*/ 467342 h 603333"/>
                <a:gd name="connsiteX16" fmla="*/ 104869 w 601992"/>
                <a:gd name="connsiteY16" fmla="*/ 319816 h 603333"/>
                <a:gd name="connsiteX17" fmla="*/ 161610 w 601992"/>
                <a:gd name="connsiteY17" fmla="*/ 158151 h 603333"/>
                <a:gd name="connsiteX18" fmla="*/ 402711 w 601992"/>
                <a:gd name="connsiteY18" fmla="*/ 126897 h 603333"/>
                <a:gd name="connsiteX19" fmla="*/ 260952 w 601992"/>
                <a:gd name="connsiteY19" fmla="*/ 268656 h 603333"/>
                <a:gd name="connsiteX20" fmla="*/ 261325 w 601992"/>
                <a:gd name="connsiteY20" fmla="*/ 339722 h 60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1992" h="603333">
                  <a:moveTo>
                    <a:pt x="261325" y="339722"/>
                  </a:moveTo>
                  <a:cubicBezTo>
                    <a:pt x="281230" y="359627"/>
                    <a:pt x="312484" y="359627"/>
                    <a:pt x="334994" y="339722"/>
                  </a:cubicBezTo>
                  <a:lnTo>
                    <a:pt x="539261" y="135455"/>
                  </a:lnTo>
                  <a:cubicBezTo>
                    <a:pt x="544842" y="129874"/>
                    <a:pt x="544842" y="121316"/>
                    <a:pt x="542052" y="115549"/>
                  </a:cubicBezTo>
                  <a:cubicBezTo>
                    <a:pt x="514518" y="79086"/>
                    <a:pt x="478428" y="49879"/>
                    <a:pt x="436942" y="30531"/>
                  </a:cubicBezTo>
                  <a:cubicBezTo>
                    <a:pt x="329227" y="-20629"/>
                    <a:pt x="201607" y="-6304"/>
                    <a:pt x="113613" y="64576"/>
                  </a:cubicBezTo>
                  <a:cubicBezTo>
                    <a:pt x="39199" y="124479"/>
                    <a:pt x="-2659" y="215822"/>
                    <a:pt x="131" y="311258"/>
                  </a:cubicBezTo>
                  <a:cubicBezTo>
                    <a:pt x="2922" y="407624"/>
                    <a:pt x="51291" y="492642"/>
                    <a:pt x="130542" y="549383"/>
                  </a:cubicBezTo>
                  <a:cubicBezTo>
                    <a:pt x="181702" y="583428"/>
                    <a:pt x="241233" y="603333"/>
                    <a:pt x="300764" y="603333"/>
                  </a:cubicBezTo>
                  <a:cubicBezTo>
                    <a:pt x="363086" y="603333"/>
                    <a:pt x="425594" y="583428"/>
                    <a:pt x="476567" y="546593"/>
                  </a:cubicBezTo>
                  <a:cubicBezTo>
                    <a:pt x="560655" y="485945"/>
                    <a:pt x="607908" y="386416"/>
                    <a:pt x="601397" y="282795"/>
                  </a:cubicBezTo>
                  <a:cubicBezTo>
                    <a:pt x="601025" y="263447"/>
                    <a:pt x="588560" y="246518"/>
                    <a:pt x="570143" y="240379"/>
                  </a:cubicBezTo>
                  <a:cubicBezTo>
                    <a:pt x="551539" y="232379"/>
                    <a:pt x="529959" y="236844"/>
                    <a:pt x="516193" y="251727"/>
                  </a:cubicBezTo>
                  <a:cubicBezTo>
                    <a:pt x="504845" y="263075"/>
                    <a:pt x="502054" y="277214"/>
                    <a:pt x="502054" y="291538"/>
                  </a:cubicBezTo>
                  <a:cubicBezTo>
                    <a:pt x="504845" y="358511"/>
                    <a:pt x="473963" y="422321"/>
                    <a:pt x="419827" y="461761"/>
                  </a:cubicBezTo>
                  <a:cubicBezTo>
                    <a:pt x="352668" y="510130"/>
                    <a:pt x="262441" y="512362"/>
                    <a:pt x="192864" y="467342"/>
                  </a:cubicBezTo>
                  <a:cubicBezTo>
                    <a:pt x="142820" y="434041"/>
                    <a:pt x="110450" y="379719"/>
                    <a:pt x="104869" y="319816"/>
                  </a:cubicBezTo>
                  <a:cubicBezTo>
                    <a:pt x="98730" y="260098"/>
                    <a:pt x="119566" y="200939"/>
                    <a:pt x="161610" y="158151"/>
                  </a:cubicBezTo>
                  <a:cubicBezTo>
                    <a:pt x="225420" y="93783"/>
                    <a:pt x="324577" y="80947"/>
                    <a:pt x="402711" y="126897"/>
                  </a:cubicBezTo>
                  <a:lnTo>
                    <a:pt x="260952" y="268656"/>
                  </a:lnTo>
                  <a:cubicBezTo>
                    <a:pt x="241605" y="285957"/>
                    <a:pt x="241605" y="320002"/>
                    <a:pt x="261325" y="339722"/>
                  </a:cubicBezTo>
                  <a:close/>
                </a:path>
              </a:pathLst>
            </a:custGeom>
            <a:grpFill/>
            <a:ln w="1860" cap="flat">
              <a:noFill/>
              <a:prstDash val="solid"/>
              <a:miter/>
            </a:ln>
          </p:spPr>
          <p:txBody>
            <a:bodyPr rtlCol="0" anchor="ctr"/>
            <a:lstStyle/>
            <a:p>
              <a:endParaRPr lang="zh-CN" altLang="en-US">
                <a:solidFill>
                  <a:schemeClr val="bg1"/>
                </a:solidFill>
              </a:endParaRPr>
            </a:p>
          </p:txBody>
        </p:sp>
      </p:grpSp>
      <p:sp>
        <p:nvSpPr>
          <p:cNvPr id="34" name="图形 79">
            <a:extLst>
              <a:ext uri="{FF2B5EF4-FFF2-40B4-BE49-F238E27FC236}">
                <a16:creationId xmlns:a16="http://schemas.microsoft.com/office/drawing/2014/main" id="{79E6FB0D-161B-4390-80F9-5C4FC78E8AAF}"/>
              </a:ext>
            </a:extLst>
          </p:cNvPr>
          <p:cNvSpPr/>
          <p:nvPr/>
        </p:nvSpPr>
        <p:spPr>
          <a:xfrm>
            <a:off x="8045980" y="2279476"/>
            <a:ext cx="303981" cy="357800"/>
          </a:xfrm>
          <a:custGeom>
            <a:avLst/>
            <a:gdLst>
              <a:gd name="connsiteX0" fmla="*/ 993657 w 1350685"/>
              <a:gd name="connsiteY0" fmla="*/ 1055410 h 1589821"/>
              <a:gd name="connsiteX1" fmla="*/ 989648 w 1350685"/>
              <a:gd name="connsiteY1" fmla="*/ 1052870 h 1589821"/>
              <a:gd name="connsiteX2" fmla="*/ 966193 w 1350685"/>
              <a:gd name="connsiteY2" fmla="*/ 1038304 h 1589821"/>
              <a:gd name="connsiteX3" fmla="*/ 939999 w 1350685"/>
              <a:gd name="connsiteY3" fmla="*/ 1020763 h 1589821"/>
              <a:gd name="connsiteX4" fmla="*/ 795775 w 1350685"/>
              <a:gd name="connsiteY4" fmla="*/ 562531 h 1589821"/>
              <a:gd name="connsiteX5" fmla="*/ 1192292 w 1350685"/>
              <a:gd name="connsiteY5" fmla="*/ 198 h 1589821"/>
              <a:gd name="connsiteX6" fmla="*/ 1199397 w 1350685"/>
              <a:gd name="connsiteY6" fmla="*/ 159 h 1589821"/>
              <a:gd name="connsiteX7" fmla="*/ 1261309 w 1350685"/>
              <a:gd name="connsiteY7" fmla="*/ 40 h 1589821"/>
              <a:gd name="connsiteX8" fmla="*/ 1269842 w 1350685"/>
              <a:gd name="connsiteY8" fmla="*/ 79 h 1589821"/>
              <a:gd name="connsiteX9" fmla="*/ 1349455 w 1350685"/>
              <a:gd name="connsiteY9" fmla="*/ 79454 h 1589821"/>
              <a:gd name="connsiteX10" fmla="*/ 1350685 w 1350685"/>
              <a:gd name="connsiteY10" fmla="*/ 1468438 h 1589821"/>
              <a:gd name="connsiteX11" fmla="*/ 1231504 w 1350685"/>
              <a:gd name="connsiteY11" fmla="*/ 1587659 h 1589821"/>
              <a:gd name="connsiteX12" fmla="*/ 1112957 w 1350685"/>
              <a:gd name="connsiteY12" fmla="*/ 1587659 h 1589821"/>
              <a:gd name="connsiteX13" fmla="*/ 993657 w 1350685"/>
              <a:gd name="connsiteY13" fmla="*/ 1469232 h 1589821"/>
              <a:gd name="connsiteX14" fmla="*/ 993656 w 1350685"/>
              <a:gd name="connsiteY14" fmla="*/ 1468596 h 1589821"/>
              <a:gd name="connsiteX15" fmla="*/ 993657 w 1350685"/>
              <a:gd name="connsiteY15" fmla="*/ 1055449 h 1589821"/>
              <a:gd name="connsiteX16" fmla="*/ 279202 w 1350685"/>
              <a:gd name="connsiteY16" fmla="*/ 79693 h 1589821"/>
              <a:gd name="connsiteX17" fmla="*/ 279202 w 1350685"/>
              <a:gd name="connsiteY17" fmla="*/ 595471 h 1589821"/>
              <a:gd name="connsiteX18" fmla="*/ 239515 w 1350685"/>
              <a:gd name="connsiteY18" fmla="*/ 635159 h 1589821"/>
              <a:gd name="connsiteX19" fmla="*/ 199827 w 1350685"/>
              <a:gd name="connsiteY19" fmla="*/ 595471 h 1589821"/>
              <a:gd name="connsiteX20" fmla="*/ 199827 w 1350685"/>
              <a:gd name="connsiteY20" fmla="*/ 79732 h 1589821"/>
              <a:gd name="connsiteX21" fmla="*/ 80685 w 1350685"/>
              <a:gd name="connsiteY21" fmla="*/ 79732 h 1589821"/>
              <a:gd name="connsiteX22" fmla="*/ 79376 w 1350685"/>
              <a:gd name="connsiteY22" fmla="*/ 715129 h 1589821"/>
              <a:gd name="connsiteX23" fmla="*/ 130771 w 1350685"/>
              <a:gd name="connsiteY23" fmla="*/ 859234 h 1589821"/>
              <a:gd name="connsiteX24" fmla="*/ 199708 w 1350685"/>
              <a:gd name="connsiteY24" fmla="*/ 913606 h 1589821"/>
              <a:gd name="connsiteX25" fmla="*/ 239396 w 1350685"/>
              <a:gd name="connsiteY25" fmla="*/ 953135 h 1589821"/>
              <a:gd name="connsiteX26" fmla="*/ 240785 w 1350685"/>
              <a:gd name="connsiteY26" fmla="*/ 1393230 h 1589821"/>
              <a:gd name="connsiteX27" fmla="*/ 357614 w 1350685"/>
              <a:gd name="connsiteY27" fmla="*/ 1510398 h 1589821"/>
              <a:gd name="connsiteX28" fmla="*/ 359371 w 1350685"/>
              <a:gd name="connsiteY28" fmla="*/ 1510387 h 1589821"/>
              <a:gd name="connsiteX29" fmla="*/ 478116 w 1350685"/>
              <a:gd name="connsiteY29" fmla="*/ 1389420 h 1589821"/>
              <a:gd name="connsiteX30" fmla="*/ 476727 w 1350685"/>
              <a:gd name="connsiteY30" fmla="*/ 953413 h 1589821"/>
              <a:gd name="connsiteX31" fmla="*/ 516255 w 1350685"/>
              <a:gd name="connsiteY31" fmla="*/ 913567 h 1589821"/>
              <a:gd name="connsiteX32" fmla="*/ 516414 w 1350685"/>
              <a:gd name="connsiteY32" fmla="*/ 913567 h 1589821"/>
              <a:gd name="connsiteX33" fmla="*/ 633175 w 1350685"/>
              <a:gd name="connsiteY33" fmla="*/ 714891 h 1589821"/>
              <a:gd name="connsiteX34" fmla="*/ 636310 w 1350685"/>
              <a:gd name="connsiteY34" fmla="*/ 79534 h 1589821"/>
              <a:gd name="connsiteX35" fmla="*/ 517327 w 1350685"/>
              <a:gd name="connsiteY35" fmla="*/ 79573 h 1589821"/>
              <a:gd name="connsiteX36" fmla="*/ 517327 w 1350685"/>
              <a:gd name="connsiteY36" fmla="*/ 595471 h 1589821"/>
              <a:gd name="connsiteX37" fmla="*/ 477640 w 1350685"/>
              <a:gd name="connsiteY37" fmla="*/ 635159 h 1589821"/>
              <a:gd name="connsiteX38" fmla="*/ 437952 w 1350685"/>
              <a:gd name="connsiteY38" fmla="*/ 595471 h 1589821"/>
              <a:gd name="connsiteX39" fmla="*/ 437952 w 1350685"/>
              <a:gd name="connsiteY39" fmla="*/ 79613 h 1589821"/>
              <a:gd name="connsiteX40" fmla="*/ 279202 w 1350685"/>
              <a:gd name="connsiteY40" fmla="*/ 79693 h 1589821"/>
              <a:gd name="connsiteX41" fmla="*/ 1200031 w 1350685"/>
              <a:gd name="connsiteY41" fmla="*/ 79534 h 1589821"/>
              <a:gd name="connsiteX42" fmla="*/ 1193126 w 1350685"/>
              <a:gd name="connsiteY42" fmla="*/ 79534 h 1589821"/>
              <a:gd name="connsiteX43" fmla="*/ 875110 w 1350685"/>
              <a:gd name="connsiteY43" fmla="*/ 564674 h 1589821"/>
              <a:gd name="connsiteX44" fmla="*/ 986473 w 1350685"/>
              <a:gd name="connsiteY44" fmla="*/ 956389 h 1589821"/>
              <a:gd name="connsiteX45" fmla="*/ 1008500 w 1350685"/>
              <a:gd name="connsiteY45" fmla="*/ 971074 h 1589821"/>
              <a:gd name="connsiteX46" fmla="*/ 1031756 w 1350685"/>
              <a:gd name="connsiteY46" fmla="*/ 985560 h 1589821"/>
              <a:gd name="connsiteX47" fmla="*/ 1056760 w 1350685"/>
              <a:gd name="connsiteY47" fmla="*/ 1002228 h 1589821"/>
              <a:gd name="connsiteX48" fmla="*/ 1073031 w 1350685"/>
              <a:gd name="connsiteY48" fmla="*/ 1014135 h 1589821"/>
              <a:gd name="connsiteX49" fmla="*/ 1073031 w 1350685"/>
              <a:gd name="connsiteY49" fmla="*/ 1468596 h 1589821"/>
              <a:gd name="connsiteX50" fmla="*/ 1112957 w 1350685"/>
              <a:gd name="connsiteY50" fmla="*/ 1508284 h 1589821"/>
              <a:gd name="connsiteX51" fmla="*/ 1231504 w 1350685"/>
              <a:gd name="connsiteY51" fmla="*/ 1508284 h 1589821"/>
              <a:gd name="connsiteX52" fmla="*/ 1271310 w 1350685"/>
              <a:gd name="connsiteY52" fmla="*/ 1468517 h 1589821"/>
              <a:gd name="connsiteX53" fmla="*/ 1269485 w 1350685"/>
              <a:gd name="connsiteY53" fmla="*/ 79454 h 1589821"/>
              <a:gd name="connsiteX54" fmla="*/ 1260991 w 1350685"/>
              <a:gd name="connsiteY54" fmla="*/ 79454 h 1589821"/>
              <a:gd name="connsiteX55" fmla="*/ 1200031 w 1350685"/>
              <a:gd name="connsiteY55" fmla="*/ 79534 h 1589821"/>
              <a:gd name="connsiteX56" fmla="*/ 161410 w 1350685"/>
              <a:gd name="connsiteY56" fmla="*/ 1393468 h 1589821"/>
              <a:gd name="connsiteX57" fmla="*/ 160100 w 1350685"/>
              <a:gd name="connsiteY57" fmla="*/ 984687 h 1589821"/>
              <a:gd name="connsiteX58" fmla="*/ 1 w 1350685"/>
              <a:gd name="connsiteY58" fmla="*/ 714970 h 1589821"/>
              <a:gd name="connsiteX59" fmla="*/ 1310 w 1350685"/>
              <a:gd name="connsiteY59" fmla="*/ 79573 h 1589821"/>
              <a:gd name="connsiteX60" fmla="*/ 80487 w 1350685"/>
              <a:gd name="connsiteY60" fmla="*/ 159 h 1589821"/>
              <a:gd name="connsiteX61" fmla="*/ 80765 w 1350685"/>
              <a:gd name="connsiteY61" fmla="*/ 159 h 1589821"/>
              <a:gd name="connsiteX62" fmla="*/ 636390 w 1350685"/>
              <a:gd name="connsiteY62" fmla="*/ 159 h 1589821"/>
              <a:gd name="connsiteX63" fmla="*/ 715646 w 1350685"/>
              <a:gd name="connsiteY63" fmla="*/ 79891 h 1589821"/>
              <a:gd name="connsiteX64" fmla="*/ 712471 w 1350685"/>
              <a:gd name="connsiteY64" fmla="*/ 715288 h 1589821"/>
              <a:gd name="connsiteX65" fmla="*/ 556181 w 1350685"/>
              <a:gd name="connsiteY65" fmla="*/ 987425 h 1589821"/>
              <a:gd name="connsiteX66" fmla="*/ 557491 w 1350685"/>
              <a:gd name="connsiteY66" fmla="*/ 1389221 h 1589821"/>
              <a:gd name="connsiteX67" fmla="*/ 360522 w 1350685"/>
              <a:gd name="connsiteY67" fmla="*/ 1589802 h 1589821"/>
              <a:gd name="connsiteX68" fmla="*/ 161429 w 1350685"/>
              <a:gd name="connsiteY68" fmla="*/ 1396186 h 1589821"/>
              <a:gd name="connsiteX69" fmla="*/ 161410 w 1350685"/>
              <a:gd name="connsiteY69" fmla="*/ 1393508 h 158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350685" h="1589821">
                <a:moveTo>
                  <a:pt x="993657" y="1055410"/>
                </a:moveTo>
                <a:lnTo>
                  <a:pt x="989648" y="1052870"/>
                </a:lnTo>
                <a:cubicBezTo>
                  <a:pt x="987029" y="1051203"/>
                  <a:pt x="971035" y="1041360"/>
                  <a:pt x="966193" y="1038304"/>
                </a:cubicBezTo>
                <a:cubicBezTo>
                  <a:pt x="956271" y="1032074"/>
                  <a:pt x="948056" y="1026557"/>
                  <a:pt x="939999" y="1020763"/>
                </a:cubicBezTo>
                <a:cubicBezTo>
                  <a:pt x="836375" y="945952"/>
                  <a:pt x="788591" y="820817"/>
                  <a:pt x="795775" y="562531"/>
                </a:cubicBezTo>
                <a:cubicBezTo>
                  <a:pt x="805935" y="196771"/>
                  <a:pt x="966034" y="2540"/>
                  <a:pt x="1192292" y="198"/>
                </a:cubicBezTo>
                <a:lnTo>
                  <a:pt x="1199397" y="159"/>
                </a:lnTo>
                <a:cubicBezTo>
                  <a:pt x="1220034" y="0"/>
                  <a:pt x="1240671" y="-40"/>
                  <a:pt x="1261309" y="40"/>
                </a:cubicBezTo>
                <a:lnTo>
                  <a:pt x="1269842" y="79"/>
                </a:lnTo>
                <a:cubicBezTo>
                  <a:pt x="1313709" y="101"/>
                  <a:pt x="1349302" y="35587"/>
                  <a:pt x="1349455" y="79454"/>
                </a:cubicBezTo>
                <a:lnTo>
                  <a:pt x="1350685" y="1468438"/>
                </a:lnTo>
                <a:cubicBezTo>
                  <a:pt x="1350663" y="1534257"/>
                  <a:pt x="1297323" y="1587615"/>
                  <a:pt x="1231504" y="1587659"/>
                </a:cubicBezTo>
                <a:lnTo>
                  <a:pt x="1112957" y="1587659"/>
                </a:lnTo>
                <a:cubicBezTo>
                  <a:pt x="1047311" y="1587900"/>
                  <a:pt x="993898" y="1534879"/>
                  <a:pt x="993657" y="1469232"/>
                </a:cubicBezTo>
                <a:cubicBezTo>
                  <a:pt x="993656" y="1469020"/>
                  <a:pt x="993656" y="1468808"/>
                  <a:pt x="993656" y="1468596"/>
                </a:cubicBezTo>
                <a:lnTo>
                  <a:pt x="993657" y="1055449"/>
                </a:lnTo>
                <a:close/>
                <a:moveTo>
                  <a:pt x="279202" y="79693"/>
                </a:moveTo>
                <a:lnTo>
                  <a:pt x="279202" y="595471"/>
                </a:lnTo>
                <a:cubicBezTo>
                  <a:pt x="279202" y="617390"/>
                  <a:pt x="261433" y="635159"/>
                  <a:pt x="239515" y="635159"/>
                </a:cubicBezTo>
                <a:cubicBezTo>
                  <a:pt x="217596" y="635159"/>
                  <a:pt x="199827" y="617390"/>
                  <a:pt x="199827" y="595471"/>
                </a:cubicBezTo>
                <a:lnTo>
                  <a:pt x="199827" y="79732"/>
                </a:lnTo>
                <a:lnTo>
                  <a:pt x="80685" y="79732"/>
                </a:lnTo>
                <a:lnTo>
                  <a:pt x="79376" y="715129"/>
                </a:lnTo>
                <a:cubicBezTo>
                  <a:pt x="79256" y="766326"/>
                  <a:pt x="98703" y="817682"/>
                  <a:pt x="130771" y="859234"/>
                </a:cubicBezTo>
                <a:cubicBezTo>
                  <a:pt x="156607" y="892691"/>
                  <a:pt x="187048" y="913606"/>
                  <a:pt x="199708" y="913606"/>
                </a:cubicBezTo>
                <a:cubicBezTo>
                  <a:pt x="221565" y="913606"/>
                  <a:pt x="239308" y="931278"/>
                  <a:pt x="239396" y="953135"/>
                </a:cubicBezTo>
                <a:lnTo>
                  <a:pt x="240785" y="1393230"/>
                </a:lnTo>
                <a:cubicBezTo>
                  <a:pt x="240691" y="1457846"/>
                  <a:pt x="292997" y="1510304"/>
                  <a:pt x="357614" y="1510398"/>
                </a:cubicBezTo>
                <a:cubicBezTo>
                  <a:pt x="358199" y="1510399"/>
                  <a:pt x="358785" y="1510395"/>
                  <a:pt x="359371" y="1510387"/>
                </a:cubicBezTo>
                <a:cubicBezTo>
                  <a:pt x="425310" y="1509176"/>
                  <a:pt x="478127" y="1455370"/>
                  <a:pt x="478116" y="1389420"/>
                </a:cubicBezTo>
                <a:lnTo>
                  <a:pt x="476727" y="953413"/>
                </a:lnTo>
                <a:cubicBezTo>
                  <a:pt x="476639" y="931494"/>
                  <a:pt x="494337" y="913655"/>
                  <a:pt x="516255" y="913567"/>
                </a:cubicBezTo>
                <a:cubicBezTo>
                  <a:pt x="516308" y="913567"/>
                  <a:pt x="516361" y="913567"/>
                  <a:pt x="516414" y="913567"/>
                </a:cubicBezTo>
                <a:cubicBezTo>
                  <a:pt x="575946" y="913567"/>
                  <a:pt x="632619" y="827286"/>
                  <a:pt x="633175" y="714891"/>
                </a:cubicBezTo>
                <a:lnTo>
                  <a:pt x="636310" y="79534"/>
                </a:lnTo>
                <a:lnTo>
                  <a:pt x="517327" y="79573"/>
                </a:lnTo>
                <a:lnTo>
                  <a:pt x="517327" y="595471"/>
                </a:lnTo>
                <a:cubicBezTo>
                  <a:pt x="517327" y="617390"/>
                  <a:pt x="499558" y="635159"/>
                  <a:pt x="477640" y="635159"/>
                </a:cubicBezTo>
                <a:cubicBezTo>
                  <a:pt x="455721" y="635159"/>
                  <a:pt x="437952" y="617390"/>
                  <a:pt x="437952" y="595471"/>
                </a:cubicBezTo>
                <a:lnTo>
                  <a:pt x="437952" y="79613"/>
                </a:lnTo>
                <a:lnTo>
                  <a:pt x="279202" y="79693"/>
                </a:lnTo>
                <a:close/>
                <a:moveTo>
                  <a:pt x="1200031" y="79534"/>
                </a:moveTo>
                <a:lnTo>
                  <a:pt x="1193126" y="79534"/>
                </a:lnTo>
                <a:cubicBezTo>
                  <a:pt x="1013580" y="81399"/>
                  <a:pt x="884198" y="238403"/>
                  <a:pt x="875110" y="564674"/>
                </a:cubicBezTo>
                <a:cubicBezTo>
                  <a:pt x="868601" y="798909"/>
                  <a:pt x="906741" y="898843"/>
                  <a:pt x="986473" y="956389"/>
                </a:cubicBezTo>
                <a:cubicBezTo>
                  <a:pt x="992982" y="961073"/>
                  <a:pt x="999927" y="965676"/>
                  <a:pt x="1008500" y="971074"/>
                </a:cubicBezTo>
                <a:cubicBezTo>
                  <a:pt x="1012984" y="973931"/>
                  <a:pt x="1028820" y="983694"/>
                  <a:pt x="1031756" y="985560"/>
                </a:cubicBezTo>
                <a:cubicBezTo>
                  <a:pt x="1041758" y="991830"/>
                  <a:pt x="1049417" y="996871"/>
                  <a:pt x="1056760" y="1002228"/>
                </a:cubicBezTo>
                <a:lnTo>
                  <a:pt x="1073031" y="1014135"/>
                </a:lnTo>
                <a:lnTo>
                  <a:pt x="1073031" y="1468596"/>
                </a:lnTo>
                <a:cubicBezTo>
                  <a:pt x="1073031" y="1490702"/>
                  <a:pt x="1090613" y="1508284"/>
                  <a:pt x="1112957" y="1508284"/>
                </a:cubicBezTo>
                <a:lnTo>
                  <a:pt x="1231504" y="1508284"/>
                </a:lnTo>
                <a:cubicBezTo>
                  <a:pt x="1253451" y="1508284"/>
                  <a:pt x="1271350" y="1490345"/>
                  <a:pt x="1271310" y="1468517"/>
                </a:cubicBezTo>
                <a:lnTo>
                  <a:pt x="1269485" y="79454"/>
                </a:lnTo>
                <a:lnTo>
                  <a:pt x="1260991" y="79454"/>
                </a:lnTo>
                <a:cubicBezTo>
                  <a:pt x="1241346" y="79335"/>
                  <a:pt x="1220034" y="79375"/>
                  <a:pt x="1200031" y="79534"/>
                </a:cubicBezTo>
                <a:close/>
                <a:moveTo>
                  <a:pt x="161410" y="1393468"/>
                </a:moveTo>
                <a:lnTo>
                  <a:pt x="160100" y="984687"/>
                </a:lnTo>
                <a:cubicBezTo>
                  <a:pt x="80209" y="952500"/>
                  <a:pt x="-238" y="831612"/>
                  <a:pt x="1" y="714970"/>
                </a:cubicBezTo>
                <a:lnTo>
                  <a:pt x="1310" y="79573"/>
                </a:lnTo>
                <a:cubicBezTo>
                  <a:pt x="1244" y="35780"/>
                  <a:pt x="36693" y="225"/>
                  <a:pt x="80487" y="159"/>
                </a:cubicBezTo>
                <a:cubicBezTo>
                  <a:pt x="80579" y="159"/>
                  <a:pt x="80672" y="159"/>
                  <a:pt x="80765" y="159"/>
                </a:cubicBezTo>
                <a:lnTo>
                  <a:pt x="636390" y="159"/>
                </a:lnTo>
                <a:cubicBezTo>
                  <a:pt x="680482" y="159"/>
                  <a:pt x="715844" y="35878"/>
                  <a:pt x="715646" y="79891"/>
                </a:cubicBezTo>
                <a:lnTo>
                  <a:pt x="712471" y="715288"/>
                </a:lnTo>
                <a:cubicBezTo>
                  <a:pt x="711836" y="847606"/>
                  <a:pt x="647582" y="961509"/>
                  <a:pt x="556181" y="987425"/>
                </a:cubicBezTo>
                <a:lnTo>
                  <a:pt x="557491" y="1389221"/>
                </a:lnTo>
                <a:cubicBezTo>
                  <a:pt x="557848" y="1498402"/>
                  <a:pt x="469662" y="1588254"/>
                  <a:pt x="360522" y="1589802"/>
                </a:cubicBezTo>
                <a:cubicBezTo>
                  <a:pt x="252078" y="1591314"/>
                  <a:pt x="162941" y="1504629"/>
                  <a:pt x="161429" y="1396186"/>
                </a:cubicBezTo>
                <a:cubicBezTo>
                  <a:pt x="161416" y="1395293"/>
                  <a:pt x="161410" y="1394400"/>
                  <a:pt x="161410" y="1393508"/>
                </a:cubicBezTo>
                <a:close/>
              </a:path>
            </a:pathLst>
          </a:custGeom>
          <a:gradFill flip="none" rotWithShape="1">
            <a:gsLst>
              <a:gs pos="0">
                <a:schemeClr val="accent1"/>
              </a:gs>
              <a:gs pos="63000">
                <a:schemeClr val="accent1"/>
              </a:gs>
            </a:gsLst>
            <a:lin ang="2700000" scaled="1"/>
            <a:tileRect/>
          </a:gradFill>
          <a:ln w="1860" cap="flat">
            <a:noFill/>
            <a:prstDash val="solid"/>
            <a:miter/>
          </a:ln>
        </p:spPr>
        <p:txBody>
          <a:bodyPr rtlCol="0" anchor="ctr"/>
          <a:lstStyle/>
          <a:p>
            <a:endParaRPr lang="zh-CN" altLang="en-US">
              <a:solidFill>
                <a:schemeClr val="bg1"/>
              </a:solidFill>
            </a:endParaRPr>
          </a:p>
        </p:txBody>
      </p:sp>
      <p:sp>
        <p:nvSpPr>
          <p:cNvPr id="35" name="文本框 34">
            <a:extLst>
              <a:ext uri="{FF2B5EF4-FFF2-40B4-BE49-F238E27FC236}">
                <a16:creationId xmlns:a16="http://schemas.microsoft.com/office/drawing/2014/main" id="{A8C38AA0-E241-4FB0-93B7-7A0D7CAA73D6}"/>
              </a:ext>
            </a:extLst>
          </p:cNvPr>
          <p:cNvSpPr txBox="1"/>
          <p:nvPr/>
        </p:nvSpPr>
        <p:spPr>
          <a:xfrm>
            <a:off x="407273" y="1694409"/>
            <a:ext cx="3049653" cy="797206"/>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6" name="文本框 35">
            <a:extLst>
              <a:ext uri="{FF2B5EF4-FFF2-40B4-BE49-F238E27FC236}">
                <a16:creationId xmlns:a16="http://schemas.microsoft.com/office/drawing/2014/main" id="{77F44296-CE19-40F6-9303-E30CACBA54DA}"/>
              </a:ext>
            </a:extLst>
          </p:cNvPr>
          <p:cNvSpPr txBox="1"/>
          <p:nvPr/>
        </p:nvSpPr>
        <p:spPr>
          <a:xfrm>
            <a:off x="8735074" y="1694409"/>
            <a:ext cx="3049653" cy="797206"/>
          </a:xfrm>
          <a:prstGeom prst="rect">
            <a:avLst/>
          </a:prstGeom>
          <a:noFill/>
          <a:effectLst/>
        </p:spPr>
        <p:txBody>
          <a:bodyPr wrap="square" lIns="91440" tIns="45720" rIns="91440" bIns="45720" rtlCol="0">
            <a:spAutoFit/>
          </a:bodyPr>
          <a:lstStyle/>
          <a:p>
            <a:pPr marL="0" marR="0" lvl="0" indent="0"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7" name="文本框 36">
            <a:extLst>
              <a:ext uri="{FF2B5EF4-FFF2-40B4-BE49-F238E27FC236}">
                <a16:creationId xmlns:a16="http://schemas.microsoft.com/office/drawing/2014/main" id="{CFE9F59B-5BB9-4EBC-A9F1-91AEB61A14C4}"/>
              </a:ext>
            </a:extLst>
          </p:cNvPr>
          <p:cNvSpPr txBox="1"/>
          <p:nvPr/>
        </p:nvSpPr>
        <p:spPr>
          <a:xfrm>
            <a:off x="45323" y="5136070"/>
            <a:ext cx="3049653" cy="797206"/>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文本框 37">
            <a:extLst>
              <a:ext uri="{FF2B5EF4-FFF2-40B4-BE49-F238E27FC236}">
                <a16:creationId xmlns:a16="http://schemas.microsoft.com/office/drawing/2014/main" id="{8C2E6168-C6A7-4395-88E4-A284555160BE}"/>
              </a:ext>
            </a:extLst>
          </p:cNvPr>
          <p:cNvSpPr txBox="1"/>
          <p:nvPr/>
        </p:nvSpPr>
        <p:spPr>
          <a:xfrm>
            <a:off x="9097024" y="5136070"/>
            <a:ext cx="3049653" cy="797206"/>
          </a:xfrm>
          <a:prstGeom prst="rect">
            <a:avLst/>
          </a:prstGeom>
          <a:noFill/>
          <a:effectLst/>
        </p:spPr>
        <p:txBody>
          <a:bodyPr wrap="square" lIns="91440" tIns="45720" rIns="91440" bIns="45720" rtlCol="0">
            <a:spAutoFit/>
          </a:bodyPr>
          <a:lstStyle/>
          <a:p>
            <a:pPr marL="0" marR="0" lvl="0" indent="0"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9" name="矩形 38">
            <a:extLst>
              <a:ext uri="{FF2B5EF4-FFF2-40B4-BE49-F238E27FC236}">
                <a16:creationId xmlns:a16="http://schemas.microsoft.com/office/drawing/2014/main" id="{AEB2DB4C-530A-43FD-A2A1-FA00E5FA7644}"/>
              </a:ext>
            </a:extLst>
          </p:cNvPr>
          <p:cNvSpPr/>
          <p:nvPr/>
        </p:nvSpPr>
        <p:spPr>
          <a:xfrm>
            <a:off x="5105183" y="2804640"/>
            <a:ext cx="1981633" cy="923330"/>
          </a:xfrm>
          <a:prstGeom prst="rect">
            <a:avLst/>
          </a:prstGeom>
        </p:spPr>
        <p:txBody>
          <a:bodyPr wrap="none">
            <a:spAutoFit/>
          </a:bodyPr>
          <a:lstStyle/>
          <a:p>
            <a:pPr algn="ctr"/>
            <a:r>
              <a:rPr lang="en-US" altLang="zh-CN" sz="5400" dirty="0">
                <a:solidFill>
                  <a:schemeClr val="bg1"/>
                </a:solidFill>
                <a:latin typeface="+mj-ea"/>
                <a:ea typeface="+mj-ea"/>
              </a:rPr>
              <a:t>800</a:t>
            </a:r>
            <a:r>
              <a:rPr lang="en-US" altLang="zh-CN" dirty="0">
                <a:solidFill>
                  <a:schemeClr val="bg1"/>
                </a:solidFill>
                <a:latin typeface="+mj-ea"/>
                <a:ea typeface="+mj-ea"/>
              </a:rPr>
              <a:t>+</a:t>
            </a:r>
            <a:r>
              <a:rPr lang="zh-CN" altLang="en-US" dirty="0">
                <a:solidFill>
                  <a:schemeClr val="bg1"/>
                </a:solidFill>
                <a:latin typeface="+mj-ea"/>
                <a:ea typeface="+mj-ea"/>
              </a:rPr>
              <a:t>家</a:t>
            </a:r>
            <a:endParaRPr lang="zh-CN" altLang="en-US" sz="3200" dirty="0">
              <a:solidFill>
                <a:schemeClr val="bg1"/>
              </a:solidFill>
              <a:latin typeface="+mj-ea"/>
              <a:ea typeface="+mj-ea"/>
            </a:endParaRPr>
          </a:p>
        </p:txBody>
      </p:sp>
      <p:sp>
        <p:nvSpPr>
          <p:cNvPr id="40" name="矩形 39">
            <a:extLst>
              <a:ext uri="{FF2B5EF4-FFF2-40B4-BE49-F238E27FC236}">
                <a16:creationId xmlns:a16="http://schemas.microsoft.com/office/drawing/2014/main" id="{AC9D68B2-AF9C-49F5-BED2-9834D6664566}"/>
              </a:ext>
            </a:extLst>
          </p:cNvPr>
          <p:cNvSpPr/>
          <p:nvPr/>
        </p:nvSpPr>
        <p:spPr>
          <a:xfrm>
            <a:off x="4875154" y="3593135"/>
            <a:ext cx="2441695" cy="769441"/>
          </a:xfrm>
          <a:prstGeom prst="rect">
            <a:avLst/>
          </a:prstGeom>
        </p:spPr>
        <p:txBody>
          <a:bodyPr wrap="none">
            <a:spAutoFit/>
          </a:bodyPr>
          <a:lstStyle/>
          <a:p>
            <a:pPr algn="ctr"/>
            <a:r>
              <a:rPr lang="zh-CN" altLang="en-US" sz="4400" dirty="0">
                <a:solidFill>
                  <a:schemeClr val="bg1"/>
                </a:solidFill>
                <a:latin typeface="+mj-ea"/>
                <a:ea typeface="+mj-ea"/>
              </a:rPr>
              <a:t>服务企业</a:t>
            </a:r>
            <a:endParaRPr lang="zh-CN" altLang="en-US" sz="3600" dirty="0">
              <a:solidFill>
                <a:schemeClr val="bg1"/>
              </a:solidFill>
              <a:latin typeface="+mj-ea"/>
              <a:ea typeface="+mj-ea"/>
            </a:endParaRPr>
          </a:p>
        </p:txBody>
      </p:sp>
    </p:spTree>
    <p:extLst>
      <p:ext uri="{BB962C8B-B14F-4D97-AF65-F5344CB8AC3E}">
        <p14:creationId xmlns:p14="http://schemas.microsoft.com/office/powerpoint/2010/main" val="3931340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市场潜力</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a:extLst>
              <a:ext uri="{FF2B5EF4-FFF2-40B4-BE49-F238E27FC236}">
                <a16:creationId xmlns:a16="http://schemas.microsoft.com/office/drawing/2014/main" id="{5ABAB2B4-77AC-43A0-96DD-AB9F3F2E25AD}"/>
              </a:ext>
            </a:extLst>
          </p:cNvPr>
          <p:cNvSpPr/>
          <p:nvPr/>
        </p:nvSpPr>
        <p:spPr>
          <a:xfrm rot="8100000" flipV="1">
            <a:off x="6592125" y="1414694"/>
            <a:ext cx="1166269" cy="2620568"/>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6269" h="2620568">
                <a:moveTo>
                  <a:pt x="572708" y="0"/>
                </a:moveTo>
                <a:lnTo>
                  <a:pt x="441841" y="144786"/>
                </a:lnTo>
                <a:cubicBezTo>
                  <a:pt x="-105200" y="815497"/>
                  <a:pt x="-144275" y="1762367"/>
                  <a:pt x="324618" y="2472530"/>
                </a:cubicBezTo>
                <a:lnTo>
                  <a:pt x="433453" y="2620568"/>
                </a:lnTo>
                <a:lnTo>
                  <a:pt x="1000473" y="2620567"/>
                </a:lnTo>
                <a:lnTo>
                  <a:pt x="1000473" y="2036623"/>
                </a:lnTo>
                <a:lnTo>
                  <a:pt x="1010515" y="2026581"/>
                </a:lnTo>
                <a:lnTo>
                  <a:pt x="1007593" y="2022607"/>
                </a:lnTo>
                <a:cubicBezTo>
                  <a:pt x="712191" y="1575205"/>
                  <a:pt x="761424" y="967206"/>
                  <a:pt x="1155294" y="573336"/>
                </a:cubicBezTo>
                <a:lnTo>
                  <a:pt x="1166269" y="563416"/>
                </a:lnTo>
                <a:lnTo>
                  <a:pt x="576095" y="566943"/>
                </a:lnTo>
                <a:lnTo>
                  <a:pt x="572708" y="0"/>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5" name="任意多边形: 形状 44">
            <a:extLst>
              <a:ext uri="{FF2B5EF4-FFF2-40B4-BE49-F238E27FC236}">
                <a16:creationId xmlns:a16="http://schemas.microsoft.com/office/drawing/2014/main" id="{1670BC80-FC9E-4754-9F9C-1078A67754EE}"/>
              </a:ext>
            </a:extLst>
          </p:cNvPr>
          <p:cNvSpPr/>
          <p:nvPr/>
        </p:nvSpPr>
        <p:spPr>
          <a:xfrm rot="8100000" flipV="1">
            <a:off x="3815002" y="2278087"/>
            <a:ext cx="2769724" cy="1225194"/>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9724" h="1225194">
                <a:moveTo>
                  <a:pt x="0" y="454932"/>
                </a:moveTo>
                <a:lnTo>
                  <a:pt x="3305" y="1007753"/>
                </a:lnTo>
                <a:lnTo>
                  <a:pt x="587239" y="1004265"/>
                </a:lnTo>
                <a:lnTo>
                  <a:pt x="604790" y="1021607"/>
                </a:lnTo>
                <a:lnTo>
                  <a:pt x="623854" y="1007592"/>
                </a:lnTo>
                <a:cubicBezTo>
                  <a:pt x="1071255" y="712189"/>
                  <a:pt x="1679255" y="761423"/>
                  <a:pt x="2073125" y="1155293"/>
                </a:cubicBezTo>
                <a:lnTo>
                  <a:pt x="2136305" y="1225194"/>
                </a:lnTo>
                <a:lnTo>
                  <a:pt x="2136306" y="708098"/>
                </a:lnTo>
                <a:lnTo>
                  <a:pt x="2769724" y="708098"/>
                </a:lnTo>
                <a:lnTo>
                  <a:pt x="2651319" y="577099"/>
                </a:lnTo>
                <a:cubicBezTo>
                  <a:pt x="1929945" y="-144275"/>
                  <a:pt x="788380" y="-189361"/>
                  <a:pt x="14483" y="441841"/>
                </a:cubicBezTo>
                <a:lnTo>
                  <a:pt x="0" y="454932"/>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6" name="任意多边形: 形状 45">
            <a:extLst>
              <a:ext uri="{FF2B5EF4-FFF2-40B4-BE49-F238E27FC236}">
                <a16:creationId xmlns:a16="http://schemas.microsoft.com/office/drawing/2014/main" id="{67FFFCAC-A460-40E5-9E5D-68A9095AD584}"/>
              </a:ext>
            </a:extLst>
          </p:cNvPr>
          <p:cNvSpPr/>
          <p:nvPr/>
        </p:nvSpPr>
        <p:spPr>
          <a:xfrm rot="8100000" flipV="1">
            <a:off x="4790124" y="3530595"/>
            <a:ext cx="1256196" cy="2594724"/>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 name="connsiteX12" fmla="*/ 633008 h 1947326"/>
              <a:gd name="connsiteY12"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6196" h="2594724">
                <a:moveTo>
                  <a:pt x="304394" y="8911"/>
                </a:moveTo>
                <a:lnTo>
                  <a:pt x="304394" y="591024"/>
                </a:lnTo>
                <a:lnTo>
                  <a:pt x="306630" y="594808"/>
                </a:lnTo>
                <a:cubicBezTo>
                  <a:pt x="535216" y="1029781"/>
                  <a:pt x="466640" y="1580150"/>
                  <a:pt x="100904" y="1945886"/>
                </a:cubicBezTo>
                <a:cubicBezTo>
                  <a:pt x="72770" y="1974020"/>
                  <a:pt x="43544" y="2000395"/>
                  <a:pt x="13362" y="2025012"/>
                </a:cubicBezTo>
                <a:lnTo>
                  <a:pt x="0" y="2034836"/>
                </a:lnTo>
                <a:lnTo>
                  <a:pt x="604266" y="2038447"/>
                </a:lnTo>
                <a:lnTo>
                  <a:pt x="600942" y="2594724"/>
                </a:lnTo>
                <a:lnTo>
                  <a:pt x="679098" y="2524082"/>
                </a:lnTo>
                <a:cubicBezTo>
                  <a:pt x="1352380" y="1850800"/>
                  <a:pt x="1436540" y="811484"/>
                  <a:pt x="931579" y="46693"/>
                </a:cubicBezTo>
                <a:lnTo>
                  <a:pt x="897251" y="0"/>
                </a:lnTo>
                <a:lnTo>
                  <a:pt x="888339" y="8911"/>
                </a:lnTo>
                <a:lnTo>
                  <a:pt x="304394" y="8911"/>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7" name="任意多边形: 形状 46">
            <a:extLst>
              <a:ext uri="{FF2B5EF4-FFF2-40B4-BE49-F238E27FC236}">
                <a16:creationId xmlns:a16="http://schemas.microsoft.com/office/drawing/2014/main" id="{661978F9-E046-4898-B2A8-44F378DFB201}"/>
              </a:ext>
            </a:extLst>
          </p:cNvPr>
          <p:cNvSpPr/>
          <p:nvPr/>
        </p:nvSpPr>
        <p:spPr>
          <a:xfrm rot="8100000" flipV="1">
            <a:off x="6017049" y="4071544"/>
            <a:ext cx="2589252" cy="1171349"/>
          </a:xfrm>
          <a:custGeom>
            <a:avLst/>
            <a:gdLst>
              <a:gd name="connsiteX0" fmla="*/ 633008 h 1947326"/>
              <a:gd name="connsiteY0" fmla="*/ 633008 h 1947326"/>
              <a:gd name="connsiteX1" fmla="*/ 633008 h 1947326"/>
              <a:gd name="connsiteY1" fmla="*/ 633008 h 1947326"/>
              <a:gd name="connsiteX2" fmla="*/ 633008 h 1947326"/>
              <a:gd name="connsiteY2" fmla="*/ 633008 h 1947326"/>
              <a:gd name="connsiteX3" fmla="*/ 633008 h 1947326"/>
              <a:gd name="connsiteY3" fmla="*/ 633008 h 1947326"/>
              <a:gd name="connsiteX4" fmla="*/ 633008 h 1947326"/>
              <a:gd name="connsiteY4" fmla="*/ 633008 h 1947326"/>
              <a:gd name="connsiteX5" fmla="*/ 633008 h 1947326"/>
              <a:gd name="connsiteY5" fmla="*/ 633008 h 1947326"/>
              <a:gd name="connsiteX6" fmla="*/ 633008 h 1947326"/>
              <a:gd name="connsiteY6" fmla="*/ 633008 h 1947326"/>
              <a:gd name="connsiteX7" fmla="*/ 633008 h 1947326"/>
              <a:gd name="connsiteY7" fmla="*/ 633008 h 1947326"/>
              <a:gd name="connsiteX8" fmla="*/ 633008 h 1947326"/>
              <a:gd name="connsiteY8" fmla="*/ 633008 h 1947326"/>
              <a:gd name="connsiteX9" fmla="*/ 633008 h 1947326"/>
              <a:gd name="connsiteY9" fmla="*/ 633008 h 1947326"/>
              <a:gd name="connsiteX10" fmla="*/ 633008 h 1947326"/>
              <a:gd name="connsiteY10" fmla="*/ 633008 h 1947326"/>
              <a:gd name="connsiteX11" fmla="*/ 633008 h 1947326"/>
              <a:gd name="connsiteY11" fmla="*/ 633008 h 194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89252" h="1171349">
                <a:moveTo>
                  <a:pt x="0" y="573507"/>
                </a:moveTo>
                <a:lnTo>
                  <a:pt x="18750" y="594251"/>
                </a:lnTo>
                <a:cubicBezTo>
                  <a:pt x="692032" y="1267533"/>
                  <a:pt x="1731347" y="1351693"/>
                  <a:pt x="2496138" y="846732"/>
                </a:cubicBezTo>
                <a:lnTo>
                  <a:pt x="2586070" y="780615"/>
                </a:lnTo>
                <a:lnTo>
                  <a:pt x="2589252" y="248084"/>
                </a:lnTo>
                <a:lnTo>
                  <a:pt x="2005318" y="244596"/>
                </a:lnTo>
                <a:lnTo>
                  <a:pt x="1969964" y="208816"/>
                </a:lnTo>
                <a:lnTo>
                  <a:pt x="1948024" y="221781"/>
                </a:lnTo>
                <a:cubicBezTo>
                  <a:pt x="1513050" y="450367"/>
                  <a:pt x="962682" y="381792"/>
                  <a:pt x="596945" y="16055"/>
                </a:cubicBezTo>
                <a:lnTo>
                  <a:pt x="582433" y="0"/>
                </a:lnTo>
                <a:lnTo>
                  <a:pt x="582433" y="573506"/>
                </a:lnTo>
                <a:lnTo>
                  <a:pt x="0" y="573507"/>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49" name="文本框 48">
            <a:extLst>
              <a:ext uri="{FF2B5EF4-FFF2-40B4-BE49-F238E27FC236}">
                <a16:creationId xmlns:a16="http://schemas.microsoft.com/office/drawing/2014/main" id="{B1382F45-FC62-4B45-AC13-15E86BA46A7B}"/>
              </a:ext>
            </a:extLst>
          </p:cNvPr>
          <p:cNvSpPr txBox="1"/>
          <p:nvPr/>
        </p:nvSpPr>
        <p:spPr>
          <a:xfrm>
            <a:off x="8437914" y="1997728"/>
            <a:ext cx="3221036" cy="939809"/>
          </a:xfrm>
          <a:prstGeom prst="rect">
            <a:avLst/>
          </a:prstGeom>
          <a:noFill/>
        </p:spPr>
        <p:txBody>
          <a:bodyPr wrap="square" lIns="0" tIns="0" rIns="0" bIns="0" rtlCol="0" anchor="t">
            <a:spAutoFit/>
          </a:bodyPr>
          <a:lstStyle>
            <a:defPPr>
              <a:defRPr lang="zh-CN"/>
            </a:defPPr>
            <a:lvl1pPr>
              <a:lnSpc>
                <a:spcPct val="130000"/>
              </a:lnSpc>
              <a:defRPr sz="1400">
                <a:solidFill>
                  <a:schemeClr val="tx1">
                    <a:lumMod val="75000"/>
                    <a:lumOff val="25000"/>
                  </a:schemeClr>
                </a:solidFill>
                <a:latin typeface="+mn-ea"/>
              </a:defRPr>
            </a:lvl1pPr>
          </a:lstStyle>
          <a:p>
            <a:r>
              <a:rPr lang="zh-CN" altLang="en-US" sz="1600" dirty="0">
                <a:solidFill>
                  <a:schemeClr val="accent1"/>
                </a:solidFill>
              </a:rPr>
              <a:t>在这里输入你的正文，阐述与关键词标题相关的具体内容，若字数太多酌情先删减文案，再缩小字号</a:t>
            </a:r>
          </a:p>
        </p:txBody>
      </p:sp>
      <p:sp>
        <p:nvSpPr>
          <p:cNvPr id="51" name="文本框 50">
            <a:extLst>
              <a:ext uri="{FF2B5EF4-FFF2-40B4-BE49-F238E27FC236}">
                <a16:creationId xmlns:a16="http://schemas.microsoft.com/office/drawing/2014/main" id="{A736EA4C-B47F-46C4-8337-7217B451165B}"/>
              </a:ext>
            </a:extLst>
          </p:cNvPr>
          <p:cNvSpPr txBox="1"/>
          <p:nvPr/>
        </p:nvSpPr>
        <p:spPr>
          <a:xfrm>
            <a:off x="8437914" y="4396202"/>
            <a:ext cx="3221036"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pPr algn="l"/>
            <a:r>
              <a:rPr lang="zh-CN" altLang="en-US" sz="1600" dirty="0">
                <a:solidFill>
                  <a:schemeClr val="accent1"/>
                </a:solidFill>
              </a:rPr>
              <a:t>在这里输入你的正文，阐述与关键词标题相关的具体内容，若字数太多酌情先删减文案，再缩小字号</a:t>
            </a:r>
          </a:p>
        </p:txBody>
      </p:sp>
      <p:sp>
        <p:nvSpPr>
          <p:cNvPr id="53" name="文本框 52">
            <a:extLst>
              <a:ext uri="{FF2B5EF4-FFF2-40B4-BE49-F238E27FC236}">
                <a16:creationId xmlns:a16="http://schemas.microsoft.com/office/drawing/2014/main" id="{DFEDFBF8-5B9D-4F35-858B-75BC68B677F7}"/>
              </a:ext>
            </a:extLst>
          </p:cNvPr>
          <p:cNvSpPr txBox="1"/>
          <p:nvPr/>
        </p:nvSpPr>
        <p:spPr>
          <a:xfrm>
            <a:off x="762352" y="1997728"/>
            <a:ext cx="3221038"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r>
              <a:rPr lang="zh-CN" altLang="en-US" sz="1600" dirty="0">
                <a:solidFill>
                  <a:schemeClr val="accent1"/>
                </a:solidFill>
              </a:rPr>
              <a:t>在这里输入你的正文，阐述与关键词标题相关的具体内容，若字数太多酌情先删减文案，再缩小字号</a:t>
            </a:r>
          </a:p>
        </p:txBody>
      </p:sp>
      <p:sp>
        <p:nvSpPr>
          <p:cNvPr id="55" name="文本框 54">
            <a:extLst>
              <a:ext uri="{FF2B5EF4-FFF2-40B4-BE49-F238E27FC236}">
                <a16:creationId xmlns:a16="http://schemas.microsoft.com/office/drawing/2014/main" id="{6EECC6DF-5884-4DBE-A5A0-DD5AD1122394}"/>
              </a:ext>
            </a:extLst>
          </p:cNvPr>
          <p:cNvSpPr txBox="1"/>
          <p:nvPr/>
        </p:nvSpPr>
        <p:spPr>
          <a:xfrm>
            <a:off x="762352" y="4396202"/>
            <a:ext cx="3221038" cy="939809"/>
          </a:xfrm>
          <a:prstGeom prst="rect">
            <a:avLst/>
          </a:prstGeom>
          <a:noFill/>
        </p:spPr>
        <p:txBody>
          <a:bodyPr wrap="square" lIns="0" tIns="0" rIns="0" bIns="0" rtlCol="0" anchor="t">
            <a:spAutoFit/>
          </a:bodyPr>
          <a:lstStyle>
            <a:defPPr>
              <a:defRPr lang="zh-CN"/>
            </a:defPPr>
            <a:lvl1pPr algn="r">
              <a:lnSpc>
                <a:spcPct val="130000"/>
              </a:lnSpc>
              <a:defRPr sz="1400">
                <a:solidFill>
                  <a:schemeClr val="tx1">
                    <a:lumMod val="75000"/>
                    <a:lumOff val="25000"/>
                  </a:schemeClr>
                </a:solidFill>
                <a:latin typeface="+mn-ea"/>
              </a:defRPr>
            </a:lvl1pPr>
          </a:lstStyle>
          <a:p>
            <a:r>
              <a:rPr lang="zh-CN" altLang="en-US" sz="1600" dirty="0">
                <a:solidFill>
                  <a:schemeClr val="accent1"/>
                </a:solidFill>
              </a:rPr>
              <a:t>在这里输入你的正文，阐述与关键词标题相关的具体内容，若字数太多酌情先删减文案，再缩小字号</a:t>
            </a:r>
          </a:p>
        </p:txBody>
      </p:sp>
      <p:grpSp>
        <p:nvGrpSpPr>
          <p:cNvPr id="2" name="组合 1">
            <a:extLst>
              <a:ext uri="{FF2B5EF4-FFF2-40B4-BE49-F238E27FC236}">
                <a16:creationId xmlns:a16="http://schemas.microsoft.com/office/drawing/2014/main" id="{CF4E11C2-572B-46E8-8308-8B03713B563C}"/>
              </a:ext>
            </a:extLst>
          </p:cNvPr>
          <p:cNvGrpSpPr/>
          <p:nvPr/>
        </p:nvGrpSpPr>
        <p:grpSpPr>
          <a:xfrm>
            <a:off x="5313298" y="2840408"/>
            <a:ext cx="1835698" cy="1835698"/>
            <a:chOff x="5288040" y="2852157"/>
            <a:chExt cx="1835698" cy="1835698"/>
          </a:xfrm>
        </p:grpSpPr>
        <p:sp>
          <p:nvSpPr>
            <p:cNvPr id="57" name="椭圆 56">
              <a:extLst>
                <a:ext uri="{FF2B5EF4-FFF2-40B4-BE49-F238E27FC236}">
                  <a16:creationId xmlns:a16="http://schemas.microsoft.com/office/drawing/2014/main" id="{9B1F137E-37F3-46A6-B538-C8FE8634A786}"/>
                </a:ext>
              </a:extLst>
            </p:cNvPr>
            <p:cNvSpPr/>
            <p:nvPr/>
          </p:nvSpPr>
          <p:spPr>
            <a:xfrm>
              <a:off x="5288040" y="2852157"/>
              <a:ext cx="1835698" cy="1835698"/>
            </a:xfrm>
            <a:prstGeom prst="ellipse">
              <a:avLst/>
            </a:prstGeom>
            <a:gradFill flip="none" rotWithShape="1">
              <a:gsLst>
                <a:gs pos="57000">
                  <a:schemeClr val="accent1">
                    <a:alpha val="88000"/>
                  </a:schemeClr>
                </a:gs>
                <a:gs pos="0">
                  <a:schemeClr val="accent1"/>
                </a:gs>
                <a:gs pos="100000">
                  <a:schemeClr val="accent1"/>
                </a:gs>
              </a:gsLst>
              <a:path path="circle">
                <a:fillToRect l="100000" t="100000"/>
              </a:path>
              <a:tileRect r="-100000" b="-100000"/>
            </a:gradFill>
            <a:ln w="12700" cap="flat" cmpd="sng" algn="ctr">
              <a:noFill/>
              <a:prstDash val="solid"/>
              <a:miter lim="800000"/>
            </a:ln>
            <a:effectLst/>
          </p:spPr>
          <p:txBody>
            <a:bodyPr rtlCol="0" anchor="ctr"/>
            <a:lstStyle/>
            <a:p>
              <a:pPr algn="ctr"/>
              <a:endParaRPr lang="zh-CN" altLang="en-US" kern="0" dirty="0">
                <a:solidFill>
                  <a:prstClr val="white"/>
                </a:solidFill>
                <a:latin typeface="等线"/>
                <a:ea typeface="OPPOSans R"/>
              </a:endParaRPr>
            </a:p>
          </p:txBody>
        </p:sp>
        <p:sp>
          <p:nvSpPr>
            <p:cNvPr id="58" name="文本框 57">
              <a:extLst>
                <a:ext uri="{FF2B5EF4-FFF2-40B4-BE49-F238E27FC236}">
                  <a16:creationId xmlns:a16="http://schemas.microsoft.com/office/drawing/2014/main" id="{92912567-F17C-49E2-9B41-CCF4202884CE}"/>
                </a:ext>
              </a:extLst>
            </p:cNvPr>
            <p:cNvSpPr txBox="1"/>
            <p:nvPr/>
          </p:nvSpPr>
          <p:spPr>
            <a:xfrm>
              <a:off x="5498003" y="3477619"/>
              <a:ext cx="1415772" cy="584775"/>
            </a:xfrm>
            <a:prstGeom prst="rect">
              <a:avLst/>
            </a:prstGeom>
            <a:noFill/>
          </p:spPr>
          <p:txBody>
            <a:bodyPr wrap="none" rtlCol="0">
              <a:spAutoFit/>
            </a:bodyPr>
            <a:lstStyle/>
            <a:p>
              <a:r>
                <a:rPr kumimoji="1" lang="zh-CN" altLang="en-US" sz="3200" dirty="0">
                  <a:solidFill>
                    <a:schemeClr val="tx1">
                      <a:lumMod val="75000"/>
                      <a:lumOff val="25000"/>
                    </a:schemeClr>
                  </a:solidFill>
                  <a:latin typeface="+mj-ea"/>
                  <a:ea typeface="+mj-ea"/>
                </a:rPr>
                <a:t>关键词</a:t>
              </a:r>
            </a:p>
          </p:txBody>
        </p:sp>
      </p:grpSp>
      <p:sp>
        <p:nvSpPr>
          <p:cNvPr id="59" name="文本框 58">
            <a:extLst>
              <a:ext uri="{FF2B5EF4-FFF2-40B4-BE49-F238E27FC236}">
                <a16:creationId xmlns:a16="http://schemas.microsoft.com/office/drawing/2014/main" id="{64A05955-C340-4C99-A315-8E625D4BD399}"/>
              </a:ext>
            </a:extLst>
          </p:cNvPr>
          <p:cNvSpPr txBox="1"/>
          <p:nvPr/>
        </p:nvSpPr>
        <p:spPr>
          <a:xfrm rot="19072503">
            <a:off x="4101468" y="2759408"/>
            <a:ext cx="2430598" cy="329445"/>
          </a:xfrm>
          <a:prstGeom prst="rect">
            <a:avLst/>
          </a:prstGeom>
          <a:noFill/>
        </p:spPr>
        <p:txBody>
          <a:bodyPr wrap="none" lIns="0" tIns="0" rIns="0" bIns="0" rtlCol="0" anchor="t">
            <a:prstTxWarp prst="textArchUp">
              <a:avLst>
                <a:gd name="adj" fmla="val 13744042"/>
              </a:avLst>
            </a:prstTxWarp>
            <a:spAutoFit/>
          </a:bodyPr>
          <a:lstStyle/>
          <a:p>
            <a:r>
              <a:rPr lang="zh-CN" altLang="en-US" sz="2800" dirty="0">
                <a:solidFill>
                  <a:schemeClr val="tx1">
                    <a:lumMod val="75000"/>
                    <a:lumOff val="25000"/>
                  </a:schemeClr>
                </a:solidFill>
                <a:latin typeface="+mj-ea"/>
                <a:ea typeface="+mj-ea"/>
              </a:rPr>
              <a:t>关键词标题</a:t>
            </a:r>
          </a:p>
        </p:txBody>
      </p:sp>
      <p:sp>
        <p:nvSpPr>
          <p:cNvPr id="60" name="文本框 59">
            <a:extLst>
              <a:ext uri="{FF2B5EF4-FFF2-40B4-BE49-F238E27FC236}">
                <a16:creationId xmlns:a16="http://schemas.microsoft.com/office/drawing/2014/main" id="{136E3E22-DBE5-43CF-B9F8-10334ECAE7C1}"/>
              </a:ext>
            </a:extLst>
          </p:cNvPr>
          <p:cNvSpPr txBox="1"/>
          <p:nvPr/>
        </p:nvSpPr>
        <p:spPr>
          <a:xfrm rot="2700000">
            <a:off x="5890036" y="2706305"/>
            <a:ext cx="2388394" cy="566366"/>
          </a:xfrm>
          <a:prstGeom prst="rect">
            <a:avLst/>
          </a:prstGeom>
          <a:noFill/>
        </p:spPr>
        <p:txBody>
          <a:bodyPr wrap="none" lIns="0" tIns="0" rIns="0" bIns="0" rtlCol="0" anchor="t">
            <a:prstTxWarp prst="textArchUp">
              <a:avLst>
                <a:gd name="adj" fmla="val 13744042"/>
              </a:avLst>
            </a:prstTxWarp>
            <a:spAutoFit/>
          </a:bodyPr>
          <a:lstStyle/>
          <a:p>
            <a:r>
              <a:rPr lang="zh-CN" altLang="en-US" sz="2800" dirty="0">
                <a:solidFill>
                  <a:schemeClr val="tx1">
                    <a:lumMod val="75000"/>
                    <a:lumOff val="25000"/>
                  </a:schemeClr>
                </a:solidFill>
                <a:latin typeface="+mj-ea"/>
                <a:ea typeface="+mj-ea"/>
              </a:rPr>
              <a:t>关键词标题</a:t>
            </a:r>
          </a:p>
        </p:txBody>
      </p:sp>
      <p:sp>
        <p:nvSpPr>
          <p:cNvPr id="61" name="文本框 60">
            <a:extLst>
              <a:ext uri="{FF2B5EF4-FFF2-40B4-BE49-F238E27FC236}">
                <a16:creationId xmlns:a16="http://schemas.microsoft.com/office/drawing/2014/main" id="{5DCE44F4-6683-47D1-A7FF-162F0ED4E884}"/>
              </a:ext>
            </a:extLst>
          </p:cNvPr>
          <p:cNvSpPr txBox="1"/>
          <p:nvPr/>
        </p:nvSpPr>
        <p:spPr>
          <a:xfrm rot="19126373">
            <a:off x="6384130" y="4730489"/>
            <a:ext cx="1623646" cy="329445"/>
          </a:xfrm>
          <a:prstGeom prst="rect">
            <a:avLst/>
          </a:prstGeom>
          <a:noFill/>
        </p:spPr>
        <p:txBody>
          <a:bodyPr wrap="none" lIns="0" tIns="0" rIns="0" bIns="0" rtlCol="0" anchor="t">
            <a:prstTxWarp prst="textArchDown">
              <a:avLst>
                <a:gd name="adj" fmla="val 881694"/>
              </a:avLst>
            </a:prstTxWarp>
            <a:spAutoFit/>
          </a:bodyPr>
          <a:lstStyle/>
          <a:p>
            <a:r>
              <a:rPr lang="zh-CN" altLang="en-US" sz="2800" dirty="0">
                <a:solidFill>
                  <a:schemeClr val="tx1">
                    <a:lumMod val="75000"/>
                    <a:lumOff val="25000"/>
                  </a:schemeClr>
                </a:solidFill>
                <a:latin typeface="+mj-ea"/>
                <a:ea typeface="+mj-ea"/>
              </a:rPr>
              <a:t>关键词标题</a:t>
            </a:r>
          </a:p>
        </p:txBody>
      </p:sp>
      <p:sp>
        <p:nvSpPr>
          <p:cNvPr id="62" name="文本框 61">
            <a:extLst>
              <a:ext uri="{FF2B5EF4-FFF2-40B4-BE49-F238E27FC236}">
                <a16:creationId xmlns:a16="http://schemas.microsoft.com/office/drawing/2014/main" id="{F3091E31-40D3-4E12-ADB1-10BF7E5DC3E6}"/>
              </a:ext>
            </a:extLst>
          </p:cNvPr>
          <p:cNvSpPr txBox="1"/>
          <p:nvPr/>
        </p:nvSpPr>
        <p:spPr>
          <a:xfrm rot="2895120">
            <a:off x="4386898" y="4614780"/>
            <a:ext cx="1623646" cy="329445"/>
          </a:xfrm>
          <a:prstGeom prst="rect">
            <a:avLst/>
          </a:prstGeom>
          <a:noFill/>
        </p:spPr>
        <p:txBody>
          <a:bodyPr wrap="none" lIns="0" tIns="0" rIns="0" bIns="0" rtlCol="0" anchor="t">
            <a:prstTxWarp prst="textArchDown">
              <a:avLst>
                <a:gd name="adj" fmla="val 881694"/>
              </a:avLst>
            </a:prstTxWarp>
            <a:spAutoFit/>
          </a:bodyPr>
          <a:lstStyle/>
          <a:p>
            <a:r>
              <a:rPr lang="zh-CN" altLang="en-US" sz="2800" dirty="0">
                <a:solidFill>
                  <a:schemeClr val="tx1">
                    <a:lumMod val="75000"/>
                    <a:lumOff val="25000"/>
                  </a:schemeClr>
                </a:solidFill>
                <a:latin typeface="+mj-ea"/>
                <a:ea typeface="+mj-ea"/>
              </a:rPr>
              <a:t>关键词标题</a:t>
            </a:r>
          </a:p>
        </p:txBody>
      </p:sp>
    </p:spTree>
    <p:extLst>
      <p:ext uri="{BB962C8B-B14F-4D97-AF65-F5344CB8AC3E}">
        <p14:creationId xmlns:p14="http://schemas.microsoft.com/office/powerpoint/2010/main" val="1977751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竞争优势</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3CEBFC19-95B7-44E6-81E4-2CC183218E86}"/>
              </a:ext>
            </a:extLst>
          </p:cNvPr>
          <p:cNvSpPr/>
          <p:nvPr/>
        </p:nvSpPr>
        <p:spPr>
          <a:xfrm>
            <a:off x="1148513" y="4325973"/>
            <a:ext cx="2163844" cy="466859"/>
          </a:xfrm>
          <a:prstGeom prst="rect">
            <a:avLst/>
          </a:prstGeom>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a:ea typeface="OPPOSans H"/>
                <a:cs typeface="+mn-cs"/>
                <a:sym typeface="Arial" panose="020B0604020202020204" pitchFamily="34" charset="0"/>
              </a:rPr>
              <a:t>关键词标题</a:t>
            </a:r>
          </a:p>
        </p:txBody>
      </p:sp>
      <p:sp>
        <p:nvSpPr>
          <p:cNvPr id="5" name="矩形 4"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5DBB176F-5C5F-4A06-B73E-E3546C6E4769}"/>
              </a:ext>
            </a:extLst>
          </p:cNvPr>
          <p:cNvSpPr/>
          <p:nvPr/>
        </p:nvSpPr>
        <p:spPr>
          <a:xfrm>
            <a:off x="1232536" y="4865460"/>
            <a:ext cx="1995798"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sym typeface="Arial" panose="020B0604020202020204" pitchFamily="34" charset="0"/>
              </a:rPr>
              <a:t>在这里输入你的正文阐述与关键词标题相关的具体内容</a:t>
            </a:r>
          </a:p>
        </p:txBody>
      </p:sp>
      <p:sp>
        <p:nvSpPr>
          <p:cNvPr id="6" name="椭圆 5">
            <a:extLst>
              <a:ext uri="{FF2B5EF4-FFF2-40B4-BE49-F238E27FC236}">
                <a16:creationId xmlns:a16="http://schemas.microsoft.com/office/drawing/2014/main" id="{9B257B75-CDD3-4F42-89B9-9D32267A6981}"/>
              </a:ext>
            </a:extLst>
          </p:cNvPr>
          <p:cNvSpPr/>
          <p:nvPr/>
        </p:nvSpPr>
        <p:spPr>
          <a:xfrm>
            <a:off x="1225155" y="1798177"/>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7" name="椭圆 6">
            <a:extLst>
              <a:ext uri="{FF2B5EF4-FFF2-40B4-BE49-F238E27FC236}">
                <a16:creationId xmlns:a16="http://schemas.microsoft.com/office/drawing/2014/main" id="{96F59712-893D-4DFB-8FDE-9FFBFCBFA49A}"/>
              </a:ext>
            </a:extLst>
          </p:cNvPr>
          <p:cNvSpPr/>
          <p:nvPr/>
        </p:nvSpPr>
        <p:spPr>
          <a:xfrm rot="10800000">
            <a:off x="1340955" y="1903514"/>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dirty="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OPPOSans R"/>
              <a:ea typeface="OPPOSans R"/>
              <a:cs typeface="OPPOSans R"/>
            </a:endParaRPr>
          </a:p>
        </p:txBody>
      </p:sp>
      <p:sp>
        <p:nvSpPr>
          <p:cNvPr id="8" name="图形 23">
            <a:extLst>
              <a:ext uri="{FF2B5EF4-FFF2-40B4-BE49-F238E27FC236}">
                <a16:creationId xmlns:a16="http://schemas.microsoft.com/office/drawing/2014/main" id="{B7BA7F2C-EF28-4203-AE6B-C31385CA8D2A}"/>
              </a:ext>
            </a:extLst>
          </p:cNvPr>
          <p:cNvSpPr/>
          <p:nvPr/>
        </p:nvSpPr>
        <p:spPr>
          <a:xfrm>
            <a:off x="2035661" y="2284010"/>
            <a:ext cx="393846" cy="393846"/>
          </a:xfrm>
          <a:custGeom>
            <a:avLst/>
            <a:gdLst>
              <a:gd name="connsiteX0" fmla="*/ 243178 w 486356"/>
              <a:gd name="connsiteY0" fmla="*/ 0 h 486356"/>
              <a:gd name="connsiteX1" fmla="*/ 486357 w 486356"/>
              <a:gd name="connsiteY1" fmla="*/ 243178 h 486356"/>
              <a:gd name="connsiteX2" fmla="*/ 243178 w 486356"/>
              <a:gd name="connsiteY2" fmla="*/ 486357 h 486356"/>
              <a:gd name="connsiteX3" fmla="*/ 0 w 486356"/>
              <a:gd name="connsiteY3" fmla="*/ 243178 h 486356"/>
              <a:gd name="connsiteX4" fmla="*/ 243178 w 486356"/>
              <a:gd name="connsiteY4" fmla="*/ 0 h 486356"/>
              <a:gd name="connsiteX5" fmla="*/ 315451 w 486356"/>
              <a:gd name="connsiteY5" fmla="*/ 267496 h 486356"/>
              <a:gd name="connsiteX6" fmla="*/ 170906 w 486356"/>
              <a:gd name="connsiteY6" fmla="*/ 267496 h 486356"/>
              <a:gd name="connsiteX7" fmla="*/ 200695 w 486356"/>
              <a:gd name="connsiteY7" fmla="*/ 393390 h 486356"/>
              <a:gd name="connsiteX8" fmla="*/ 243178 w 486356"/>
              <a:gd name="connsiteY8" fmla="*/ 437721 h 486356"/>
              <a:gd name="connsiteX9" fmla="*/ 285662 w 486356"/>
              <a:gd name="connsiteY9" fmla="*/ 393390 h 486356"/>
              <a:gd name="connsiteX10" fmla="*/ 315451 w 486356"/>
              <a:gd name="connsiteY10" fmla="*/ 267521 h 486356"/>
              <a:gd name="connsiteX11" fmla="*/ 122197 w 486356"/>
              <a:gd name="connsiteY11" fmla="*/ 267496 h 486356"/>
              <a:gd name="connsiteX12" fmla="*/ 50143 w 486356"/>
              <a:gd name="connsiteY12" fmla="*/ 267521 h 486356"/>
              <a:gd name="connsiteX13" fmla="*/ 159014 w 486356"/>
              <a:gd name="connsiteY13" fmla="*/ 418607 h 486356"/>
              <a:gd name="connsiteX14" fmla="*/ 122197 w 486356"/>
              <a:gd name="connsiteY14" fmla="*/ 267496 h 486356"/>
              <a:gd name="connsiteX15" fmla="*/ 436213 w 486356"/>
              <a:gd name="connsiteY15" fmla="*/ 267521 h 486356"/>
              <a:gd name="connsiteX16" fmla="*/ 364160 w 486356"/>
              <a:gd name="connsiteY16" fmla="*/ 267521 h 486356"/>
              <a:gd name="connsiteX17" fmla="*/ 327367 w 486356"/>
              <a:gd name="connsiteY17" fmla="*/ 418632 h 486356"/>
              <a:gd name="connsiteX18" fmla="*/ 436213 w 486356"/>
              <a:gd name="connsiteY18" fmla="*/ 267521 h 486356"/>
              <a:gd name="connsiteX19" fmla="*/ 158990 w 486356"/>
              <a:gd name="connsiteY19" fmla="*/ 67725 h 486356"/>
              <a:gd name="connsiteX20" fmla="*/ 158358 w 486356"/>
              <a:gd name="connsiteY20" fmla="*/ 68041 h 486356"/>
              <a:gd name="connsiteX21" fmla="*/ 50143 w 486356"/>
              <a:gd name="connsiteY21" fmla="*/ 218860 h 486356"/>
              <a:gd name="connsiteX22" fmla="*/ 122197 w 486356"/>
              <a:gd name="connsiteY22" fmla="*/ 218861 h 486356"/>
              <a:gd name="connsiteX23" fmla="*/ 158990 w 486356"/>
              <a:gd name="connsiteY23" fmla="*/ 67725 h 486356"/>
              <a:gd name="connsiteX24" fmla="*/ 243178 w 486356"/>
              <a:gd name="connsiteY24" fmla="*/ 48636 h 486356"/>
              <a:gd name="connsiteX25" fmla="*/ 200695 w 486356"/>
              <a:gd name="connsiteY25" fmla="*/ 92967 h 486356"/>
              <a:gd name="connsiteX26" fmla="*/ 170881 w 486356"/>
              <a:gd name="connsiteY26" fmla="*/ 218861 h 486356"/>
              <a:gd name="connsiteX27" fmla="*/ 315475 w 486356"/>
              <a:gd name="connsiteY27" fmla="*/ 218861 h 486356"/>
              <a:gd name="connsiteX28" fmla="*/ 285662 w 486356"/>
              <a:gd name="connsiteY28" fmla="*/ 92967 h 486356"/>
              <a:gd name="connsiteX29" fmla="*/ 245148 w 486356"/>
              <a:gd name="connsiteY29" fmla="*/ 48782 h 486356"/>
              <a:gd name="connsiteX30" fmla="*/ 243178 w 486356"/>
              <a:gd name="connsiteY30" fmla="*/ 48636 h 486356"/>
              <a:gd name="connsiteX31" fmla="*/ 327342 w 486356"/>
              <a:gd name="connsiteY31" fmla="*/ 67749 h 486356"/>
              <a:gd name="connsiteX32" fmla="*/ 327902 w 486356"/>
              <a:gd name="connsiteY32" fmla="*/ 68747 h 486356"/>
              <a:gd name="connsiteX33" fmla="*/ 364160 w 486356"/>
              <a:gd name="connsiteY33" fmla="*/ 218885 h 486356"/>
              <a:gd name="connsiteX34" fmla="*/ 436213 w 486356"/>
              <a:gd name="connsiteY34" fmla="*/ 218861 h 486356"/>
              <a:gd name="connsiteX35" fmla="*/ 327342 w 486356"/>
              <a:gd name="connsiteY35" fmla="*/ 67749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486356" h="486356">
                <a:moveTo>
                  <a:pt x="243178" y="0"/>
                </a:moveTo>
                <a:cubicBezTo>
                  <a:pt x="377486" y="0"/>
                  <a:pt x="486357" y="108871"/>
                  <a:pt x="486357" y="243178"/>
                </a:cubicBezTo>
                <a:cubicBezTo>
                  <a:pt x="486357" y="377486"/>
                  <a:pt x="377486" y="486357"/>
                  <a:pt x="243178" y="486357"/>
                </a:cubicBezTo>
                <a:cubicBezTo>
                  <a:pt x="108871" y="486357"/>
                  <a:pt x="0" y="377486"/>
                  <a:pt x="0" y="243178"/>
                </a:cubicBezTo>
                <a:cubicBezTo>
                  <a:pt x="0" y="108871"/>
                  <a:pt x="108871" y="0"/>
                  <a:pt x="243178" y="0"/>
                </a:cubicBezTo>
                <a:close/>
                <a:moveTo>
                  <a:pt x="315451" y="267496"/>
                </a:moveTo>
                <a:lnTo>
                  <a:pt x="170906" y="267496"/>
                </a:lnTo>
                <a:cubicBezTo>
                  <a:pt x="173581" y="316229"/>
                  <a:pt x="184305" y="360585"/>
                  <a:pt x="200695" y="393390"/>
                </a:cubicBezTo>
                <a:cubicBezTo>
                  <a:pt x="215967" y="423909"/>
                  <a:pt x="232308" y="437721"/>
                  <a:pt x="243178" y="437721"/>
                </a:cubicBezTo>
                <a:cubicBezTo>
                  <a:pt x="254073" y="437721"/>
                  <a:pt x="270390" y="423909"/>
                  <a:pt x="285662" y="393390"/>
                </a:cubicBezTo>
                <a:cubicBezTo>
                  <a:pt x="302052" y="360585"/>
                  <a:pt x="312776" y="316229"/>
                  <a:pt x="315451" y="267521"/>
                </a:cubicBezTo>
                <a:close/>
                <a:moveTo>
                  <a:pt x="122197" y="267496"/>
                </a:moveTo>
                <a:lnTo>
                  <a:pt x="50143" y="267521"/>
                </a:lnTo>
                <a:cubicBezTo>
                  <a:pt x="58437" y="333097"/>
                  <a:pt x="99432" y="389989"/>
                  <a:pt x="159014" y="418607"/>
                </a:cubicBezTo>
                <a:cubicBezTo>
                  <a:pt x="138685" y="379650"/>
                  <a:pt x="125140" y="326686"/>
                  <a:pt x="122197" y="267496"/>
                </a:cubicBezTo>
                <a:close/>
                <a:moveTo>
                  <a:pt x="436213" y="267521"/>
                </a:moveTo>
                <a:lnTo>
                  <a:pt x="364160" y="267521"/>
                </a:lnTo>
                <a:cubicBezTo>
                  <a:pt x="361241" y="326710"/>
                  <a:pt x="347672" y="379650"/>
                  <a:pt x="327367" y="418632"/>
                </a:cubicBezTo>
                <a:cubicBezTo>
                  <a:pt x="386938" y="389992"/>
                  <a:pt x="427920" y="333096"/>
                  <a:pt x="436213" y="267521"/>
                </a:cubicBezTo>
                <a:close/>
                <a:moveTo>
                  <a:pt x="158990" y="67725"/>
                </a:moveTo>
                <a:lnTo>
                  <a:pt x="158358" y="68041"/>
                </a:lnTo>
                <a:cubicBezTo>
                  <a:pt x="99102" y="96779"/>
                  <a:pt x="58388" y="153522"/>
                  <a:pt x="50143" y="218860"/>
                </a:cubicBezTo>
                <a:lnTo>
                  <a:pt x="122197" y="218861"/>
                </a:lnTo>
                <a:cubicBezTo>
                  <a:pt x="125115" y="159671"/>
                  <a:pt x="138685" y="106707"/>
                  <a:pt x="158990" y="67725"/>
                </a:cubicBezTo>
                <a:close/>
                <a:moveTo>
                  <a:pt x="243178" y="48636"/>
                </a:moveTo>
                <a:cubicBezTo>
                  <a:pt x="232284" y="48636"/>
                  <a:pt x="215967" y="62448"/>
                  <a:pt x="200695" y="92967"/>
                </a:cubicBezTo>
                <a:cubicBezTo>
                  <a:pt x="184329" y="125772"/>
                  <a:pt x="173581" y="170128"/>
                  <a:pt x="170881" y="218861"/>
                </a:cubicBezTo>
                <a:lnTo>
                  <a:pt x="315475" y="218861"/>
                </a:lnTo>
                <a:cubicBezTo>
                  <a:pt x="312776" y="170128"/>
                  <a:pt x="302052" y="125772"/>
                  <a:pt x="285662" y="92967"/>
                </a:cubicBezTo>
                <a:cubicBezTo>
                  <a:pt x="271290" y="64223"/>
                  <a:pt x="255994" y="50314"/>
                  <a:pt x="245148" y="48782"/>
                </a:cubicBezTo>
                <a:lnTo>
                  <a:pt x="243178" y="48636"/>
                </a:lnTo>
                <a:close/>
                <a:moveTo>
                  <a:pt x="327342" y="67749"/>
                </a:moveTo>
                <a:lnTo>
                  <a:pt x="327902" y="68747"/>
                </a:lnTo>
                <a:cubicBezTo>
                  <a:pt x="347915" y="107655"/>
                  <a:pt x="361266" y="160182"/>
                  <a:pt x="364160" y="218885"/>
                </a:cubicBezTo>
                <a:lnTo>
                  <a:pt x="436213" y="218861"/>
                </a:lnTo>
                <a:cubicBezTo>
                  <a:pt x="427928" y="153275"/>
                  <a:pt x="386932" y="96372"/>
                  <a:pt x="327342" y="67749"/>
                </a:cubicBezTo>
                <a:close/>
              </a:path>
            </a:pathLst>
          </a:custGeom>
          <a:solidFill>
            <a:schemeClr val="tx1">
              <a:lumMod val="75000"/>
              <a:lumOff val="25000"/>
            </a:schemeClr>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OPPOSans R"/>
              <a:ea typeface="OPPOSans R"/>
              <a:cs typeface="+mn-cs"/>
            </a:endParaRPr>
          </a:p>
        </p:txBody>
      </p:sp>
      <p:sp>
        <p:nvSpPr>
          <p:cNvPr id="9" name="文本框 37">
            <a:extLst>
              <a:ext uri="{FF2B5EF4-FFF2-40B4-BE49-F238E27FC236}">
                <a16:creationId xmlns:a16="http://schemas.microsoft.com/office/drawing/2014/main" id="{6ACB0A91-D425-4A3A-B238-A0C392D3C5B9}"/>
              </a:ext>
            </a:extLst>
          </p:cNvPr>
          <p:cNvSpPr txBox="1"/>
          <p:nvPr/>
        </p:nvSpPr>
        <p:spPr>
          <a:xfrm>
            <a:off x="1755529" y="2751116"/>
            <a:ext cx="954107"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a:ea typeface="OPPOSans H"/>
                <a:cs typeface="+mn-cs"/>
              </a:rPr>
              <a:t>关键词</a:t>
            </a:r>
          </a:p>
        </p:txBody>
      </p:sp>
      <p:sp>
        <p:nvSpPr>
          <p:cNvPr id="10" name="空心弧 9">
            <a:extLst>
              <a:ext uri="{FF2B5EF4-FFF2-40B4-BE49-F238E27FC236}">
                <a16:creationId xmlns:a16="http://schemas.microsoft.com/office/drawing/2014/main" id="{23B8BC3C-7FB8-490B-9FF3-5D2F9D8CD4A7}"/>
              </a:ext>
            </a:extLst>
          </p:cNvPr>
          <p:cNvSpPr/>
          <p:nvPr/>
        </p:nvSpPr>
        <p:spPr>
          <a:xfrm>
            <a:off x="1163636" y="1736658"/>
            <a:ext cx="2133600" cy="2133600"/>
          </a:xfrm>
          <a:prstGeom prst="blockArc">
            <a:avLst>
              <a:gd name="adj1" fmla="val 14962195"/>
              <a:gd name="adj2" fmla="val 17427870"/>
              <a:gd name="adj3" fmla="val 5320"/>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1" name="空心弧 10">
            <a:extLst>
              <a:ext uri="{FF2B5EF4-FFF2-40B4-BE49-F238E27FC236}">
                <a16:creationId xmlns:a16="http://schemas.microsoft.com/office/drawing/2014/main" id="{E0BA8ED1-DF25-4053-A44B-378EAC362717}"/>
              </a:ext>
            </a:extLst>
          </p:cNvPr>
          <p:cNvSpPr/>
          <p:nvPr/>
        </p:nvSpPr>
        <p:spPr>
          <a:xfrm rot="10800000">
            <a:off x="1163636" y="1736658"/>
            <a:ext cx="2133600" cy="2133600"/>
          </a:xfrm>
          <a:prstGeom prst="blockArc">
            <a:avLst>
              <a:gd name="adj1" fmla="val 14962195"/>
              <a:gd name="adj2" fmla="val 17427870"/>
              <a:gd name="adj3" fmla="val 5320"/>
            </a:avLst>
          </a:prstGeom>
          <a:solidFill>
            <a:schemeClr val="accent1"/>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2" name="椭圆 11">
            <a:extLst>
              <a:ext uri="{FF2B5EF4-FFF2-40B4-BE49-F238E27FC236}">
                <a16:creationId xmlns:a16="http://schemas.microsoft.com/office/drawing/2014/main" id="{00F0E4FA-8FBE-4888-9F5A-D4744BBBEE8A}"/>
              </a:ext>
            </a:extLst>
          </p:cNvPr>
          <p:cNvSpPr/>
          <p:nvPr/>
        </p:nvSpPr>
        <p:spPr>
          <a:xfrm rot="10800000" flipV="1">
            <a:off x="3809347" y="1798177"/>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3" name="椭圆 12">
            <a:extLst>
              <a:ext uri="{FF2B5EF4-FFF2-40B4-BE49-F238E27FC236}">
                <a16:creationId xmlns:a16="http://schemas.microsoft.com/office/drawing/2014/main" id="{7A5CBB0D-635F-4382-AFF4-7884D7589F1E}"/>
              </a:ext>
            </a:extLst>
          </p:cNvPr>
          <p:cNvSpPr/>
          <p:nvPr/>
        </p:nvSpPr>
        <p:spPr>
          <a:xfrm rot="10800000">
            <a:off x="3921660" y="1903514"/>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OPPOSans R"/>
              <a:ea typeface="OPPOSans R"/>
              <a:cs typeface="OPPOSans R"/>
            </a:endParaRPr>
          </a:p>
        </p:txBody>
      </p:sp>
      <p:sp>
        <p:nvSpPr>
          <p:cNvPr id="14" name="图形 21">
            <a:extLst>
              <a:ext uri="{FF2B5EF4-FFF2-40B4-BE49-F238E27FC236}">
                <a16:creationId xmlns:a16="http://schemas.microsoft.com/office/drawing/2014/main" id="{8EC54469-6EFA-4B42-A5CB-7E27B1569E63}"/>
              </a:ext>
            </a:extLst>
          </p:cNvPr>
          <p:cNvSpPr/>
          <p:nvPr/>
        </p:nvSpPr>
        <p:spPr>
          <a:xfrm>
            <a:off x="4625240" y="2299867"/>
            <a:ext cx="375689" cy="374726"/>
          </a:xfrm>
          <a:custGeom>
            <a:avLst/>
            <a:gdLst>
              <a:gd name="connsiteX0" fmla="*/ 398773 w 463934"/>
              <a:gd name="connsiteY0" fmla="*/ 414133 h 462744"/>
              <a:gd name="connsiteX1" fmla="*/ 422981 w 463934"/>
              <a:gd name="connsiteY1" fmla="*/ 438341 h 462744"/>
              <a:gd name="connsiteX2" fmla="*/ 398773 w 463934"/>
              <a:gd name="connsiteY2" fmla="*/ 462550 h 462744"/>
              <a:gd name="connsiteX3" fmla="*/ 65132 w 463934"/>
              <a:gd name="connsiteY3" fmla="*/ 462744 h 462744"/>
              <a:gd name="connsiteX4" fmla="*/ 41082 w 463934"/>
              <a:gd name="connsiteY4" fmla="*/ 441393 h 462744"/>
              <a:gd name="connsiteX5" fmla="*/ 40936 w 463934"/>
              <a:gd name="connsiteY5" fmla="*/ 438572 h 462744"/>
              <a:gd name="connsiteX6" fmla="*/ 65132 w 463934"/>
              <a:gd name="connsiteY6" fmla="*/ 414352 h 462744"/>
              <a:gd name="connsiteX7" fmla="*/ 398773 w 463934"/>
              <a:gd name="connsiteY7" fmla="*/ 414157 h 462744"/>
              <a:gd name="connsiteX8" fmla="*/ 247613 w 463934"/>
              <a:gd name="connsiteY8" fmla="*/ 4377 h 462744"/>
              <a:gd name="connsiteX9" fmla="*/ 255906 w 463934"/>
              <a:gd name="connsiteY9" fmla="*/ 11697 h 462744"/>
              <a:gd name="connsiteX10" fmla="*/ 258021 w 463934"/>
              <a:gd name="connsiteY10" fmla="*/ 14761 h 462744"/>
              <a:gd name="connsiteX11" fmla="*/ 346441 w 463934"/>
              <a:gd name="connsiteY11" fmla="*/ 161689 h 462744"/>
              <a:gd name="connsiteX12" fmla="*/ 414944 w 463934"/>
              <a:gd name="connsiteY12" fmla="*/ 108774 h 462744"/>
              <a:gd name="connsiteX13" fmla="*/ 453050 w 463934"/>
              <a:gd name="connsiteY13" fmla="*/ 109503 h 462744"/>
              <a:gd name="connsiteX14" fmla="*/ 455409 w 463934"/>
              <a:gd name="connsiteY14" fmla="*/ 111740 h 462744"/>
              <a:gd name="connsiteX15" fmla="*/ 457598 w 463934"/>
              <a:gd name="connsiteY15" fmla="*/ 114245 h 462744"/>
              <a:gd name="connsiteX16" fmla="*/ 463896 w 463934"/>
              <a:gd name="connsiteY16" fmla="*/ 134380 h 462744"/>
              <a:gd name="connsiteX17" fmla="*/ 463483 w 463934"/>
              <a:gd name="connsiteY17" fmla="*/ 137979 h 462744"/>
              <a:gd name="connsiteX18" fmla="*/ 426179 w 463934"/>
              <a:gd name="connsiteY18" fmla="*/ 354505 h 462744"/>
              <a:gd name="connsiteX19" fmla="*/ 387879 w 463934"/>
              <a:gd name="connsiteY19" fmla="*/ 389693 h 462744"/>
              <a:gd name="connsiteX20" fmla="*/ 384231 w 463934"/>
              <a:gd name="connsiteY20" fmla="*/ 389839 h 462744"/>
              <a:gd name="connsiteX21" fmla="*/ 79674 w 463934"/>
              <a:gd name="connsiteY21" fmla="*/ 389839 h 462744"/>
              <a:gd name="connsiteX22" fmla="*/ 38504 w 463934"/>
              <a:gd name="connsiteY22" fmla="*/ 358056 h 462744"/>
              <a:gd name="connsiteX23" fmla="*/ 37750 w 463934"/>
              <a:gd name="connsiteY23" fmla="*/ 354505 h 462744"/>
              <a:gd name="connsiteX24" fmla="*/ 447 w 463934"/>
              <a:gd name="connsiteY24" fmla="*/ 138150 h 462744"/>
              <a:gd name="connsiteX25" fmla="*/ 25238 w 463934"/>
              <a:gd name="connsiteY25" fmla="*/ 103030 h 462744"/>
              <a:gd name="connsiteX26" fmla="*/ 46091 w 463934"/>
              <a:gd name="connsiteY26" fmla="*/ 106950 h 462744"/>
              <a:gd name="connsiteX27" fmla="*/ 49083 w 463934"/>
              <a:gd name="connsiteY27" fmla="*/ 109017 h 462744"/>
              <a:gd name="connsiteX28" fmla="*/ 117464 w 463934"/>
              <a:gd name="connsiteY28" fmla="*/ 162297 h 462744"/>
              <a:gd name="connsiteX29" fmla="*/ 205908 w 463934"/>
              <a:gd name="connsiteY29" fmla="*/ 14785 h 462744"/>
              <a:gd name="connsiteX30" fmla="*/ 247604 w 463934"/>
              <a:gd name="connsiteY30" fmla="*/ 4323 h 462744"/>
              <a:gd name="connsiteX31" fmla="*/ 247613 w 463934"/>
              <a:gd name="connsiteY31" fmla="*/ 4329 h 462744"/>
              <a:gd name="connsiteX32" fmla="*/ 232001 w 463934"/>
              <a:gd name="connsiteY32" fmla="*/ 65853 h 462744"/>
              <a:gd name="connsiteX33" fmla="*/ 145041 w 463934"/>
              <a:gd name="connsiteY33" fmla="*/ 210909 h 462744"/>
              <a:gd name="connsiteX34" fmla="*/ 111674 w 463934"/>
              <a:gd name="connsiteY34" fmla="*/ 219238 h 462744"/>
              <a:gd name="connsiteX35" fmla="*/ 109245 w 463934"/>
              <a:gd name="connsiteY35" fmla="*/ 217572 h 462744"/>
              <a:gd name="connsiteX36" fmla="*/ 56378 w 463934"/>
              <a:gd name="connsiteY36" fmla="*/ 176353 h 462744"/>
              <a:gd name="connsiteX37" fmla="*/ 84757 w 463934"/>
              <a:gd name="connsiteY37" fmla="*/ 341155 h 462744"/>
              <a:gd name="connsiteX38" fmla="*/ 379124 w 463934"/>
              <a:gd name="connsiteY38" fmla="*/ 341155 h 462744"/>
              <a:gd name="connsiteX39" fmla="*/ 407600 w 463934"/>
              <a:gd name="connsiteY39" fmla="*/ 175842 h 462744"/>
              <a:gd name="connsiteX40" fmla="*/ 354563 w 463934"/>
              <a:gd name="connsiteY40" fmla="*/ 216842 h 462744"/>
              <a:gd name="connsiteX41" fmla="*/ 320450 w 463934"/>
              <a:gd name="connsiteY41" fmla="*/ 212485 h 462744"/>
              <a:gd name="connsiteX42" fmla="*/ 318840 w 463934"/>
              <a:gd name="connsiteY42" fmla="*/ 210130 h 462744"/>
              <a:gd name="connsiteX43" fmla="*/ 232001 w 463934"/>
              <a:gd name="connsiteY43" fmla="*/ 65828 h 46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3934" h="462744">
                <a:moveTo>
                  <a:pt x="398773" y="414133"/>
                </a:moveTo>
                <a:cubicBezTo>
                  <a:pt x="412143" y="414133"/>
                  <a:pt x="422981" y="424971"/>
                  <a:pt x="422981" y="438341"/>
                </a:cubicBezTo>
                <a:cubicBezTo>
                  <a:pt x="422981" y="451711"/>
                  <a:pt x="412143" y="462550"/>
                  <a:pt x="398773" y="462550"/>
                </a:cubicBezTo>
                <a:lnTo>
                  <a:pt x="65132" y="462744"/>
                </a:lnTo>
                <a:cubicBezTo>
                  <a:pt x="52861" y="462755"/>
                  <a:pt x="42525" y="453579"/>
                  <a:pt x="41082" y="441393"/>
                </a:cubicBezTo>
                <a:lnTo>
                  <a:pt x="40936" y="438572"/>
                </a:lnTo>
                <a:cubicBezTo>
                  <a:pt x="40936" y="425197"/>
                  <a:pt x="51757" y="414352"/>
                  <a:pt x="65132" y="414352"/>
                </a:cubicBezTo>
                <a:lnTo>
                  <a:pt x="398773" y="414157"/>
                </a:lnTo>
                <a:close/>
                <a:moveTo>
                  <a:pt x="247613" y="4377"/>
                </a:moveTo>
                <a:cubicBezTo>
                  <a:pt x="250799" y="6298"/>
                  <a:pt x="253620" y="8779"/>
                  <a:pt x="255906" y="11697"/>
                </a:cubicBezTo>
                <a:lnTo>
                  <a:pt x="258021" y="14761"/>
                </a:lnTo>
                <a:lnTo>
                  <a:pt x="346441" y="161689"/>
                </a:lnTo>
                <a:lnTo>
                  <a:pt x="414944" y="108774"/>
                </a:lnTo>
                <a:cubicBezTo>
                  <a:pt x="426240" y="100035"/>
                  <a:pt x="442097" y="100338"/>
                  <a:pt x="453050" y="109503"/>
                </a:cubicBezTo>
                <a:lnTo>
                  <a:pt x="455409" y="111740"/>
                </a:lnTo>
                <a:lnTo>
                  <a:pt x="457598" y="114245"/>
                </a:lnTo>
                <a:cubicBezTo>
                  <a:pt x="462048" y="120008"/>
                  <a:pt x="464261" y="127182"/>
                  <a:pt x="463896" y="134380"/>
                </a:cubicBezTo>
                <a:lnTo>
                  <a:pt x="463483" y="137979"/>
                </a:lnTo>
                <a:lnTo>
                  <a:pt x="426179" y="354505"/>
                </a:lnTo>
                <a:cubicBezTo>
                  <a:pt x="422899" y="373579"/>
                  <a:pt x="407162" y="388038"/>
                  <a:pt x="387879" y="389693"/>
                </a:cubicBezTo>
                <a:lnTo>
                  <a:pt x="384231" y="389839"/>
                </a:lnTo>
                <a:lnTo>
                  <a:pt x="79674" y="389839"/>
                </a:lnTo>
                <a:cubicBezTo>
                  <a:pt x="60320" y="389839"/>
                  <a:pt x="43404" y="376779"/>
                  <a:pt x="38504" y="358056"/>
                </a:cubicBezTo>
                <a:lnTo>
                  <a:pt x="37750" y="354505"/>
                </a:lnTo>
                <a:lnTo>
                  <a:pt x="447" y="138150"/>
                </a:lnTo>
                <a:cubicBezTo>
                  <a:pt x="-2405" y="121606"/>
                  <a:pt x="8694" y="105882"/>
                  <a:pt x="25238" y="103030"/>
                </a:cubicBezTo>
                <a:cubicBezTo>
                  <a:pt x="32434" y="101789"/>
                  <a:pt x="39837" y="103181"/>
                  <a:pt x="46091" y="106950"/>
                </a:cubicBezTo>
                <a:lnTo>
                  <a:pt x="49083" y="109017"/>
                </a:lnTo>
                <a:lnTo>
                  <a:pt x="117464" y="162297"/>
                </a:lnTo>
                <a:lnTo>
                  <a:pt x="205908" y="14785"/>
                </a:lnTo>
                <a:cubicBezTo>
                  <a:pt x="214533" y="382"/>
                  <a:pt x="233201" y="-4302"/>
                  <a:pt x="247604" y="4323"/>
                </a:cubicBezTo>
                <a:cubicBezTo>
                  <a:pt x="247607" y="4325"/>
                  <a:pt x="247610" y="4327"/>
                  <a:pt x="247613" y="4329"/>
                </a:cubicBezTo>
                <a:close/>
                <a:moveTo>
                  <a:pt x="232001" y="65853"/>
                </a:moveTo>
                <a:lnTo>
                  <a:pt x="145041" y="210909"/>
                </a:lnTo>
                <a:cubicBezTo>
                  <a:pt x="138127" y="222423"/>
                  <a:pt x="123188" y="226152"/>
                  <a:pt x="111674" y="219238"/>
                </a:cubicBezTo>
                <a:cubicBezTo>
                  <a:pt x="110831" y="218732"/>
                  <a:pt x="110020" y="218176"/>
                  <a:pt x="109245" y="217572"/>
                </a:cubicBezTo>
                <a:lnTo>
                  <a:pt x="56378" y="176353"/>
                </a:lnTo>
                <a:lnTo>
                  <a:pt x="84757" y="341155"/>
                </a:lnTo>
                <a:lnTo>
                  <a:pt x="379124" y="341155"/>
                </a:lnTo>
                <a:lnTo>
                  <a:pt x="407600" y="175842"/>
                </a:lnTo>
                <a:lnTo>
                  <a:pt x="354563" y="216842"/>
                </a:lnTo>
                <a:cubicBezTo>
                  <a:pt x="343940" y="225059"/>
                  <a:pt x="328667" y="223108"/>
                  <a:pt x="320450" y="212485"/>
                </a:cubicBezTo>
                <a:cubicBezTo>
                  <a:pt x="319868" y="211732"/>
                  <a:pt x="319330" y="210946"/>
                  <a:pt x="318840" y="210130"/>
                </a:cubicBezTo>
                <a:lnTo>
                  <a:pt x="232001" y="65828"/>
                </a:lnTo>
                <a:close/>
              </a:path>
            </a:pathLst>
          </a:custGeom>
          <a:solidFill>
            <a:schemeClr val="tx1">
              <a:lumMod val="75000"/>
              <a:lumOff val="25000"/>
            </a:schemeClr>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OPPOSans R"/>
              <a:ea typeface="OPPOSans R"/>
              <a:cs typeface="+mn-cs"/>
            </a:endParaRPr>
          </a:p>
        </p:txBody>
      </p:sp>
      <p:sp>
        <p:nvSpPr>
          <p:cNvPr id="15" name="文本框 159">
            <a:extLst>
              <a:ext uri="{FF2B5EF4-FFF2-40B4-BE49-F238E27FC236}">
                <a16:creationId xmlns:a16="http://schemas.microsoft.com/office/drawing/2014/main" id="{BF3226A8-A654-45C1-B537-535E05376552}"/>
              </a:ext>
            </a:extLst>
          </p:cNvPr>
          <p:cNvSpPr txBox="1"/>
          <p:nvPr/>
        </p:nvSpPr>
        <p:spPr>
          <a:xfrm>
            <a:off x="4333294" y="2751116"/>
            <a:ext cx="954107"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a:ea typeface="OPPOSans H"/>
                <a:cs typeface="+mn-cs"/>
              </a:rPr>
              <a:t>关键词</a:t>
            </a:r>
          </a:p>
        </p:txBody>
      </p:sp>
      <p:sp>
        <p:nvSpPr>
          <p:cNvPr id="16" name="空心弧 15">
            <a:extLst>
              <a:ext uri="{FF2B5EF4-FFF2-40B4-BE49-F238E27FC236}">
                <a16:creationId xmlns:a16="http://schemas.microsoft.com/office/drawing/2014/main" id="{ACDAB400-06C1-4F6B-8E49-A16438374E93}"/>
              </a:ext>
            </a:extLst>
          </p:cNvPr>
          <p:cNvSpPr/>
          <p:nvPr/>
        </p:nvSpPr>
        <p:spPr>
          <a:xfrm>
            <a:off x="3747828" y="1736658"/>
            <a:ext cx="2133600" cy="2133600"/>
          </a:xfrm>
          <a:prstGeom prst="blockArc">
            <a:avLst>
              <a:gd name="adj1" fmla="val 14962195"/>
              <a:gd name="adj2" fmla="val 17427870"/>
              <a:gd name="adj3" fmla="val 5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7" name="空心弧 16">
            <a:extLst>
              <a:ext uri="{FF2B5EF4-FFF2-40B4-BE49-F238E27FC236}">
                <a16:creationId xmlns:a16="http://schemas.microsoft.com/office/drawing/2014/main" id="{AFA6B34E-4B9A-4D6D-9600-FD4B290AAF7D}"/>
              </a:ext>
            </a:extLst>
          </p:cNvPr>
          <p:cNvSpPr/>
          <p:nvPr/>
        </p:nvSpPr>
        <p:spPr>
          <a:xfrm rot="10800000">
            <a:off x="3747828" y="1736658"/>
            <a:ext cx="2133600" cy="2133600"/>
          </a:xfrm>
          <a:prstGeom prst="blockArc">
            <a:avLst>
              <a:gd name="adj1" fmla="val 14962195"/>
              <a:gd name="adj2" fmla="val 17427870"/>
              <a:gd name="adj3" fmla="val 532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8" name="Freeform 92">
            <a:extLst>
              <a:ext uri="{FF2B5EF4-FFF2-40B4-BE49-F238E27FC236}">
                <a16:creationId xmlns:a16="http://schemas.microsoft.com/office/drawing/2014/main" id="{FF26C5F7-F850-4A0E-B8F7-D9ABF0906474}"/>
              </a:ext>
            </a:extLst>
          </p:cNvPr>
          <p:cNvSpPr/>
          <p:nvPr/>
        </p:nvSpPr>
        <p:spPr>
          <a:xfrm>
            <a:off x="7806797" y="2319073"/>
            <a:ext cx="346159" cy="349571"/>
          </a:xfrm>
          <a:custGeom>
            <a:avLst/>
            <a:gdLst>
              <a:gd name="connsiteX0" fmla="*/ 175624 w 601711"/>
              <a:gd name="connsiteY0" fmla="*/ 342313 h 607639"/>
              <a:gd name="connsiteX1" fmla="*/ 192950 w 601711"/>
              <a:gd name="connsiteY1" fmla="*/ 359711 h 607639"/>
              <a:gd name="connsiteX2" fmla="*/ 192950 w 601711"/>
              <a:gd name="connsiteY2" fmla="*/ 360540 h 607639"/>
              <a:gd name="connsiteX3" fmla="*/ 205575 w 601711"/>
              <a:gd name="connsiteY3" fmla="*/ 362841 h 607639"/>
              <a:gd name="connsiteX4" fmla="*/ 219307 w 601711"/>
              <a:gd name="connsiteY4" fmla="*/ 386223 h 607639"/>
              <a:gd name="connsiteX5" fmla="*/ 210275 w 601711"/>
              <a:gd name="connsiteY5" fmla="*/ 398374 h 607639"/>
              <a:gd name="connsiteX6" fmla="*/ 195899 w 601711"/>
              <a:gd name="connsiteY6" fmla="*/ 399939 h 607639"/>
              <a:gd name="connsiteX7" fmla="*/ 179771 w 601711"/>
              <a:gd name="connsiteY7" fmla="*/ 397546 h 607639"/>
              <a:gd name="connsiteX8" fmla="*/ 170094 w 601711"/>
              <a:gd name="connsiteY8" fmla="*/ 401320 h 607639"/>
              <a:gd name="connsiteX9" fmla="*/ 189355 w 601711"/>
              <a:gd name="connsiteY9" fmla="*/ 411538 h 607639"/>
              <a:gd name="connsiteX10" fmla="*/ 227785 w 601711"/>
              <a:gd name="connsiteY10" fmla="*/ 456092 h 607639"/>
              <a:gd name="connsiteX11" fmla="*/ 191936 w 601711"/>
              <a:gd name="connsiteY11" fmla="*/ 499266 h 607639"/>
              <a:gd name="connsiteX12" fmla="*/ 191936 w 601711"/>
              <a:gd name="connsiteY12" fmla="*/ 503869 h 607639"/>
              <a:gd name="connsiteX13" fmla="*/ 174610 w 601711"/>
              <a:gd name="connsiteY13" fmla="*/ 521267 h 607639"/>
              <a:gd name="connsiteX14" fmla="*/ 157192 w 601711"/>
              <a:gd name="connsiteY14" fmla="*/ 503869 h 607639"/>
              <a:gd name="connsiteX15" fmla="*/ 157192 w 601711"/>
              <a:gd name="connsiteY15" fmla="*/ 501567 h 607639"/>
              <a:gd name="connsiteX16" fmla="*/ 138853 w 601711"/>
              <a:gd name="connsiteY16" fmla="*/ 497701 h 607639"/>
              <a:gd name="connsiteX17" fmla="*/ 125767 w 601711"/>
              <a:gd name="connsiteY17" fmla="*/ 474227 h 607639"/>
              <a:gd name="connsiteX18" fmla="*/ 135259 w 601711"/>
              <a:gd name="connsiteY18" fmla="*/ 461248 h 607639"/>
              <a:gd name="connsiteX19" fmla="*/ 149728 w 601711"/>
              <a:gd name="connsiteY19" fmla="*/ 460143 h 607639"/>
              <a:gd name="connsiteX20" fmla="*/ 170002 w 601711"/>
              <a:gd name="connsiteY20" fmla="*/ 463825 h 607639"/>
              <a:gd name="connsiteX21" fmla="*/ 181706 w 601711"/>
              <a:gd name="connsiteY21" fmla="*/ 458946 h 607639"/>
              <a:gd name="connsiteX22" fmla="*/ 165579 w 601711"/>
              <a:gd name="connsiteY22" fmla="*/ 448544 h 607639"/>
              <a:gd name="connsiteX23" fmla="*/ 124200 w 601711"/>
              <a:gd name="connsiteY23" fmla="*/ 404726 h 607639"/>
              <a:gd name="connsiteX24" fmla="*/ 158206 w 601711"/>
              <a:gd name="connsiteY24" fmla="*/ 363025 h 607639"/>
              <a:gd name="connsiteX25" fmla="*/ 158206 w 601711"/>
              <a:gd name="connsiteY25" fmla="*/ 359711 h 607639"/>
              <a:gd name="connsiteX26" fmla="*/ 175624 w 601711"/>
              <a:gd name="connsiteY26" fmla="*/ 342313 h 607639"/>
              <a:gd name="connsiteX27" fmla="*/ 175980 w 601711"/>
              <a:gd name="connsiteY27" fmla="*/ 316286 h 607639"/>
              <a:gd name="connsiteX28" fmla="*/ 60288 w 601711"/>
              <a:gd name="connsiteY28" fmla="*/ 431815 h 607639"/>
              <a:gd name="connsiteX29" fmla="*/ 175980 w 601711"/>
              <a:gd name="connsiteY29" fmla="*/ 547343 h 607639"/>
              <a:gd name="connsiteX30" fmla="*/ 291671 w 601711"/>
              <a:gd name="connsiteY30" fmla="*/ 431815 h 607639"/>
              <a:gd name="connsiteX31" fmla="*/ 175980 w 601711"/>
              <a:gd name="connsiteY31" fmla="*/ 316286 h 607639"/>
              <a:gd name="connsiteX32" fmla="*/ 175980 w 601711"/>
              <a:gd name="connsiteY32" fmla="*/ 256082 h 607639"/>
              <a:gd name="connsiteX33" fmla="*/ 352051 w 601711"/>
              <a:gd name="connsiteY33" fmla="*/ 431815 h 607639"/>
              <a:gd name="connsiteX34" fmla="*/ 175980 w 601711"/>
              <a:gd name="connsiteY34" fmla="*/ 607639 h 607639"/>
              <a:gd name="connsiteX35" fmla="*/ 0 w 601711"/>
              <a:gd name="connsiteY35" fmla="*/ 431815 h 607639"/>
              <a:gd name="connsiteX36" fmla="*/ 175980 w 601711"/>
              <a:gd name="connsiteY36" fmla="*/ 256082 h 607639"/>
              <a:gd name="connsiteX37" fmla="*/ 224697 w 601711"/>
              <a:gd name="connsiteY37" fmla="*/ 186030 h 607639"/>
              <a:gd name="connsiteX38" fmla="*/ 382969 w 601711"/>
              <a:gd name="connsiteY38" fmla="*/ 232699 h 607639"/>
              <a:gd name="connsiteX39" fmla="*/ 541241 w 601711"/>
              <a:gd name="connsiteY39" fmla="*/ 186030 h 607639"/>
              <a:gd name="connsiteX40" fmla="*/ 382969 w 601711"/>
              <a:gd name="connsiteY40" fmla="*/ 212632 h 607639"/>
              <a:gd name="connsiteX41" fmla="*/ 224697 w 601711"/>
              <a:gd name="connsiteY41" fmla="*/ 186030 h 607639"/>
              <a:gd name="connsiteX42" fmla="*/ 382969 w 601711"/>
              <a:gd name="connsiteY42" fmla="*/ 60292 h 607639"/>
              <a:gd name="connsiteX43" fmla="*/ 224513 w 601711"/>
              <a:gd name="connsiteY43" fmla="*/ 106316 h 607639"/>
              <a:gd name="connsiteX44" fmla="*/ 382969 w 601711"/>
              <a:gd name="connsiteY44" fmla="*/ 152341 h 607639"/>
              <a:gd name="connsiteX45" fmla="*/ 541334 w 601711"/>
              <a:gd name="connsiteY45" fmla="*/ 106316 h 607639"/>
              <a:gd name="connsiteX46" fmla="*/ 382969 w 601711"/>
              <a:gd name="connsiteY46" fmla="*/ 60292 h 607639"/>
              <a:gd name="connsiteX47" fmla="*/ 382969 w 601711"/>
              <a:gd name="connsiteY47" fmla="*/ 0 h 607639"/>
              <a:gd name="connsiteX48" fmla="*/ 601711 w 601711"/>
              <a:gd name="connsiteY48" fmla="*/ 106316 h 607639"/>
              <a:gd name="connsiteX49" fmla="*/ 590281 w 601711"/>
              <a:gd name="connsiteY49" fmla="*/ 146357 h 607639"/>
              <a:gd name="connsiteX50" fmla="*/ 601711 w 601711"/>
              <a:gd name="connsiteY50" fmla="*/ 186675 h 607639"/>
              <a:gd name="connsiteX51" fmla="*/ 590373 w 601711"/>
              <a:gd name="connsiteY51" fmla="*/ 226716 h 607639"/>
              <a:gd name="connsiteX52" fmla="*/ 601711 w 601711"/>
              <a:gd name="connsiteY52" fmla="*/ 267033 h 607639"/>
              <a:gd name="connsiteX53" fmla="*/ 590281 w 601711"/>
              <a:gd name="connsiteY53" fmla="*/ 307074 h 607639"/>
              <a:gd name="connsiteX54" fmla="*/ 601711 w 601711"/>
              <a:gd name="connsiteY54" fmla="*/ 347392 h 607639"/>
              <a:gd name="connsiteX55" fmla="*/ 391173 w 601711"/>
              <a:gd name="connsiteY55" fmla="*/ 453524 h 607639"/>
              <a:gd name="connsiteX56" fmla="*/ 392279 w 601711"/>
              <a:gd name="connsiteY56" fmla="*/ 431801 h 607639"/>
              <a:gd name="connsiteX57" fmla="*/ 388684 w 601711"/>
              <a:gd name="connsiteY57" fmla="*/ 393324 h 607639"/>
              <a:gd name="connsiteX58" fmla="*/ 541057 w 601711"/>
              <a:gd name="connsiteY58" fmla="*/ 346840 h 607639"/>
              <a:gd name="connsiteX59" fmla="*/ 383983 w 601711"/>
              <a:gd name="connsiteY59" fmla="*/ 373258 h 607639"/>
              <a:gd name="connsiteX60" fmla="*/ 355961 w 601711"/>
              <a:gd name="connsiteY60" fmla="*/ 312321 h 607639"/>
              <a:gd name="connsiteX61" fmla="*/ 382969 w 601711"/>
              <a:gd name="connsiteY61" fmla="*/ 313058 h 607639"/>
              <a:gd name="connsiteX62" fmla="*/ 541241 w 601711"/>
              <a:gd name="connsiteY62" fmla="*/ 266389 h 607639"/>
              <a:gd name="connsiteX63" fmla="*/ 382969 w 601711"/>
              <a:gd name="connsiteY63" fmla="*/ 292991 h 607639"/>
              <a:gd name="connsiteX64" fmla="*/ 339922 w 601711"/>
              <a:gd name="connsiteY64" fmla="*/ 291334 h 607639"/>
              <a:gd name="connsiteX65" fmla="*/ 176026 w 601711"/>
              <a:gd name="connsiteY65" fmla="*/ 215854 h 607639"/>
              <a:gd name="connsiteX66" fmla="*/ 170219 w 601711"/>
              <a:gd name="connsiteY66" fmla="*/ 216130 h 607639"/>
              <a:gd name="connsiteX67" fmla="*/ 164135 w 601711"/>
              <a:gd name="connsiteY67" fmla="*/ 186675 h 607639"/>
              <a:gd name="connsiteX68" fmla="*/ 175566 w 601711"/>
              <a:gd name="connsiteY68" fmla="*/ 146357 h 607639"/>
              <a:gd name="connsiteX69" fmla="*/ 164135 w 601711"/>
              <a:gd name="connsiteY69" fmla="*/ 106316 h 607639"/>
              <a:gd name="connsiteX70" fmla="*/ 382969 w 601711"/>
              <a:gd name="connsiteY70" fmla="*/ 0 h 60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01711" h="607639">
                <a:moveTo>
                  <a:pt x="175624" y="342313"/>
                </a:moveTo>
                <a:cubicBezTo>
                  <a:pt x="185208" y="342313"/>
                  <a:pt x="192950" y="350138"/>
                  <a:pt x="192950" y="359711"/>
                </a:cubicBezTo>
                <a:lnTo>
                  <a:pt x="192950" y="360540"/>
                </a:lnTo>
                <a:cubicBezTo>
                  <a:pt x="197465" y="361092"/>
                  <a:pt x="201612" y="361829"/>
                  <a:pt x="205575" y="362841"/>
                </a:cubicBezTo>
                <a:cubicBezTo>
                  <a:pt x="215713" y="365511"/>
                  <a:pt x="221887" y="376005"/>
                  <a:pt x="219307" y="386223"/>
                </a:cubicBezTo>
                <a:cubicBezTo>
                  <a:pt x="217832" y="391838"/>
                  <a:pt x="214607" y="395981"/>
                  <a:pt x="210275" y="398374"/>
                </a:cubicBezTo>
                <a:cubicBezTo>
                  <a:pt x="205944" y="400860"/>
                  <a:pt x="200691" y="401412"/>
                  <a:pt x="195899" y="399939"/>
                </a:cubicBezTo>
                <a:cubicBezTo>
                  <a:pt x="190738" y="398374"/>
                  <a:pt x="185393" y="397546"/>
                  <a:pt x="179771" y="397546"/>
                </a:cubicBezTo>
                <a:cubicBezTo>
                  <a:pt x="178204" y="397546"/>
                  <a:pt x="170094" y="397730"/>
                  <a:pt x="170094" y="401320"/>
                </a:cubicBezTo>
                <a:cubicBezTo>
                  <a:pt x="170094" y="402425"/>
                  <a:pt x="172583" y="405186"/>
                  <a:pt x="189355" y="411538"/>
                </a:cubicBezTo>
                <a:cubicBezTo>
                  <a:pt x="215897" y="420836"/>
                  <a:pt x="227785" y="434644"/>
                  <a:pt x="227785" y="456092"/>
                </a:cubicBezTo>
                <a:cubicBezTo>
                  <a:pt x="227785" y="476805"/>
                  <a:pt x="213869" y="493282"/>
                  <a:pt x="191936" y="499266"/>
                </a:cubicBezTo>
                <a:lnTo>
                  <a:pt x="191936" y="503869"/>
                </a:lnTo>
                <a:cubicBezTo>
                  <a:pt x="191936" y="513442"/>
                  <a:pt x="184195" y="521267"/>
                  <a:pt x="174610" y="521267"/>
                </a:cubicBezTo>
                <a:cubicBezTo>
                  <a:pt x="165026" y="521267"/>
                  <a:pt x="157192" y="513442"/>
                  <a:pt x="157192" y="503869"/>
                </a:cubicBezTo>
                <a:lnTo>
                  <a:pt x="157192" y="501567"/>
                </a:lnTo>
                <a:cubicBezTo>
                  <a:pt x="150833" y="500831"/>
                  <a:pt x="144567" y="499542"/>
                  <a:pt x="138853" y="497701"/>
                </a:cubicBezTo>
                <a:cubicBezTo>
                  <a:pt x="128992" y="494479"/>
                  <a:pt x="123278" y="484261"/>
                  <a:pt x="125767" y="474227"/>
                </a:cubicBezTo>
                <a:cubicBezTo>
                  <a:pt x="127425" y="467783"/>
                  <a:pt x="130743" y="463549"/>
                  <a:pt x="135259" y="461248"/>
                </a:cubicBezTo>
                <a:cubicBezTo>
                  <a:pt x="139590" y="458854"/>
                  <a:pt x="145028" y="458486"/>
                  <a:pt x="149728" y="460143"/>
                </a:cubicBezTo>
                <a:cubicBezTo>
                  <a:pt x="156547" y="462628"/>
                  <a:pt x="163275" y="463825"/>
                  <a:pt x="170002" y="463825"/>
                </a:cubicBezTo>
                <a:cubicBezTo>
                  <a:pt x="174334" y="463825"/>
                  <a:pt x="181706" y="462812"/>
                  <a:pt x="181706" y="458946"/>
                </a:cubicBezTo>
                <a:cubicBezTo>
                  <a:pt x="181706" y="457473"/>
                  <a:pt x="181706" y="454067"/>
                  <a:pt x="165579" y="448544"/>
                </a:cubicBezTo>
                <a:cubicBezTo>
                  <a:pt x="147792" y="442653"/>
                  <a:pt x="124200" y="431606"/>
                  <a:pt x="124200" y="404726"/>
                </a:cubicBezTo>
                <a:cubicBezTo>
                  <a:pt x="124200" y="384750"/>
                  <a:pt x="137102" y="369285"/>
                  <a:pt x="158206" y="363025"/>
                </a:cubicBezTo>
                <a:lnTo>
                  <a:pt x="158206" y="359711"/>
                </a:lnTo>
                <a:cubicBezTo>
                  <a:pt x="158206" y="350138"/>
                  <a:pt x="165947" y="342313"/>
                  <a:pt x="175624" y="342313"/>
                </a:cubicBezTo>
                <a:close/>
                <a:moveTo>
                  <a:pt x="175980" y="316286"/>
                </a:moveTo>
                <a:cubicBezTo>
                  <a:pt x="112188" y="316286"/>
                  <a:pt x="60288" y="368113"/>
                  <a:pt x="60288" y="431815"/>
                </a:cubicBezTo>
                <a:cubicBezTo>
                  <a:pt x="60288" y="495516"/>
                  <a:pt x="112188" y="547343"/>
                  <a:pt x="175980" y="547343"/>
                </a:cubicBezTo>
                <a:cubicBezTo>
                  <a:pt x="239771" y="547343"/>
                  <a:pt x="291671" y="495516"/>
                  <a:pt x="291671" y="431815"/>
                </a:cubicBezTo>
                <a:cubicBezTo>
                  <a:pt x="291671" y="368113"/>
                  <a:pt x="239771" y="316286"/>
                  <a:pt x="175980" y="316286"/>
                </a:cubicBezTo>
                <a:close/>
                <a:moveTo>
                  <a:pt x="175980" y="256082"/>
                </a:moveTo>
                <a:cubicBezTo>
                  <a:pt x="273049" y="256082"/>
                  <a:pt x="352051" y="334881"/>
                  <a:pt x="352051" y="431815"/>
                </a:cubicBezTo>
                <a:cubicBezTo>
                  <a:pt x="352051" y="528748"/>
                  <a:pt x="273049" y="607639"/>
                  <a:pt x="175980" y="607639"/>
                </a:cubicBezTo>
                <a:cubicBezTo>
                  <a:pt x="78909" y="607639"/>
                  <a:pt x="0" y="528748"/>
                  <a:pt x="0" y="431815"/>
                </a:cubicBezTo>
                <a:cubicBezTo>
                  <a:pt x="0" y="334881"/>
                  <a:pt x="78909" y="256082"/>
                  <a:pt x="175980" y="256082"/>
                </a:cubicBezTo>
                <a:close/>
                <a:moveTo>
                  <a:pt x="224697" y="186030"/>
                </a:moveTo>
                <a:cubicBezTo>
                  <a:pt x="223222" y="194683"/>
                  <a:pt x="264611" y="232699"/>
                  <a:pt x="382969" y="232699"/>
                </a:cubicBezTo>
                <a:cubicBezTo>
                  <a:pt x="483445" y="232699"/>
                  <a:pt x="541426" y="202599"/>
                  <a:pt x="541241" y="186030"/>
                </a:cubicBezTo>
                <a:cubicBezTo>
                  <a:pt x="494599" y="206373"/>
                  <a:pt x="421777" y="212632"/>
                  <a:pt x="382969" y="212632"/>
                </a:cubicBezTo>
                <a:cubicBezTo>
                  <a:pt x="344070" y="212632"/>
                  <a:pt x="250600" y="199746"/>
                  <a:pt x="224697" y="186030"/>
                </a:cubicBezTo>
                <a:close/>
                <a:moveTo>
                  <a:pt x="382969" y="60292"/>
                </a:moveTo>
                <a:cubicBezTo>
                  <a:pt x="295399" y="60292"/>
                  <a:pt x="224513" y="80911"/>
                  <a:pt x="224513" y="106316"/>
                </a:cubicBezTo>
                <a:cubicBezTo>
                  <a:pt x="224513" y="131722"/>
                  <a:pt x="295399" y="152341"/>
                  <a:pt x="382969" y="152341"/>
                </a:cubicBezTo>
                <a:cubicBezTo>
                  <a:pt x="470448" y="152341"/>
                  <a:pt x="541334" y="131722"/>
                  <a:pt x="541334" y="106316"/>
                </a:cubicBezTo>
                <a:cubicBezTo>
                  <a:pt x="541334" y="80911"/>
                  <a:pt x="470448" y="60292"/>
                  <a:pt x="382969" y="60292"/>
                </a:cubicBezTo>
                <a:close/>
                <a:moveTo>
                  <a:pt x="382969" y="0"/>
                </a:moveTo>
                <a:cubicBezTo>
                  <a:pt x="448693" y="0"/>
                  <a:pt x="601711" y="10309"/>
                  <a:pt x="601711" y="106316"/>
                </a:cubicBezTo>
                <a:cubicBezTo>
                  <a:pt x="601711" y="121872"/>
                  <a:pt x="597379" y="135035"/>
                  <a:pt x="590281" y="146357"/>
                </a:cubicBezTo>
                <a:cubicBezTo>
                  <a:pt x="597471" y="157771"/>
                  <a:pt x="601711" y="171026"/>
                  <a:pt x="601711" y="186675"/>
                </a:cubicBezTo>
                <a:cubicBezTo>
                  <a:pt x="601711" y="202231"/>
                  <a:pt x="597379" y="215302"/>
                  <a:pt x="590373" y="226716"/>
                </a:cubicBezTo>
                <a:cubicBezTo>
                  <a:pt x="597471" y="238038"/>
                  <a:pt x="601711" y="251385"/>
                  <a:pt x="601711" y="267033"/>
                </a:cubicBezTo>
                <a:cubicBezTo>
                  <a:pt x="601711" y="282589"/>
                  <a:pt x="597379" y="295660"/>
                  <a:pt x="590281" y="307074"/>
                </a:cubicBezTo>
                <a:cubicBezTo>
                  <a:pt x="597471" y="318488"/>
                  <a:pt x="601711" y="331743"/>
                  <a:pt x="601711" y="347392"/>
                </a:cubicBezTo>
                <a:cubicBezTo>
                  <a:pt x="601711" y="439533"/>
                  <a:pt x="460584" y="452696"/>
                  <a:pt x="391173" y="453524"/>
                </a:cubicBezTo>
                <a:cubicBezTo>
                  <a:pt x="391911" y="446436"/>
                  <a:pt x="392279" y="439164"/>
                  <a:pt x="392279" y="431801"/>
                </a:cubicBezTo>
                <a:cubicBezTo>
                  <a:pt x="392279" y="418638"/>
                  <a:pt x="390897" y="405843"/>
                  <a:pt x="388684" y="393324"/>
                </a:cubicBezTo>
                <a:cubicBezTo>
                  <a:pt x="473305" y="392404"/>
                  <a:pt x="540873" y="371601"/>
                  <a:pt x="541057" y="346840"/>
                </a:cubicBezTo>
                <a:cubicBezTo>
                  <a:pt x="491280" y="369300"/>
                  <a:pt x="423067" y="373258"/>
                  <a:pt x="383983" y="373258"/>
                </a:cubicBezTo>
                <a:cubicBezTo>
                  <a:pt x="377807" y="351350"/>
                  <a:pt x="368405" y="330823"/>
                  <a:pt x="355961" y="312321"/>
                </a:cubicBezTo>
                <a:cubicBezTo>
                  <a:pt x="364810" y="312781"/>
                  <a:pt x="373751" y="313058"/>
                  <a:pt x="382969" y="313058"/>
                </a:cubicBezTo>
                <a:cubicBezTo>
                  <a:pt x="470448" y="313058"/>
                  <a:pt x="541241" y="291794"/>
                  <a:pt x="541241" y="266389"/>
                </a:cubicBezTo>
                <a:cubicBezTo>
                  <a:pt x="491004" y="289217"/>
                  <a:pt x="421777" y="292991"/>
                  <a:pt x="382969" y="292991"/>
                </a:cubicBezTo>
                <a:cubicBezTo>
                  <a:pt x="371078" y="292991"/>
                  <a:pt x="356145" y="292531"/>
                  <a:pt x="339922" y="291334"/>
                </a:cubicBezTo>
                <a:cubicBezTo>
                  <a:pt x="300284" y="245218"/>
                  <a:pt x="241566" y="215854"/>
                  <a:pt x="176026" y="215854"/>
                </a:cubicBezTo>
                <a:cubicBezTo>
                  <a:pt x="174091" y="215854"/>
                  <a:pt x="172155" y="216130"/>
                  <a:pt x="170219" y="216130"/>
                </a:cubicBezTo>
                <a:cubicBezTo>
                  <a:pt x="166440" y="207386"/>
                  <a:pt x="164135" y="197629"/>
                  <a:pt x="164135" y="186675"/>
                </a:cubicBezTo>
                <a:cubicBezTo>
                  <a:pt x="164135" y="171026"/>
                  <a:pt x="168376" y="157771"/>
                  <a:pt x="175566" y="146357"/>
                </a:cubicBezTo>
                <a:cubicBezTo>
                  <a:pt x="168560" y="135035"/>
                  <a:pt x="164135" y="121872"/>
                  <a:pt x="164135" y="106316"/>
                </a:cubicBezTo>
                <a:cubicBezTo>
                  <a:pt x="164135" y="10309"/>
                  <a:pt x="317153" y="0"/>
                  <a:pt x="382969" y="0"/>
                </a:cubicBezTo>
                <a:close/>
              </a:path>
            </a:pathLst>
          </a:custGeom>
          <a:solidFill>
            <a:schemeClr val="bg1"/>
          </a:solidFill>
          <a:ln w="68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19" name="椭圆 18">
            <a:extLst>
              <a:ext uri="{FF2B5EF4-FFF2-40B4-BE49-F238E27FC236}">
                <a16:creationId xmlns:a16="http://schemas.microsoft.com/office/drawing/2014/main" id="{C2300998-5BB2-4AB8-A0FB-7774BEEA321A}"/>
              </a:ext>
            </a:extLst>
          </p:cNvPr>
          <p:cNvSpPr/>
          <p:nvPr/>
        </p:nvSpPr>
        <p:spPr>
          <a:xfrm>
            <a:off x="6393539" y="1798177"/>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20" name="椭圆 19">
            <a:extLst>
              <a:ext uri="{FF2B5EF4-FFF2-40B4-BE49-F238E27FC236}">
                <a16:creationId xmlns:a16="http://schemas.microsoft.com/office/drawing/2014/main" id="{D929D486-75AD-4CC0-9F62-DB9829F5C927}"/>
              </a:ext>
            </a:extLst>
          </p:cNvPr>
          <p:cNvSpPr/>
          <p:nvPr/>
        </p:nvSpPr>
        <p:spPr>
          <a:xfrm rot="10800000">
            <a:off x="6502365" y="1903514"/>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OPPOSans R"/>
              <a:ea typeface="OPPOSans R"/>
              <a:cs typeface="OPPOSans R"/>
            </a:endParaRPr>
          </a:p>
        </p:txBody>
      </p:sp>
      <p:sp>
        <p:nvSpPr>
          <p:cNvPr id="21" name="图形 25">
            <a:extLst>
              <a:ext uri="{FF2B5EF4-FFF2-40B4-BE49-F238E27FC236}">
                <a16:creationId xmlns:a16="http://schemas.microsoft.com/office/drawing/2014/main" id="{52FC4328-D97A-4BFA-B431-30943EC5E649}"/>
              </a:ext>
            </a:extLst>
          </p:cNvPr>
          <p:cNvSpPr/>
          <p:nvPr/>
        </p:nvSpPr>
        <p:spPr>
          <a:xfrm>
            <a:off x="7183574" y="2303325"/>
            <a:ext cx="403394" cy="352488"/>
          </a:xfrm>
          <a:custGeom>
            <a:avLst/>
            <a:gdLst>
              <a:gd name="connsiteX0" fmla="*/ 42720 w 498145"/>
              <a:gd name="connsiteY0" fmla="*/ 42744 h 435284"/>
              <a:gd name="connsiteX1" fmla="*/ 249063 w 498145"/>
              <a:gd name="connsiteY1" fmla="*/ 42726 h 435284"/>
              <a:gd name="connsiteX2" fmla="*/ 249081 w 498145"/>
              <a:gd name="connsiteY2" fmla="*/ 42744 h 435284"/>
              <a:gd name="connsiteX3" fmla="*/ 455424 w 498145"/>
              <a:gd name="connsiteY3" fmla="*/ 42772 h 435284"/>
              <a:gd name="connsiteX4" fmla="*/ 459673 w 498145"/>
              <a:gd name="connsiteY4" fmla="*/ 244655 h 435284"/>
              <a:gd name="connsiteX5" fmla="*/ 455418 w 498145"/>
              <a:gd name="connsiteY5" fmla="*/ 249105 h 435284"/>
              <a:gd name="connsiteX6" fmla="*/ 283466 w 498145"/>
              <a:gd name="connsiteY6" fmla="*/ 421032 h 435284"/>
              <a:gd name="connsiteX7" fmla="*/ 214685 w 498145"/>
              <a:gd name="connsiteY7" fmla="*/ 421046 h 435284"/>
              <a:gd name="connsiteX8" fmla="*/ 214671 w 498145"/>
              <a:gd name="connsiteY8" fmla="*/ 421032 h 435284"/>
              <a:gd name="connsiteX9" fmla="*/ 42744 w 498145"/>
              <a:gd name="connsiteY9" fmla="*/ 249105 h 435284"/>
              <a:gd name="connsiteX10" fmla="*/ 42726 w 498145"/>
              <a:gd name="connsiteY10" fmla="*/ 42761 h 435284"/>
              <a:gd name="connsiteX11" fmla="*/ 42744 w 498145"/>
              <a:gd name="connsiteY11" fmla="*/ 42744 h 435284"/>
              <a:gd name="connsiteX12" fmla="*/ 77129 w 498145"/>
              <a:gd name="connsiteY12" fmla="*/ 77154 h 435284"/>
              <a:gd name="connsiteX13" fmla="*/ 73457 w 498145"/>
              <a:gd name="connsiteY13" fmla="*/ 210829 h 435284"/>
              <a:gd name="connsiteX14" fmla="*/ 77105 w 498145"/>
              <a:gd name="connsiteY14" fmla="*/ 214720 h 435284"/>
              <a:gd name="connsiteX15" fmla="*/ 249081 w 498145"/>
              <a:gd name="connsiteY15" fmla="*/ 386647 h 435284"/>
              <a:gd name="connsiteX16" fmla="*/ 386622 w 498145"/>
              <a:gd name="connsiteY16" fmla="*/ 249105 h 435284"/>
              <a:gd name="connsiteX17" fmla="*/ 335069 w 498145"/>
              <a:gd name="connsiteY17" fmla="*/ 197503 h 435284"/>
              <a:gd name="connsiteX18" fmla="*/ 292050 w 498145"/>
              <a:gd name="connsiteY18" fmla="*/ 240497 h 435284"/>
              <a:gd name="connsiteX19" fmla="*/ 178875 w 498145"/>
              <a:gd name="connsiteY19" fmla="*/ 246916 h 435284"/>
              <a:gd name="connsiteX20" fmla="*/ 175082 w 498145"/>
              <a:gd name="connsiteY20" fmla="*/ 243707 h 435284"/>
              <a:gd name="connsiteX21" fmla="*/ 171677 w 498145"/>
              <a:gd name="connsiteY21" fmla="*/ 240497 h 435284"/>
              <a:gd name="connsiteX22" fmla="*/ 165209 w 498145"/>
              <a:gd name="connsiteY22" fmla="*/ 127492 h 435284"/>
              <a:gd name="connsiteX23" fmla="*/ 168418 w 498145"/>
              <a:gd name="connsiteY23" fmla="*/ 123601 h 435284"/>
              <a:gd name="connsiteX24" fmla="*/ 171701 w 498145"/>
              <a:gd name="connsiteY24" fmla="*/ 120123 h 435284"/>
              <a:gd name="connsiteX25" fmla="*/ 214671 w 498145"/>
              <a:gd name="connsiteY25" fmla="*/ 77154 h 435284"/>
              <a:gd name="connsiteX26" fmla="*/ 84668 w 498145"/>
              <a:gd name="connsiteY26" fmla="*/ 70345 h 435284"/>
              <a:gd name="connsiteX27" fmla="*/ 80631 w 498145"/>
              <a:gd name="connsiteY27" fmla="*/ 73798 h 435284"/>
              <a:gd name="connsiteX28" fmla="*/ 77129 w 498145"/>
              <a:gd name="connsiteY28" fmla="*/ 77154 h 435284"/>
              <a:gd name="connsiteX29" fmla="*/ 206622 w 498145"/>
              <a:gd name="connsiteY29" fmla="*/ 153949 h 435284"/>
              <a:gd name="connsiteX30" fmla="*/ 204433 w 498145"/>
              <a:gd name="connsiteY30" fmla="*/ 156284 h 435284"/>
              <a:gd name="connsiteX31" fmla="*/ 207821 w 498145"/>
              <a:gd name="connsiteY31" fmla="*/ 207758 h 435284"/>
              <a:gd name="connsiteX32" fmla="*/ 254893 w 498145"/>
              <a:gd name="connsiteY32" fmla="*/ 208616 h 435284"/>
              <a:gd name="connsiteX33" fmla="*/ 257665 w 498145"/>
              <a:gd name="connsiteY33" fmla="*/ 206111 h 435284"/>
              <a:gd name="connsiteX34" fmla="*/ 317852 w 498145"/>
              <a:gd name="connsiteY34" fmla="*/ 145924 h 435284"/>
              <a:gd name="connsiteX35" fmla="*/ 352237 w 498145"/>
              <a:gd name="connsiteY35" fmla="*/ 145924 h 435284"/>
              <a:gd name="connsiteX36" fmla="*/ 421032 w 498145"/>
              <a:gd name="connsiteY36" fmla="*/ 214695 h 435284"/>
              <a:gd name="connsiteX37" fmla="*/ 424364 w 498145"/>
              <a:gd name="connsiteY37" fmla="*/ 211194 h 435284"/>
              <a:gd name="connsiteX38" fmla="*/ 427841 w 498145"/>
              <a:gd name="connsiteY38" fmla="*/ 84692 h 435284"/>
              <a:gd name="connsiteX39" fmla="*/ 424364 w 498145"/>
              <a:gd name="connsiteY39" fmla="*/ 80655 h 435284"/>
              <a:gd name="connsiteX40" fmla="*/ 421032 w 498145"/>
              <a:gd name="connsiteY40" fmla="*/ 77154 h 435284"/>
              <a:gd name="connsiteX41" fmla="*/ 287333 w 498145"/>
              <a:gd name="connsiteY41" fmla="*/ 73482 h 435284"/>
              <a:gd name="connsiteX42" fmla="*/ 283442 w 498145"/>
              <a:gd name="connsiteY42" fmla="*/ 77129 h 435284"/>
              <a:gd name="connsiteX43" fmla="*/ 206622 w 498145"/>
              <a:gd name="connsiteY43" fmla="*/ 153974 h 435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8145" h="435284">
                <a:moveTo>
                  <a:pt x="42720" y="42744"/>
                </a:moveTo>
                <a:cubicBezTo>
                  <a:pt x="99695" y="-14241"/>
                  <a:pt x="192078" y="-14249"/>
                  <a:pt x="249063" y="42726"/>
                </a:cubicBezTo>
                <a:cubicBezTo>
                  <a:pt x="249069" y="42732"/>
                  <a:pt x="249075" y="42738"/>
                  <a:pt x="249081" y="42744"/>
                </a:cubicBezTo>
                <a:cubicBezTo>
                  <a:pt x="306069" y="-14228"/>
                  <a:pt x="398452" y="-14216"/>
                  <a:pt x="455424" y="42772"/>
                </a:cubicBezTo>
                <a:cubicBezTo>
                  <a:pt x="510698" y="98061"/>
                  <a:pt x="512571" y="187090"/>
                  <a:pt x="459673" y="244655"/>
                </a:cubicBezTo>
                <a:lnTo>
                  <a:pt x="455418" y="249105"/>
                </a:lnTo>
                <a:lnTo>
                  <a:pt x="283466" y="421032"/>
                </a:lnTo>
                <a:cubicBezTo>
                  <a:pt x="264477" y="440029"/>
                  <a:pt x="233682" y="440036"/>
                  <a:pt x="214685" y="421046"/>
                </a:cubicBezTo>
                <a:cubicBezTo>
                  <a:pt x="214680" y="421041"/>
                  <a:pt x="214676" y="421037"/>
                  <a:pt x="214671" y="421032"/>
                </a:cubicBezTo>
                <a:lnTo>
                  <a:pt x="42744" y="249105"/>
                </a:lnTo>
                <a:cubicBezTo>
                  <a:pt x="-14241" y="192130"/>
                  <a:pt x="-14249" y="99746"/>
                  <a:pt x="42726" y="42761"/>
                </a:cubicBezTo>
                <a:cubicBezTo>
                  <a:pt x="42732" y="42756"/>
                  <a:pt x="42738" y="42750"/>
                  <a:pt x="42744" y="42744"/>
                </a:cubicBezTo>
                <a:close/>
                <a:moveTo>
                  <a:pt x="77129" y="77154"/>
                </a:moveTo>
                <a:cubicBezTo>
                  <a:pt x="40614" y="113672"/>
                  <a:pt x="39002" y="172360"/>
                  <a:pt x="73457" y="210829"/>
                </a:cubicBezTo>
                <a:lnTo>
                  <a:pt x="77105" y="214720"/>
                </a:lnTo>
                <a:lnTo>
                  <a:pt x="249081" y="386647"/>
                </a:lnTo>
                <a:lnTo>
                  <a:pt x="386622" y="249105"/>
                </a:lnTo>
                <a:lnTo>
                  <a:pt x="335069" y="197503"/>
                </a:lnTo>
                <a:lnTo>
                  <a:pt x="292050" y="240497"/>
                </a:lnTo>
                <a:cubicBezTo>
                  <a:pt x="261445" y="271102"/>
                  <a:pt x="212745" y="273864"/>
                  <a:pt x="178875" y="246916"/>
                </a:cubicBezTo>
                <a:lnTo>
                  <a:pt x="175082" y="243707"/>
                </a:lnTo>
                <a:lnTo>
                  <a:pt x="171677" y="240497"/>
                </a:lnTo>
                <a:cubicBezTo>
                  <a:pt x="141200" y="209908"/>
                  <a:pt x="138421" y="161358"/>
                  <a:pt x="165209" y="127492"/>
                </a:cubicBezTo>
                <a:lnTo>
                  <a:pt x="168418" y="123601"/>
                </a:lnTo>
                <a:lnTo>
                  <a:pt x="171701" y="120123"/>
                </a:lnTo>
                <a:lnTo>
                  <a:pt x="214671" y="77154"/>
                </a:lnTo>
                <a:cubicBezTo>
                  <a:pt x="179466" y="41947"/>
                  <a:pt x="123359" y="39008"/>
                  <a:pt x="84668" y="70345"/>
                </a:cubicBezTo>
                <a:lnTo>
                  <a:pt x="80631" y="73798"/>
                </a:lnTo>
                <a:lnTo>
                  <a:pt x="77129" y="77154"/>
                </a:lnTo>
                <a:close/>
                <a:moveTo>
                  <a:pt x="206622" y="153949"/>
                </a:moveTo>
                <a:lnTo>
                  <a:pt x="204433" y="156284"/>
                </a:lnTo>
                <a:cubicBezTo>
                  <a:pt x="191155" y="171434"/>
                  <a:pt x="192672" y="194480"/>
                  <a:pt x="207821" y="207758"/>
                </a:cubicBezTo>
                <a:cubicBezTo>
                  <a:pt x="221203" y="219487"/>
                  <a:pt x="241093" y="219849"/>
                  <a:pt x="254893" y="208616"/>
                </a:cubicBezTo>
                <a:lnTo>
                  <a:pt x="257665" y="206111"/>
                </a:lnTo>
                <a:lnTo>
                  <a:pt x="317852" y="145924"/>
                </a:lnTo>
                <a:cubicBezTo>
                  <a:pt x="327348" y="136431"/>
                  <a:pt x="342741" y="136431"/>
                  <a:pt x="352237" y="145924"/>
                </a:cubicBezTo>
                <a:lnTo>
                  <a:pt x="421032" y="214695"/>
                </a:lnTo>
                <a:lnTo>
                  <a:pt x="424364" y="211194"/>
                </a:lnTo>
                <a:cubicBezTo>
                  <a:pt x="456543" y="175647"/>
                  <a:pt x="458019" y="121953"/>
                  <a:pt x="427841" y="84692"/>
                </a:cubicBezTo>
                <a:lnTo>
                  <a:pt x="424364" y="80655"/>
                </a:lnTo>
                <a:lnTo>
                  <a:pt x="421032" y="77154"/>
                </a:lnTo>
                <a:cubicBezTo>
                  <a:pt x="384510" y="40624"/>
                  <a:pt x="325805" y="39011"/>
                  <a:pt x="287333" y="73482"/>
                </a:cubicBezTo>
                <a:lnTo>
                  <a:pt x="283442" y="77129"/>
                </a:lnTo>
                <a:lnTo>
                  <a:pt x="206622" y="153974"/>
                </a:lnTo>
                <a:close/>
              </a:path>
            </a:pathLst>
          </a:custGeom>
          <a:solidFill>
            <a:schemeClr val="tx1">
              <a:lumMod val="75000"/>
              <a:lumOff val="25000"/>
            </a:schemeClr>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OPPOSans R"/>
              <a:ea typeface="OPPOSans R"/>
              <a:cs typeface="+mn-cs"/>
            </a:endParaRPr>
          </a:p>
        </p:txBody>
      </p:sp>
      <p:sp>
        <p:nvSpPr>
          <p:cNvPr id="22" name="文本框 160">
            <a:extLst>
              <a:ext uri="{FF2B5EF4-FFF2-40B4-BE49-F238E27FC236}">
                <a16:creationId xmlns:a16="http://schemas.microsoft.com/office/drawing/2014/main" id="{C01FC562-3548-452C-B8A3-0DECDC8E0461}"/>
              </a:ext>
            </a:extLst>
          </p:cNvPr>
          <p:cNvSpPr txBox="1"/>
          <p:nvPr/>
        </p:nvSpPr>
        <p:spPr>
          <a:xfrm>
            <a:off x="6911058" y="2751116"/>
            <a:ext cx="954107"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a:ea typeface="OPPOSans H"/>
                <a:cs typeface="+mn-cs"/>
              </a:rPr>
              <a:t>关键词</a:t>
            </a:r>
          </a:p>
        </p:txBody>
      </p:sp>
      <p:sp>
        <p:nvSpPr>
          <p:cNvPr id="23" name="空心弧 22">
            <a:extLst>
              <a:ext uri="{FF2B5EF4-FFF2-40B4-BE49-F238E27FC236}">
                <a16:creationId xmlns:a16="http://schemas.microsoft.com/office/drawing/2014/main" id="{FB148C4C-7E15-481B-BB8D-8B67519FBDB5}"/>
              </a:ext>
            </a:extLst>
          </p:cNvPr>
          <p:cNvSpPr/>
          <p:nvPr/>
        </p:nvSpPr>
        <p:spPr>
          <a:xfrm>
            <a:off x="6332020" y="1736658"/>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24" name="空心弧 23">
            <a:extLst>
              <a:ext uri="{FF2B5EF4-FFF2-40B4-BE49-F238E27FC236}">
                <a16:creationId xmlns:a16="http://schemas.microsoft.com/office/drawing/2014/main" id="{9B866518-08DC-4047-817B-9E86BCCC0E96}"/>
              </a:ext>
            </a:extLst>
          </p:cNvPr>
          <p:cNvSpPr/>
          <p:nvPr/>
        </p:nvSpPr>
        <p:spPr>
          <a:xfrm rot="10800000">
            <a:off x="6332020" y="1736658"/>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25" name="椭圆 24">
            <a:extLst>
              <a:ext uri="{FF2B5EF4-FFF2-40B4-BE49-F238E27FC236}">
                <a16:creationId xmlns:a16="http://schemas.microsoft.com/office/drawing/2014/main" id="{66072A57-5FF2-4053-8B2E-C301F6990995}"/>
              </a:ext>
            </a:extLst>
          </p:cNvPr>
          <p:cNvSpPr/>
          <p:nvPr/>
        </p:nvSpPr>
        <p:spPr>
          <a:xfrm rot="10800000" flipV="1">
            <a:off x="8977731" y="1798178"/>
            <a:ext cx="2010562" cy="2010562"/>
          </a:xfrm>
          <a:prstGeom prst="ellipse">
            <a:avLst/>
          </a:prstGeom>
          <a:noFill/>
          <a:ln>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26" name="椭圆 25">
            <a:extLst>
              <a:ext uri="{FF2B5EF4-FFF2-40B4-BE49-F238E27FC236}">
                <a16:creationId xmlns:a16="http://schemas.microsoft.com/office/drawing/2014/main" id="{7707D765-1CF0-41E7-860D-BACD5B0069BB}"/>
              </a:ext>
            </a:extLst>
          </p:cNvPr>
          <p:cNvSpPr/>
          <p:nvPr/>
        </p:nvSpPr>
        <p:spPr>
          <a:xfrm rot="10800000">
            <a:off x="9083069" y="1903514"/>
            <a:ext cx="1799889" cy="1799890"/>
          </a:xfrm>
          <a:prstGeom prst="ellipse">
            <a:avLst/>
          </a:prstGeom>
          <a:gradFill>
            <a:gsLst>
              <a:gs pos="0">
                <a:schemeClr val="bg1">
                  <a:lumMod val="95000"/>
                </a:schemeClr>
              </a:gs>
              <a:gs pos="100000">
                <a:schemeClr val="bg1"/>
              </a:gs>
            </a:gsLst>
            <a:lin ang="16200000" scaled="0"/>
          </a:gradFill>
          <a:ln>
            <a:noFill/>
          </a:ln>
          <a:effectLst>
            <a:outerShdw blurRad="190500" dist="190500" dir="10800000" algn="r" rotWithShape="0">
              <a:prstClr val="black">
                <a:alpha val="15000"/>
              </a:prstClr>
            </a:outerShdw>
          </a:effectLst>
        </p:spPr>
        <p:txBody>
          <a:bodyPr rot="0" spcFirstLastPara="0" vert="horz" wrap="square" lIns="91440" tIns="45720" rIns="91440" bIns="45720" numCol="1" spcCol="0" rtlCol="0" fromWordArt="0" anchor="t"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3800" b="0" i="0" u="none" strike="noStrike" kern="1200" cap="none" spc="0" normalizeH="0" baseline="0" noProof="0">
              <a:ln>
                <a:noFill/>
              </a:ln>
              <a:gradFill>
                <a:gsLst>
                  <a:gs pos="0">
                    <a:srgbClr val="1C1362">
                      <a:lumMod val="20000"/>
                      <a:lumOff val="80000"/>
                    </a:srgbClr>
                  </a:gs>
                  <a:gs pos="100000">
                    <a:prstClr val="white"/>
                  </a:gs>
                </a:gsLst>
                <a:lin ang="16200000" scaled="0"/>
              </a:gradFill>
              <a:effectLst>
                <a:outerShdw blurRad="127000" dist="38100" dir="2700000" algn="tl" rotWithShape="0">
                  <a:srgbClr val="40DCDC">
                    <a:lumMod val="50000"/>
                    <a:alpha val="35000"/>
                  </a:srgbClr>
                </a:outerShdw>
              </a:effectLst>
              <a:uLnTx/>
              <a:uFillTx/>
              <a:latin typeface="OPPOSans R"/>
              <a:ea typeface="OPPOSans R"/>
              <a:cs typeface="OPPOSans R"/>
            </a:endParaRPr>
          </a:p>
        </p:txBody>
      </p:sp>
      <p:sp>
        <p:nvSpPr>
          <p:cNvPr id="27" name="图形 27">
            <a:extLst>
              <a:ext uri="{FF2B5EF4-FFF2-40B4-BE49-F238E27FC236}">
                <a16:creationId xmlns:a16="http://schemas.microsoft.com/office/drawing/2014/main" id="{D1F613A7-126F-4AAD-B089-69B1A2FB7AF3}"/>
              </a:ext>
            </a:extLst>
          </p:cNvPr>
          <p:cNvSpPr/>
          <p:nvPr/>
        </p:nvSpPr>
        <p:spPr>
          <a:xfrm>
            <a:off x="9766398" y="2284010"/>
            <a:ext cx="433231" cy="393846"/>
          </a:xfrm>
          <a:custGeom>
            <a:avLst/>
            <a:gdLst>
              <a:gd name="connsiteX0" fmla="*/ 243178 w 534992"/>
              <a:gd name="connsiteY0" fmla="*/ 218861 h 486356"/>
              <a:gd name="connsiteX1" fmla="*/ 340450 w 534992"/>
              <a:gd name="connsiteY1" fmla="*/ 316132 h 486356"/>
              <a:gd name="connsiteX2" fmla="*/ 340450 w 534992"/>
              <a:gd name="connsiteY2" fmla="*/ 437721 h 486356"/>
              <a:gd name="connsiteX3" fmla="*/ 291814 w 534992"/>
              <a:gd name="connsiteY3" fmla="*/ 486357 h 486356"/>
              <a:gd name="connsiteX4" fmla="*/ 48636 w 534992"/>
              <a:gd name="connsiteY4" fmla="*/ 486357 h 486356"/>
              <a:gd name="connsiteX5" fmla="*/ 0 w 534992"/>
              <a:gd name="connsiteY5" fmla="*/ 437721 h 486356"/>
              <a:gd name="connsiteX6" fmla="*/ 0 w 534992"/>
              <a:gd name="connsiteY6" fmla="*/ 316132 h 486356"/>
              <a:gd name="connsiteX7" fmla="*/ 97271 w 534992"/>
              <a:gd name="connsiteY7" fmla="*/ 218861 h 486356"/>
              <a:gd name="connsiteX8" fmla="*/ 243178 w 534992"/>
              <a:gd name="connsiteY8" fmla="*/ 218861 h 486356"/>
              <a:gd name="connsiteX9" fmla="*/ 376926 w 534992"/>
              <a:gd name="connsiteY9" fmla="*/ 267496 h 486356"/>
              <a:gd name="connsiteX10" fmla="*/ 437721 w 534992"/>
              <a:gd name="connsiteY10" fmla="*/ 267496 h 486356"/>
              <a:gd name="connsiteX11" fmla="*/ 534992 w 534992"/>
              <a:gd name="connsiteY11" fmla="*/ 364768 h 486356"/>
              <a:gd name="connsiteX12" fmla="*/ 534992 w 534992"/>
              <a:gd name="connsiteY12" fmla="*/ 437721 h 486356"/>
              <a:gd name="connsiteX13" fmla="*/ 486357 w 534992"/>
              <a:gd name="connsiteY13" fmla="*/ 486357 h 486356"/>
              <a:gd name="connsiteX14" fmla="*/ 389085 w 534992"/>
              <a:gd name="connsiteY14" fmla="*/ 486357 h 486356"/>
              <a:gd name="connsiteX15" fmla="*/ 389085 w 534992"/>
              <a:gd name="connsiteY15" fmla="*/ 437721 h 486356"/>
              <a:gd name="connsiteX16" fmla="*/ 486357 w 534992"/>
              <a:gd name="connsiteY16" fmla="*/ 437721 h 486356"/>
              <a:gd name="connsiteX17" fmla="*/ 486357 w 534992"/>
              <a:gd name="connsiteY17" fmla="*/ 364768 h 486356"/>
              <a:gd name="connsiteX18" fmla="*/ 440153 w 534992"/>
              <a:gd name="connsiteY18" fmla="*/ 316132 h 486356"/>
              <a:gd name="connsiteX19" fmla="*/ 389085 w 534992"/>
              <a:gd name="connsiteY19" fmla="*/ 316132 h 486356"/>
              <a:gd name="connsiteX20" fmla="*/ 376926 w 534992"/>
              <a:gd name="connsiteY20" fmla="*/ 267496 h 486356"/>
              <a:gd name="connsiteX21" fmla="*/ 243178 w 534992"/>
              <a:gd name="connsiteY21" fmla="*/ 267496 h 486356"/>
              <a:gd name="connsiteX22" fmla="*/ 97271 w 534992"/>
              <a:gd name="connsiteY22" fmla="*/ 267496 h 486356"/>
              <a:gd name="connsiteX23" fmla="*/ 48636 w 534992"/>
              <a:gd name="connsiteY23" fmla="*/ 313700 h 486356"/>
              <a:gd name="connsiteX24" fmla="*/ 48636 w 534992"/>
              <a:gd name="connsiteY24" fmla="*/ 437721 h 486356"/>
              <a:gd name="connsiteX25" fmla="*/ 291814 w 534992"/>
              <a:gd name="connsiteY25" fmla="*/ 437721 h 486356"/>
              <a:gd name="connsiteX26" fmla="*/ 291814 w 534992"/>
              <a:gd name="connsiteY26" fmla="*/ 316132 h 486356"/>
              <a:gd name="connsiteX27" fmla="*/ 245610 w 534992"/>
              <a:gd name="connsiteY27" fmla="*/ 267496 h 486356"/>
              <a:gd name="connsiteX28" fmla="*/ 243178 w 534992"/>
              <a:gd name="connsiteY28" fmla="*/ 267496 h 486356"/>
              <a:gd name="connsiteX29" fmla="*/ 393949 w 534992"/>
              <a:gd name="connsiteY29" fmla="*/ 97271 h 486356"/>
              <a:gd name="connsiteX30" fmla="*/ 466902 w 534992"/>
              <a:gd name="connsiteY30" fmla="*/ 170225 h 486356"/>
              <a:gd name="connsiteX31" fmla="*/ 393949 w 534992"/>
              <a:gd name="connsiteY31" fmla="*/ 243178 h 486356"/>
              <a:gd name="connsiteX32" fmla="*/ 320995 w 534992"/>
              <a:gd name="connsiteY32" fmla="*/ 170225 h 486356"/>
              <a:gd name="connsiteX33" fmla="*/ 393949 w 534992"/>
              <a:gd name="connsiteY33" fmla="*/ 97271 h 486356"/>
              <a:gd name="connsiteX34" fmla="*/ 170225 w 534992"/>
              <a:gd name="connsiteY34" fmla="*/ 0 h 486356"/>
              <a:gd name="connsiteX35" fmla="*/ 267496 w 534992"/>
              <a:gd name="connsiteY35" fmla="*/ 97271 h 486356"/>
              <a:gd name="connsiteX36" fmla="*/ 170225 w 534992"/>
              <a:gd name="connsiteY36" fmla="*/ 194543 h 486356"/>
              <a:gd name="connsiteX37" fmla="*/ 72954 w 534992"/>
              <a:gd name="connsiteY37" fmla="*/ 97271 h 486356"/>
              <a:gd name="connsiteX38" fmla="*/ 170225 w 534992"/>
              <a:gd name="connsiteY38" fmla="*/ 0 h 486356"/>
              <a:gd name="connsiteX39" fmla="*/ 393949 w 534992"/>
              <a:gd name="connsiteY39" fmla="*/ 145907 h 486356"/>
              <a:gd name="connsiteX40" fmla="*/ 369631 w 534992"/>
              <a:gd name="connsiteY40" fmla="*/ 170225 h 486356"/>
              <a:gd name="connsiteX41" fmla="*/ 393949 w 534992"/>
              <a:gd name="connsiteY41" fmla="*/ 194543 h 486356"/>
              <a:gd name="connsiteX42" fmla="*/ 418267 w 534992"/>
              <a:gd name="connsiteY42" fmla="*/ 170225 h 486356"/>
              <a:gd name="connsiteX43" fmla="*/ 393949 w 534992"/>
              <a:gd name="connsiteY43" fmla="*/ 145907 h 486356"/>
              <a:gd name="connsiteX44" fmla="*/ 170225 w 534992"/>
              <a:gd name="connsiteY44" fmla="*/ 48636 h 486356"/>
              <a:gd name="connsiteX45" fmla="*/ 121589 w 534992"/>
              <a:gd name="connsiteY45" fmla="*/ 97271 h 486356"/>
              <a:gd name="connsiteX46" fmla="*/ 170225 w 534992"/>
              <a:gd name="connsiteY46" fmla="*/ 145907 h 486356"/>
              <a:gd name="connsiteX47" fmla="*/ 218861 w 534992"/>
              <a:gd name="connsiteY47" fmla="*/ 97271 h 486356"/>
              <a:gd name="connsiteX48" fmla="*/ 170225 w 534992"/>
              <a:gd name="connsiteY48" fmla="*/ 48636 h 486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92" h="486356">
                <a:moveTo>
                  <a:pt x="243178" y="218861"/>
                </a:moveTo>
                <a:cubicBezTo>
                  <a:pt x="296678" y="218861"/>
                  <a:pt x="340450" y="262633"/>
                  <a:pt x="340450" y="316132"/>
                </a:cubicBezTo>
                <a:lnTo>
                  <a:pt x="340450" y="437721"/>
                </a:lnTo>
                <a:cubicBezTo>
                  <a:pt x="340450" y="464471"/>
                  <a:pt x="318564" y="486357"/>
                  <a:pt x="291814" y="486357"/>
                </a:cubicBezTo>
                <a:lnTo>
                  <a:pt x="48636" y="486357"/>
                </a:lnTo>
                <a:cubicBezTo>
                  <a:pt x="21886" y="486357"/>
                  <a:pt x="0" y="464471"/>
                  <a:pt x="0" y="437721"/>
                </a:cubicBezTo>
                <a:lnTo>
                  <a:pt x="0" y="316132"/>
                </a:lnTo>
                <a:cubicBezTo>
                  <a:pt x="0" y="262633"/>
                  <a:pt x="43772" y="218861"/>
                  <a:pt x="97271" y="218861"/>
                </a:cubicBezTo>
                <a:lnTo>
                  <a:pt x="243178" y="218861"/>
                </a:lnTo>
                <a:close/>
                <a:moveTo>
                  <a:pt x="376926" y="267496"/>
                </a:moveTo>
                <a:lnTo>
                  <a:pt x="437721" y="267496"/>
                </a:lnTo>
                <a:cubicBezTo>
                  <a:pt x="491220" y="267496"/>
                  <a:pt x="534992" y="311268"/>
                  <a:pt x="534992" y="364768"/>
                </a:cubicBezTo>
                <a:lnTo>
                  <a:pt x="534992" y="437721"/>
                </a:lnTo>
                <a:cubicBezTo>
                  <a:pt x="534992" y="464471"/>
                  <a:pt x="513106" y="486357"/>
                  <a:pt x="486357" y="486357"/>
                </a:cubicBezTo>
                <a:lnTo>
                  <a:pt x="389085" y="486357"/>
                </a:lnTo>
                <a:lnTo>
                  <a:pt x="389085" y="437721"/>
                </a:lnTo>
                <a:lnTo>
                  <a:pt x="486357" y="437721"/>
                </a:lnTo>
                <a:lnTo>
                  <a:pt x="486357" y="364768"/>
                </a:lnTo>
                <a:cubicBezTo>
                  <a:pt x="486357" y="338018"/>
                  <a:pt x="466902" y="318564"/>
                  <a:pt x="440153" y="316132"/>
                </a:cubicBezTo>
                <a:lnTo>
                  <a:pt x="389085" y="316132"/>
                </a:lnTo>
                <a:cubicBezTo>
                  <a:pt x="389085" y="299109"/>
                  <a:pt x="384222" y="282087"/>
                  <a:pt x="376926" y="267496"/>
                </a:cubicBezTo>
                <a:close/>
                <a:moveTo>
                  <a:pt x="243178" y="267496"/>
                </a:moveTo>
                <a:lnTo>
                  <a:pt x="97271" y="267496"/>
                </a:lnTo>
                <a:cubicBezTo>
                  <a:pt x="70522" y="267496"/>
                  <a:pt x="51067" y="286950"/>
                  <a:pt x="48636" y="313700"/>
                </a:cubicBezTo>
                <a:lnTo>
                  <a:pt x="48636" y="437721"/>
                </a:lnTo>
                <a:lnTo>
                  <a:pt x="291814" y="437721"/>
                </a:lnTo>
                <a:lnTo>
                  <a:pt x="291814" y="316132"/>
                </a:lnTo>
                <a:cubicBezTo>
                  <a:pt x="291814" y="289382"/>
                  <a:pt x="272360" y="269928"/>
                  <a:pt x="245610" y="267496"/>
                </a:cubicBezTo>
                <a:lnTo>
                  <a:pt x="243178" y="267496"/>
                </a:lnTo>
                <a:close/>
                <a:moveTo>
                  <a:pt x="393949" y="97271"/>
                </a:moveTo>
                <a:cubicBezTo>
                  <a:pt x="435289" y="97271"/>
                  <a:pt x="466902" y="128885"/>
                  <a:pt x="466902" y="170225"/>
                </a:cubicBezTo>
                <a:cubicBezTo>
                  <a:pt x="466902" y="211565"/>
                  <a:pt x="435289" y="243178"/>
                  <a:pt x="393949" y="243178"/>
                </a:cubicBezTo>
                <a:cubicBezTo>
                  <a:pt x="352609" y="243178"/>
                  <a:pt x="320995" y="211565"/>
                  <a:pt x="320995" y="170225"/>
                </a:cubicBezTo>
                <a:cubicBezTo>
                  <a:pt x="320995" y="128885"/>
                  <a:pt x="355040" y="97271"/>
                  <a:pt x="393949" y="97271"/>
                </a:cubicBezTo>
                <a:close/>
                <a:moveTo>
                  <a:pt x="170225" y="0"/>
                </a:moveTo>
                <a:cubicBezTo>
                  <a:pt x="223724" y="0"/>
                  <a:pt x="267496" y="43772"/>
                  <a:pt x="267496" y="97271"/>
                </a:cubicBezTo>
                <a:cubicBezTo>
                  <a:pt x="267496" y="150771"/>
                  <a:pt x="223724" y="194543"/>
                  <a:pt x="170225" y="194543"/>
                </a:cubicBezTo>
                <a:cubicBezTo>
                  <a:pt x="116726" y="194543"/>
                  <a:pt x="72954" y="150771"/>
                  <a:pt x="72954" y="97271"/>
                </a:cubicBezTo>
                <a:cubicBezTo>
                  <a:pt x="72954" y="43772"/>
                  <a:pt x="116726" y="0"/>
                  <a:pt x="170225" y="0"/>
                </a:cubicBezTo>
                <a:close/>
                <a:moveTo>
                  <a:pt x="393949" y="145907"/>
                </a:moveTo>
                <a:cubicBezTo>
                  <a:pt x="379358" y="145907"/>
                  <a:pt x="369631" y="155634"/>
                  <a:pt x="369631" y="170225"/>
                </a:cubicBezTo>
                <a:cubicBezTo>
                  <a:pt x="369631" y="184816"/>
                  <a:pt x="379358" y="194543"/>
                  <a:pt x="393949" y="194543"/>
                </a:cubicBezTo>
                <a:cubicBezTo>
                  <a:pt x="408540" y="194543"/>
                  <a:pt x="418267" y="184816"/>
                  <a:pt x="418267" y="170225"/>
                </a:cubicBezTo>
                <a:cubicBezTo>
                  <a:pt x="418267" y="155634"/>
                  <a:pt x="408540" y="145907"/>
                  <a:pt x="393949" y="145907"/>
                </a:cubicBezTo>
                <a:close/>
                <a:moveTo>
                  <a:pt x="170225" y="48636"/>
                </a:moveTo>
                <a:cubicBezTo>
                  <a:pt x="143475" y="48636"/>
                  <a:pt x="121589" y="70522"/>
                  <a:pt x="121589" y="97271"/>
                </a:cubicBezTo>
                <a:cubicBezTo>
                  <a:pt x="121589" y="124021"/>
                  <a:pt x="143475" y="145907"/>
                  <a:pt x="170225" y="145907"/>
                </a:cubicBezTo>
                <a:cubicBezTo>
                  <a:pt x="196974" y="145907"/>
                  <a:pt x="218861" y="124021"/>
                  <a:pt x="218861" y="97271"/>
                </a:cubicBezTo>
                <a:cubicBezTo>
                  <a:pt x="218861" y="70522"/>
                  <a:pt x="196974" y="48636"/>
                  <a:pt x="170225" y="48636"/>
                </a:cubicBezTo>
                <a:close/>
              </a:path>
            </a:pathLst>
          </a:custGeom>
          <a:solidFill>
            <a:schemeClr val="tx1">
              <a:lumMod val="75000"/>
              <a:lumOff val="25000"/>
            </a:schemeClr>
          </a:solidFill>
          <a:ln w="567"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OPPOSans R"/>
              <a:ea typeface="OPPOSans R"/>
              <a:cs typeface="+mn-cs"/>
            </a:endParaRPr>
          </a:p>
        </p:txBody>
      </p:sp>
      <p:sp>
        <p:nvSpPr>
          <p:cNvPr id="28" name="文本框 161">
            <a:extLst>
              <a:ext uri="{FF2B5EF4-FFF2-40B4-BE49-F238E27FC236}">
                <a16:creationId xmlns:a16="http://schemas.microsoft.com/office/drawing/2014/main" id="{4863288B-61D4-4068-A2FB-496BA4B7B1D5}"/>
              </a:ext>
            </a:extLst>
          </p:cNvPr>
          <p:cNvSpPr txBox="1"/>
          <p:nvPr/>
        </p:nvSpPr>
        <p:spPr>
          <a:xfrm>
            <a:off x="9488824" y="2751116"/>
            <a:ext cx="954107"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a:ea typeface="OPPOSans H"/>
                <a:cs typeface="+mn-cs"/>
              </a:rPr>
              <a:t>关键词</a:t>
            </a:r>
          </a:p>
        </p:txBody>
      </p:sp>
      <p:sp>
        <p:nvSpPr>
          <p:cNvPr id="29" name="空心弧 28">
            <a:extLst>
              <a:ext uri="{FF2B5EF4-FFF2-40B4-BE49-F238E27FC236}">
                <a16:creationId xmlns:a16="http://schemas.microsoft.com/office/drawing/2014/main" id="{BA2D9275-AF25-41DB-9255-00241956EFA0}"/>
              </a:ext>
            </a:extLst>
          </p:cNvPr>
          <p:cNvSpPr/>
          <p:nvPr/>
        </p:nvSpPr>
        <p:spPr>
          <a:xfrm>
            <a:off x="8916212" y="1736658"/>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a:ea typeface="OPPOSans R"/>
              <a:cs typeface="+mn-cs"/>
            </a:endParaRPr>
          </a:p>
        </p:txBody>
      </p:sp>
      <p:sp>
        <p:nvSpPr>
          <p:cNvPr id="30" name="空心弧 29">
            <a:extLst>
              <a:ext uri="{FF2B5EF4-FFF2-40B4-BE49-F238E27FC236}">
                <a16:creationId xmlns:a16="http://schemas.microsoft.com/office/drawing/2014/main" id="{3FA429E1-5A2F-4234-AFF1-F11DD4EF3CEE}"/>
              </a:ext>
            </a:extLst>
          </p:cNvPr>
          <p:cNvSpPr/>
          <p:nvPr/>
        </p:nvSpPr>
        <p:spPr>
          <a:xfrm rot="10800000">
            <a:off x="8916212" y="1736658"/>
            <a:ext cx="2133600" cy="2133600"/>
          </a:xfrm>
          <a:prstGeom prst="blockArc">
            <a:avLst>
              <a:gd name="adj1" fmla="val 14962195"/>
              <a:gd name="adj2" fmla="val 17427870"/>
              <a:gd name="adj3" fmla="val 53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OPPOSans R"/>
              <a:ea typeface="OPPOSans R"/>
              <a:cs typeface="+mn-cs"/>
            </a:endParaRPr>
          </a:p>
        </p:txBody>
      </p:sp>
      <p:sp>
        <p:nvSpPr>
          <p:cNvPr id="31" name="矩形 30"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28FB2653-4B5E-4BB7-B97F-671ED22B61DA}"/>
              </a:ext>
            </a:extLst>
          </p:cNvPr>
          <p:cNvSpPr/>
          <p:nvPr/>
        </p:nvSpPr>
        <p:spPr>
          <a:xfrm>
            <a:off x="3739682" y="4325973"/>
            <a:ext cx="2163844" cy="466859"/>
          </a:xfrm>
          <a:prstGeom prst="rect">
            <a:avLst/>
          </a:prstGeom>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a:ea typeface="OPPOSans H"/>
                <a:cs typeface="+mn-cs"/>
                <a:sym typeface="Arial" panose="020B0604020202020204" pitchFamily="34" charset="0"/>
              </a:rPr>
              <a:t>关键词标题</a:t>
            </a:r>
          </a:p>
        </p:txBody>
      </p:sp>
      <p:sp>
        <p:nvSpPr>
          <p:cNvPr id="32" name="矩形 31"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5A254369-FA4F-4545-BA55-2C9AFC9F40BE}"/>
              </a:ext>
            </a:extLst>
          </p:cNvPr>
          <p:cNvSpPr/>
          <p:nvPr/>
        </p:nvSpPr>
        <p:spPr>
          <a:xfrm>
            <a:off x="3823705" y="4865460"/>
            <a:ext cx="1995798"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sym typeface="Arial" panose="020B0604020202020204" pitchFamily="34" charset="0"/>
              </a:rPr>
              <a:t>在这里输入你的正文阐述与关键词标题相关的具体内容</a:t>
            </a:r>
          </a:p>
        </p:txBody>
      </p:sp>
      <p:sp>
        <p:nvSpPr>
          <p:cNvPr id="33" name="矩形 32"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DEB7BBE6-3823-4846-A4B7-035312CD4760}"/>
              </a:ext>
            </a:extLst>
          </p:cNvPr>
          <p:cNvSpPr/>
          <p:nvPr/>
        </p:nvSpPr>
        <p:spPr>
          <a:xfrm>
            <a:off x="6313008" y="4325973"/>
            <a:ext cx="2163844" cy="466859"/>
          </a:xfrm>
          <a:prstGeom prst="rect">
            <a:avLst/>
          </a:prstGeom>
          <a:noFill/>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a:ea typeface="OPPOSans H"/>
                <a:cs typeface="+mn-cs"/>
                <a:sym typeface="Arial" panose="020B0604020202020204" pitchFamily="34" charset="0"/>
              </a:rPr>
              <a:t>关键词标题</a:t>
            </a:r>
          </a:p>
        </p:txBody>
      </p:sp>
      <p:sp>
        <p:nvSpPr>
          <p:cNvPr id="34" name="矩形 33"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918D9B11-E0B3-40B0-8A66-8D22BC2C5409}"/>
              </a:ext>
            </a:extLst>
          </p:cNvPr>
          <p:cNvSpPr/>
          <p:nvPr/>
        </p:nvSpPr>
        <p:spPr>
          <a:xfrm>
            <a:off x="6397031" y="4865460"/>
            <a:ext cx="1995799"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sym typeface="Arial" panose="020B0604020202020204" pitchFamily="34" charset="0"/>
              </a:rPr>
              <a:t>在这里输入你的正文阐述与关键词标题相关的具体内容</a:t>
            </a:r>
          </a:p>
        </p:txBody>
      </p:sp>
      <p:sp>
        <p:nvSpPr>
          <p:cNvPr id="35" name="矩形 34"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EC725C18-9783-40B6-98C5-D2B197BCC06A}"/>
              </a:ext>
            </a:extLst>
          </p:cNvPr>
          <p:cNvSpPr/>
          <p:nvPr/>
        </p:nvSpPr>
        <p:spPr>
          <a:xfrm>
            <a:off x="8901090" y="4325973"/>
            <a:ext cx="2163844" cy="466859"/>
          </a:xfrm>
          <a:prstGeom prst="rect">
            <a:avLst/>
          </a:prstGeom>
        </p:spPr>
        <p:txBody>
          <a:bodyPr wrap="square" anchor="ctr"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a:ea typeface="OPPOSans H"/>
                <a:cs typeface="+mn-cs"/>
                <a:sym typeface="Arial" panose="020B0604020202020204" pitchFamily="34" charset="0"/>
              </a:rPr>
              <a:t>关键词标题</a:t>
            </a:r>
          </a:p>
        </p:txBody>
      </p:sp>
      <p:sp>
        <p:nvSpPr>
          <p:cNvPr id="36" name="矩形 35" descr="e7d195523061f1c0d3ba7f298e59d031c9c3f97027ed136f882110EF8F17BAD1F2C348D17C7856EF46CB4678CC9E44EE1ABA681E3133328A7B4D22AAF822B2429426B2355AA8CC44631ADF5DCF3CCC2ED22CEDF72B6C20DA53B27F4D5A1D8BF2536A534E389ABD44BD1F6D1AB10C4DCA1D9B494ADDBE539489AE1793AAAB8AB09AB7E095C0272EBB">
            <a:extLst>
              <a:ext uri="{FF2B5EF4-FFF2-40B4-BE49-F238E27FC236}">
                <a16:creationId xmlns:a16="http://schemas.microsoft.com/office/drawing/2014/main" id="{285EFD13-B972-48FF-85ED-DD998F54C3B2}"/>
              </a:ext>
            </a:extLst>
          </p:cNvPr>
          <p:cNvSpPr/>
          <p:nvPr/>
        </p:nvSpPr>
        <p:spPr>
          <a:xfrm>
            <a:off x="8985113" y="4865460"/>
            <a:ext cx="1995799" cy="91460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sym typeface="Arial" panose="020B0604020202020204" pitchFamily="34" charset="0"/>
              </a:rPr>
              <a:t>在这里输入你的正文阐述与关键词标题相关的具体内容</a:t>
            </a:r>
          </a:p>
        </p:txBody>
      </p:sp>
    </p:spTree>
    <p:extLst>
      <p:ext uri="{BB962C8B-B14F-4D97-AF65-F5344CB8AC3E}">
        <p14:creationId xmlns:p14="http://schemas.microsoft.com/office/powerpoint/2010/main" val="2018398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A4D0E3C-C294-4956-9E08-131ACE8578AA}"/>
              </a:ext>
            </a:extLst>
          </p:cNvPr>
          <p:cNvSpPr txBox="1"/>
          <p:nvPr/>
        </p:nvSpPr>
        <p:spPr>
          <a:xfrm>
            <a:off x="3190222" y="1037057"/>
            <a:ext cx="581155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gradFill>
                  <a:gsLst>
                    <a:gs pos="100000">
                      <a:prstClr val="white">
                        <a:alpha val="0"/>
                      </a:prstClr>
                    </a:gs>
                    <a:gs pos="0">
                      <a:schemeClr val="accent1">
                        <a:alpha val="10000"/>
                      </a:schemeClr>
                    </a:gs>
                  </a:gsLst>
                  <a:lin ang="5400000" scaled="0"/>
                </a:gradFill>
                <a:effectLst/>
                <a:uLnTx/>
                <a:uFillTx/>
                <a:latin typeface="+mj-ea"/>
                <a:ea typeface="+mj-ea"/>
                <a:cs typeface="阿里巴巴普惠体 L" panose="00020600040101010101" pitchFamily="18" charset="-122"/>
              </a:rPr>
              <a:t>CONTENT</a:t>
            </a:r>
            <a:endParaRPr kumimoji="0" lang="zh-CN" altLang="en-US" sz="8000" b="0" i="0" u="none" strike="noStrike" kern="1200" cap="none" spc="0" normalizeH="0" baseline="0" noProof="0" dirty="0">
              <a:ln>
                <a:noFill/>
              </a:ln>
              <a:gradFill>
                <a:gsLst>
                  <a:gs pos="100000">
                    <a:prstClr val="white">
                      <a:alpha val="0"/>
                    </a:prstClr>
                  </a:gs>
                  <a:gs pos="0">
                    <a:schemeClr val="accent1">
                      <a:alpha val="10000"/>
                    </a:schemeClr>
                  </a:gs>
                </a:gsLst>
                <a:lin ang="5400000" scaled="0"/>
              </a:gradFill>
              <a:effectLst/>
              <a:uLnTx/>
              <a:uFillTx/>
              <a:latin typeface="+mj-ea"/>
              <a:ea typeface="+mj-ea"/>
              <a:cs typeface="阿里巴巴普惠体 L" panose="00020600040101010101" pitchFamily="18" charset="-122"/>
            </a:endParaRPr>
          </a:p>
        </p:txBody>
      </p:sp>
      <p:sp>
        <p:nvSpPr>
          <p:cNvPr id="8" name="文本框 7">
            <a:extLst>
              <a:ext uri="{FF2B5EF4-FFF2-40B4-BE49-F238E27FC236}">
                <a16:creationId xmlns:a16="http://schemas.microsoft.com/office/drawing/2014/main" id="{376AA149-3638-4F7A-B32F-1EC5C5FB4D39}"/>
              </a:ext>
            </a:extLst>
          </p:cNvPr>
          <p:cNvSpPr txBox="1"/>
          <p:nvPr/>
        </p:nvSpPr>
        <p:spPr>
          <a:xfrm>
            <a:off x="4260051" y="406745"/>
            <a:ext cx="367189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0" i="0" u="none" strike="noStrike" kern="1200" cap="none" spc="0" normalizeH="0" baseline="0" noProof="0" dirty="0">
                <a:ln>
                  <a:noFill/>
                </a:ln>
                <a:solidFill>
                  <a:schemeClr val="bg1"/>
                </a:solidFill>
                <a:effectLst/>
                <a:uLnTx/>
                <a:uFillTx/>
                <a:latin typeface="+mj-ea"/>
                <a:ea typeface="+mj-ea"/>
                <a:cs typeface="阿里巴巴普惠体 H" panose="00020600040101010101" pitchFamily="18" charset="-122"/>
              </a:rPr>
              <a:t>目录</a:t>
            </a:r>
          </a:p>
        </p:txBody>
      </p:sp>
      <p:grpSp>
        <p:nvGrpSpPr>
          <p:cNvPr id="9" name="组合 8">
            <a:extLst>
              <a:ext uri="{FF2B5EF4-FFF2-40B4-BE49-F238E27FC236}">
                <a16:creationId xmlns:a16="http://schemas.microsoft.com/office/drawing/2014/main" id="{A912632A-685A-4393-9DAA-1DC7E5473346}"/>
              </a:ext>
            </a:extLst>
          </p:cNvPr>
          <p:cNvGrpSpPr/>
          <p:nvPr/>
        </p:nvGrpSpPr>
        <p:grpSpPr>
          <a:xfrm>
            <a:off x="3951904" y="868410"/>
            <a:ext cx="4288193" cy="0"/>
            <a:chOff x="3943350" y="860411"/>
            <a:chExt cx="4288193" cy="0"/>
          </a:xfrm>
        </p:grpSpPr>
        <p:cxnSp>
          <p:nvCxnSpPr>
            <p:cNvPr id="10" name="直接连接符 9">
              <a:extLst>
                <a:ext uri="{FF2B5EF4-FFF2-40B4-BE49-F238E27FC236}">
                  <a16:creationId xmlns:a16="http://schemas.microsoft.com/office/drawing/2014/main" id="{832DD8C2-01C8-411B-9D9F-C4E30E3A4C22}"/>
                </a:ext>
              </a:extLst>
            </p:cNvPr>
            <p:cNvCxnSpPr>
              <a:cxnSpLocks/>
            </p:cNvCxnSpPr>
            <p:nvPr/>
          </p:nvCxnSpPr>
          <p:spPr>
            <a:xfrm>
              <a:off x="3943350" y="860411"/>
              <a:ext cx="1121617" cy="0"/>
            </a:xfrm>
            <a:prstGeom prst="line">
              <a:avLst/>
            </a:prstGeom>
            <a:ln w="15875" cap="rnd">
              <a:gradFill flip="none" rotWithShape="1">
                <a:gsLst>
                  <a:gs pos="0">
                    <a:schemeClr val="accent1">
                      <a:alpha val="0"/>
                    </a:schemeClr>
                  </a:gs>
                  <a:gs pos="100000">
                    <a:schemeClr val="accent1"/>
                  </a:gs>
                </a:gsLst>
                <a:lin ang="0" scaled="1"/>
                <a:tileRect/>
              </a:gradFill>
              <a:round/>
              <a:headEnd type="none"/>
              <a:tailEnd type="diamond" w="sm" len="sm"/>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7C90204F-D9D1-40E9-B9AE-76FEF86765E2}"/>
                </a:ext>
              </a:extLst>
            </p:cNvPr>
            <p:cNvCxnSpPr>
              <a:cxnSpLocks/>
            </p:cNvCxnSpPr>
            <p:nvPr/>
          </p:nvCxnSpPr>
          <p:spPr>
            <a:xfrm flipH="1">
              <a:off x="7109926" y="860411"/>
              <a:ext cx="1121617" cy="0"/>
            </a:xfrm>
            <a:prstGeom prst="line">
              <a:avLst/>
            </a:prstGeom>
            <a:ln w="15875" cap="rnd">
              <a:gradFill flip="none" rotWithShape="1">
                <a:gsLst>
                  <a:gs pos="0">
                    <a:schemeClr val="accent1">
                      <a:alpha val="0"/>
                    </a:schemeClr>
                  </a:gs>
                  <a:gs pos="100000">
                    <a:schemeClr val="bg1"/>
                  </a:gs>
                </a:gsLst>
                <a:lin ang="0" scaled="1"/>
                <a:tileRect/>
              </a:gradFill>
              <a:round/>
              <a:headEnd type="none"/>
              <a:tailEnd type="diamond" w="sm" len="sm"/>
            </a:ln>
          </p:spPr>
          <p:style>
            <a:lnRef idx="1">
              <a:schemeClr val="accent1"/>
            </a:lnRef>
            <a:fillRef idx="0">
              <a:schemeClr val="accent1"/>
            </a:fillRef>
            <a:effectRef idx="0">
              <a:schemeClr val="accent1"/>
            </a:effectRef>
            <a:fontRef idx="minor">
              <a:schemeClr val="tx1"/>
            </a:fontRef>
          </p:style>
        </p:cxnSp>
      </p:grpSp>
      <p:grpSp>
        <p:nvGrpSpPr>
          <p:cNvPr id="54" name="组合 53">
            <a:extLst>
              <a:ext uri="{FF2B5EF4-FFF2-40B4-BE49-F238E27FC236}">
                <a16:creationId xmlns:a16="http://schemas.microsoft.com/office/drawing/2014/main" id="{9099F1D9-A932-457B-B8DD-286C5852570B}"/>
              </a:ext>
            </a:extLst>
          </p:cNvPr>
          <p:cNvGrpSpPr/>
          <p:nvPr/>
        </p:nvGrpSpPr>
        <p:grpSpPr>
          <a:xfrm>
            <a:off x="1075291" y="2444889"/>
            <a:ext cx="1974574" cy="3433981"/>
            <a:chOff x="1075291" y="2444889"/>
            <a:chExt cx="1974574" cy="3433981"/>
          </a:xfrm>
        </p:grpSpPr>
        <p:sp>
          <p:nvSpPr>
            <p:cNvPr id="23" name="矩形 22">
              <a:extLst>
                <a:ext uri="{FF2B5EF4-FFF2-40B4-BE49-F238E27FC236}">
                  <a16:creationId xmlns:a16="http://schemas.microsoft.com/office/drawing/2014/main" id="{4684FAE8-78B2-4052-A678-297FDAA63C22}"/>
                </a:ext>
              </a:extLst>
            </p:cNvPr>
            <p:cNvSpPr/>
            <p:nvPr/>
          </p:nvSpPr>
          <p:spPr>
            <a:xfrm>
              <a:off x="1075291" y="2444889"/>
              <a:ext cx="1974574" cy="3433981"/>
            </a:xfrm>
            <a:prstGeom prst="rect">
              <a:avLst/>
            </a:prstGeom>
            <a:gradFill>
              <a:gsLst>
                <a:gs pos="100000">
                  <a:schemeClr val="bg1">
                    <a:alpha val="0"/>
                  </a:schemeClr>
                </a:gs>
                <a:gs pos="0">
                  <a:schemeClr val="bg1"/>
                </a:gs>
              </a:gsLst>
              <a:lin ang="5400000" scaled="1"/>
            </a:gradFill>
            <a:ln w="1270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53" name="组合 52">
              <a:extLst>
                <a:ext uri="{FF2B5EF4-FFF2-40B4-BE49-F238E27FC236}">
                  <a16:creationId xmlns:a16="http://schemas.microsoft.com/office/drawing/2014/main" id="{41AC6297-6A39-4051-8348-CFBC8553EFF0}"/>
                </a:ext>
              </a:extLst>
            </p:cNvPr>
            <p:cNvGrpSpPr/>
            <p:nvPr/>
          </p:nvGrpSpPr>
          <p:grpSpPr>
            <a:xfrm>
              <a:off x="1302168" y="2788835"/>
              <a:ext cx="1520820" cy="1938990"/>
              <a:chOff x="1302168" y="2788835"/>
              <a:chExt cx="1520820" cy="1938990"/>
            </a:xfrm>
          </p:grpSpPr>
          <p:sp>
            <p:nvSpPr>
              <p:cNvPr id="27" name="矩形 26">
                <a:extLst>
                  <a:ext uri="{FF2B5EF4-FFF2-40B4-BE49-F238E27FC236}">
                    <a16:creationId xmlns:a16="http://schemas.microsoft.com/office/drawing/2014/main" id="{2BBBD8BD-DD41-41A5-BA48-670E319468F5}"/>
                  </a:ext>
                </a:extLst>
              </p:cNvPr>
              <p:cNvSpPr/>
              <p:nvPr/>
            </p:nvSpPr>
            <p:spPr>
              <a:xfrm>
                <a:off x="1344433" y="4112274"/>
                <a:ext cx="1436291"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mj-ea"/>
                    <a:ea typeface="+mj-ea"/>
                    <a:cs typeface="+mn-cs"/>
                  </a:rPr>
                  <a:t>企业简介</a:t>
                </a:r>
              </a:p>
            </p:txBody>
          </p:sp>
          <p:sp>
            <p:nvSpPr>
              <p:cNvPr id="31" name="文本框 30">
                <a:extLst>
                  <a:ext uri="{FF2B5EF4-FFF2-40B4-BE49-F238E27FC236}">
                    <a16:creationId xmlns:a16="http://schemas.microsoft.com/office/drawing/2014/main" id="{5EB4838E-2B14-4DB8-A54B-4FB927BE4E6F}"/>
                  </a:ext>
                </a:extLst>
              </p:cNvPr>
              <p:cNvSpPr txBox="1"/>
              <p:nvPr/>
            </p:nvSpPr>
            <p:spPr>
              <a:xfrm>
                <a:off x="1302168" y="2788835"/>
                <a:ext cx="152082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rPr>
                  <a:t>01</a:t>
                </a:r>
                <a:endParaRPr kumimoji="0" lang="zh-CN" altLang="en-US"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endParaRPr>
              </a:p>
            </p:txBody>
          </p:sp>
          <p:sp>
            <p:nvSpPr>
              <p:cNvPr id="40" name="矩形 39">
                <a:extLst>
                  <a:ext uri="{FF2B5EF4-FFF2-40B4-BE49-F238E27FC236}">
                    <a16:creationId xmlns:a16="http://schemas.microsoft.com/office/drawing/2014/main" id="{E4254813-0B52-4A70-BECB-4648F9C1077D}"/>
                  </a:ext>
                </a:extLst>
              </p:cNvPr>
              <p:cNvSpPr/>
              <p:nvPr/>
            </p:nvSpPr>
            <p:spPr>
              <a:xfrm>
                <a:off x="1344433" y="4543159"/>
                <a:ext cx="1436291" cy="184666"/>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uLnTx/>
                    <a:uFillTx/>
                    <a:latin typeface="+mn-ea"/>
                    <a:cs typeface="+mn-cs"/>
                  </a:rPr>
                  <a:t>Company profile</a:t>
                </a:r>
              </a:p>
            </p:txBody>
          </p:sp>
        </p:grpSp>
      </p:grpSp>
      <p:grpSp>
        <p:nvGrpSpPr>
          <p:cNvPr id="56" name="组合 55">
            <a:extLst>
              <a:ext uri="{FF2B5EF4-FFF2-40B4-BE49-F238E27FC236}">
                <a16:creationId xmlns:a16="http://schemas.microsoft.com/office/drawing/2014/main" id="{FD57C647-BB84-429A-BED3-FAE5CB17CC1B}"/>
              </a:ext>
            </a:extLst>
          </p:cNvPr>
          <p:cNvGrpSpPr/>
          <p:nvPr/>
        </p:nvGrpSpPr>
        <p:grpSpPr>
          <a:xfrm>
            <a:off x="3841351" y="2444889"/>
            <a:ext cx="1974574" cy="3433981"/>
            <a:chOff x="3841351" y="2444889"/>
            <a:chExt cx="1974574" cy="3433981"/>
          </a:xfrm>
        </p:grpSpPr>
        <p:sp>
          <p:nvSpPr>
            <p:cNvPr id="41" name="矩形 40">
              <a:extLst>
                <a:ext uri="{FF2B5EF4-FFF2-40B4-BE49-F238E27FC236}">
                  <a16:creationId xmlns:a16="http://schemas.microsoft.com/office/drawing/2014/main" id="{AE1F67A6-3E2B-4A79-8067-5DAA21FBD97A}"/>
                </a:ext>
              </a:extLst>
            </p:cNvPr>
            <p:cNvSpPr/>
            <p:nvPr/>
          </p:nvSpPr>
          <p:spPr>
            <a:xfrm>
              <a:off x="3841351" y="2444889"/>
              <a:ext cx="1974574" cy="3433981"/>
            </a:xfrm>
            <a:prstGeom prst="rect">
              <a:avLst/>
            </a:prstGeom>
            <a:gradFill>
              <a:gsLst>
                <a:gs pos="100000">
                  <a:schemeClr val="bg1">
                    <a:alpha val="0"/>
                  </a:schemeClr>
                </a:gs>
                <a:gs pos="0">
                  <a:schemeClr val="bg1"/>
                </a:gs>
              </a:gsLst>
              <a:lin ang="5400000" scaled="1"/>
            </a:gradFill>
            <a:ln w="1270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55" name="组合 54">
              <a:extLst>
                <a:ext uri="{FF2B5EF4-FFF2-40B4-BE49-F238E27FC236}">
                  <a16:creationId xmlns:a16="http://schemas.microsoft.com/office/drawing/2014/main" id="{D813F2FB-E9D6-44A4-9DA0-036805E01E08}"/>
                </a:ext>
              </a:extLst>
            </p:cNvPr>
            <p:cNvGrpSpPr/>
            <p:nvPr/>
          </p:nvGrpSpPr>
          <p:grpSpPr>
            <a:xfrm>
              <a:off x="4016682" y="2788835"/>
              <a:ext cx="1623912" cy="1938990"/>
              <a:chOff x="4068228" y="2788835"/>
              <a:chExt cx="1623912" cy="1938990"/>
            </a:xfrm>
          </p:grpSpPr>
          <p:sp>
            <p:nvSpPr>
              <p:cNvPr id="42" name="矩形 41">
                <a:extLst>
                  <a:ext uri="{FF2B5EF4-FFF2-40B4-BE49-F238E27FC236}">
                    <a16:creationId xmlns:a16="http://schemas.microsoft.com/office/drawing/2014/main" id="{CC1A112F-6A3D-4F02-87D1-04569120F4AE}"/>
                  </a:ext>
                </a:extLst>
              </p:cNvPr>
              <p:cNvSpPr/>
              <p:nvPr/>
            </p:nvSpPr>
            <p:spPr>
              <a:xfrm>
                <a:off x="4162039" y="4112274"/>
                <a:ext cx="1436291"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mj-ea"/>
                    <a:ea typeface="+mj-ea"/>
                    <a:cs typeface="+mn-cs"/>
                  </a:rPr>
                  <a:t>产品服务</a:t>
                </a:r>
              </a:p>
            </p:txBody>
          </p:sp>
          <p:sp>
            <p:nvSpPr>
              <p:cNvPr id="43" name="文本框 42">
                <a:extLst>
                  <a:ext uri="{FF2B5EF4-FFF2-40B4-BE49-F238E27FC236}">
                    <a16:creationId xmlns:a16="http://schemas.microsoft.com/office/drawing/2014/main" id="{616CAB7C-5788-4776-AEBD-8F8C2E76E8AF}"/>
                  </a:ext>
                </a:extLst>
              </p:cNvPr>
              <p:cNvSpPr txBox="1"/>
              <p:nvPr/>
            </p:nvSpPr>
            <p:spPr>
              <a:xfrm>
                <a:off x="4068228" y="2788835"/>
                <a:ext cx="1623912"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rPr>
                  <a:t>02</a:t>
                </a:r>
                <a:endParaRPr kumimoji="0" lang="zh-CN" altLang="en-US"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endParaRPr>
              </a:p>
            </p:txBody>
          </p:sp>
          <p:sp>
            <p:nvSpPr>
              <p:cNvPr id="44" name="矩形 43">
                <a:extLst>
                  <a:ext uri="{FF2B5EF4-FFF2-40B4-BE49-F238E27FC236}">
                    <a16:creationId xmlns:a16="http://schemas.microsoft.com/office/drawing/2014/main" id="{DFA3AA08-7C25-4369-9797-44085F6E5FD5}"/>
                  </a:ext>
                </a:extLst>
              </p:cNvPr>
              <p:cNvSpPr/>
              <p:nvPr/>
            </p:nvSpPr>
            <p:spPr>
              <a:xfrm>
                <a:off x="4162039" y="4543159"/>
                <a:ext cx="1436291" cy="184666"/>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uLnTx/>
                    <a:uFillTx/>
                    <a:latin typeface="+mn-ea"/>
                    <a:cs typeface="+mn-cs"/>
                  </a:rPr>
                  <a:t>Product service</a:t>
                </a:r>
              </a:p>
            </p:txBody>
          </p:sp>
        </p:grpSp>
      </p:grpSp>
      <p:grpSp>
        <p:nvGrpSpPr>
          <p:cNvPr id="58" name="组合 57">
            <a:extLst>
              <a:ext uri="{FF2B5EF4-FFF2-40B4-BE49-F238E27FC236}">
                <a16:creationId xmlns:a16="http://schemas.microsoft.com/office/drawing/2014/main" id="{FEF48DD8-BF00-4910-BAAB-69AD0CDF3D67}"/>
              </a:ext>
            </a:extLst>
          </p:cNvPr>
          <p:cNvGrpSpPr/>
          <p:nvPr/>
        </p:nvGrpSpPr>
        <p:grpSpPr>
          <a:xfrm>
            <a:off x="6467053" y="2444889"/>
            <a:ext cx="1974574" cy="3433981"/>
            <a:chOff x="6467053" y="2444889"/>
            <a:chExt cx="1974574" cy="3433981"/>
          </a:xfrm>
        </p:grpSpPr>
        <p:sp>
          <p:nvSpPr>
            <p:cNvPr id="45" name="矩形 44">
              <a:extLst>
                <a:ext uri="{FF2B5EF4-FFF2-40B4-BE49-F238E27FC236}">
                  <a16:creationId xmlns:a16="http://schemas.microsoft.com/office/drawing/2014/main" id="{0A482335-32C7-43EC-827C-8BBFD70E6540}"/>
                </a:ext>
              </a:extLst>
            </p:cNvPr>
            <p:cNvSpPr/>
            <p:nvPr/>
          </p:nvSpPr>
          <p:spPr>
            <a:xfrm>
              <a:off x="6467053" y="2444889"/>
              <a:ext cx="1974574" cy="3433981"/>
            </a:xfrm>
            <a:prstGeom prst="rect">
              <a:avLst/>
            </a:prstGeom>
            <a:gradFill>
              <a:gsLst>
                <a:gs pos="100000">
                  <a:schemeClr val="bg1">
                    <a:alpha val="0"/>
                  </a:schemeClr>
                </a:gs>
                <a:gs pos="0">
                  <a:schemeClr val="bg1"/>
                </a:gs>
              </a:gsLst>
              <a:lin ang="5400000" scaled="1"/>
            </a:gradFill>
            <a:ln w="1270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57" name="组合 56">
              <a:extLst>
                <a:ext uri="{FF2B5EF4-FFF2-40B4-BE49-F238E27FC236}">
                  <a16:creationId xmlns:a16="http://schemas.microsoft.com/office/drawing/2014/main" id="{826EC9A5-82B8-4917-94D4-CDB938FFB488}"/>
                </a:ext>
              </a:extLst>
            </p:cNvPr>
            <p:cNvGrpSpPr/>
            <p:nvPr/>
          </p:nvGrpSpPr>
          <p:grpSpPr>
            <a:xfrm>
              <a:off x="6580492" y="2788835"/>
              <a:ext cx="1747697" cy="1938990"/>
              <a:chOff x="6584648" y="2788835"/>
              <a:chExt cx="1747697" cy="1938990"/>
            </a:xfrm>
          </p:grpSpPr>
          <p:sp>
            <p:nvSpPr>
              <p:cNvPr id="46" name="矩形 45">
                <a:extLst>
                  <a:ext uri="{FF2B5EF4-FFF2-40B4-BE49-F238E27FC236}">
                    <a16:creationId xmlns:a16="http://schemas.microsoft.com/office/drawing/2014/main" id="{2A088B31-F481-406E-9945-BF09227DA975}"/>
                  </a:ext>
                </a:extLst>
              </p:cNvPr>
              <p:cNvSpPr/>
              <p:nvPr/>
            </p:nvSpPr>
            <p:spPr>
              <a:xfrm>
                <a:off x="6740351" y="4112274"/>
                <a:ext cx="1436291"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mj-ea"/>
                    <a:ea typeface="+mj-ea"/>
                    <a:cs typeface="+mn-cs"/>
                  </a:rPr>
                  <a:t>市场分析</a:t>
                </a:r>
              </a:p>
            </p:txBody>
          </p:sp>
          <p:sp>
            <p:nvSpPr>
              <p:cNvPr id="47" name="文本框 46">
                <a:extLst>
                  <a:ext uri="{FF2B5EF4-FFF2-40B4-BE49-F238E27FC236}">
                    <a16:creationId xmlns:a16="http://schemas.microsoft.com/office/drawing/2014/main" id="{A18432C5-DB37-473E-BB7D-8BD544AE0FE6}"/>
                  </a:ext>
                </a:extLst>
              </p:cNvPr>
              <p:cNvSpPr txBox="1"/>
              <p:nvPr/>
            </p:nvSpPr>
            <p:spPr>
              <a:xfrm>
                <a:off x="6584648" y="2788835"/>
                <a:ext cx="1747697"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rPr>
                  <a:t>03</a:t>
                </a:r>
                <a:endParaRPr kumimoji="0" lang="zh-CN" altLang="en-US"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endParaRPr>
              </a:p>
            </p:txBody>
          </p:sp>
          <p:sp>
            <p:nvSpPr>
              <p:cNvPr id="48" name="矩形 47">
                <a:extLst>
                  <a:ext uri="{FF2B5EF4-FFF2-40B4-BE49-F238E27FC236}">
                    <a16:creationId xmlns:a16="http://schemas.microsoft.com/office/drawing/2014/main" id="{5A2F3D28-A9C0-45C3-BA75-5CF442FBBEA1}"/>
                  </a:ext>
                </a:extLst>
              </p:cNvPr>
              <p:cNvSpPr/>
              <p:nvPr/>
            </p:nvSpPr>
            <p:spPr>
              <a:xfrm>
                <a:off x="6740351" y="4543159"/>
                <a:ext cx="1436291" cy="184666"/>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uLnTx/>
                    <a:uFillTx/>
                    <a:latin typeface="+mn-ea"/>
                    <a:cs typeface="+mn-cs"/>
                  </a:rPr>
                  <a:t>Market analysis</a:t>
                </a:r>
              </a:p>
            </p:txBody>
          </p:sp>
        </p:grpSp>
      </p:grpSp>
      <p:grpSp>
        <p:nvGrpSpPr>
          <p:cNvPr id="60" name="组合 59">
            <a:extLst>
              <a:ext uri="{FF2B5EF4-FFF2-40B4-BE49-F238E27FC236}">
                <a16:creationId xmlns:a16="http://schemas.microsoft.com/office/drawing/2014/main" id="{9B542333-D1AA-4AEF-8E06-B3151D2D7F29}"/>
              </a:ext>
            </a:extLst>
          </p:cNvPr>
          <p:cNvGrpSpPr/>
          <p:nvPr/>
        </p:nvGrpSpPr>
        <p:grpSpPr>
          <a:xfrm>
            <a:off x="9092755" y="2444889"/>
            <a:ext cx="1974574" cy="3433981"/>
            <a:chOff x="9092755" y="2444889"/>
            <a:chExt cx="1974574" cy="3433981"/>
          </a:xfrm>
        </p:grpSpPr>
        <p:sp>
          <p:nvSpPr>
            <p:cNvPr id="49" name="矩形 48">
              <a:extLst>
                <a:ext uri="{FF2B5EF4-FFF2-40B4-BE49-F238E27FC236}">
                  <a16:creationId xmlns:a16="http://schemas.microsoft.com/office/drawing/2014/main" id="{344595A6-4AA5-481F-B188-78BD915AF1F4}"/>
                </a:ext>
              </a:extLst>
            </p:cNvPr>
            <p:cNvSpPr/>
            <p:nvPr/>
          </p:nvSpPr>
          <p:spPr>
            <a:xfrm>
              <a:off x="9092755" y="2444889"/>
              <a:ext cx="1974574" cy="3433981"/>
            </a:xfrm>
            <a:prstGeom prst="rect">
              <a:avLst/>
            </a:prstGeom>
            <a:gradFill>
              <a:gsLst>
                <a:gs pos="100000">
                  <a:schemeClr val="bg1">
                    <a:alpha val="0"/>
                  </a:schemeClr>
                </a:gs>
                <a:gs pos="0">
                  <a:schemeClr val="bg1"/>
                </a:gs>
              </a:gsLst>
              <a:lin ang="5400000" scaled="1"/>
            </a:gradFill>
            <a:ln w="12700">
              <a:gradFill>
                <a:gsLst>
                  <a:gs pos="0">
                    <a:schemeClr val="bg1"/>
                  </a:gs>
                  <a:gs pos="100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Roboto Regular"/>
                <a:ea typeface="思源黑体 CN Regular"/>
                <a:cs typeface="+mn-cs"/>
              </a:endParaRPr>
            </a:p>
          </p:txBody>
        </p:sp>
        <p:grpSp>
          <p:nvGrpSpPr>
            <p:cNvPr id="59" name="组合 58">
              <a:extLst>
                <a:ext uri="{FF2B5EF4-FFF2-40B4-BE49-F238E27FC236}">
                  <a16:creationId xmlns:a16="http://schemas.microsoft.com/office/drawing/2014/main" id="{2540AB13-B12E-4EEF-8A0B-8393FCDD5651}"/>
                </a:ext>
              </a:extLst>
            </p:cNvPr>
            <p:cNvGrpSpPr/>
            <p:nvPr/>
          </p:nvGrpSpPr>
          <p:grpSpPr>
            <a:xfrm>
              <a:off x="9160705" y="2788835"/>
              <a:ext cx="1838675" cy="1938990"/>
              <a:chOff x="9228654" y="2788835"/>
              <a:chExt cx="1838675" cy="1938990"/>
            </a:xfrm>
          </p:grpSpPr>
          <p:sp>
            <p:nvSpPr>
              <p:cNvPr id="50" name="矩形 49">
                <a:extLst>
                  <a:ext uri="{FF2B5EF4-FFF2-40B4-BE49-F238E27FC236}">
                    <a16:creationId xmlns:a16="http://schemas.microsoft.com/office/drawing/2014/main" id="{CF88D527-2158-4847-BCC2-A6E6AB391540}"/>
                  </a:ext>
                </a:extLst>
              </p:cNvPr>
              <p:cNvSpPr/>
              <p:nvPr/>
            </p:nvSpPr>
            <p:spPr>
              <a:xfrm>
                <a:off x="9429846" y="4112274"/>
                <a:ext cx="1436291" cy="430887"/>
              </a:xfrm>
              <a:prstGeom prst="rect">
                <a:avLst/>
              </a:prstGeom>
            </p:spPr>
            <p:txBody>
              <a:bodyPr wrap="non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prstClr val="white"/>
                    </a:solidFill>
                    <a:effectLst/>
                    <a:uLnTx/>
                    <a:uFillTx/>
                    <a:latin typeface="+mj-ea"/>
                    <a:ea typeface="+mj-ea"/>
                    <a:cs typeface="+mn-cs"/>
                  </a:rPr>
                  <a:t>前景展望</a:t>
                </a:r>
              </a:p>
            </p:txBody>
          </p:sp>
          <p:sp>
            <p:nvSpPr>
              <p:cNvPr id="51" name="文本框 50">
                <a:extLst>
                  <a:ext uri="{FF2B5EF4-FFF2-40B4-BE49-F238E27FC236}">
                    <a16:creationId xmlns:a16="http://schemas.microsoft.com/office/drawing/2014/main" id="{5D8BD25B-3B4B-4009-B2AD-1988370935CA}"/>
                  </a:ext>
                </a:extLst>
              </p:cNvPr>
              <p:cNvSpPr txBox="1"/>
              <p:nvPr/>
            </p:nvSpPr>
            <p:spPr>
              <a:xfrm>
                <a:off x="9228654" y="2788835"/>
                <a:ext cx="183867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rPr>
                  <a:t>04</a:t>
                </a:r>
                <a:endParaRPr kumimoji="0" lang="zh-CN" altLang="en-US" sz="8000" b="0" i="0" u="none" strike="noStrike" kern="1200" cap="none" spc="0" normalizeH="0" baseline="0" noProof="0" dirty="0">
                  <a:ln>
                    <a:gradFill>
                      <a:gsLst>
                        <a:gs pos="0">
                          <a:schemeClr val="accent1"/>
                        </a:gs>
                        <a:gs pos="100000">
                          <a:schemeClr val="bg1">
                            <a:alpha val="0"/>
                          </a:schemeClr>
                        </a:gs>
                      </a:gsLst>
                      <a:lin ang="5400000" scaled="1"/>
                    </a:gradFill>
                  </a:ln>
                  <a:solidFill>
                    <a:prstClr val="white"/>
                  </a:solidFill>
                  <a:effectLst>
                    <a:outerShdw blurRad="50800" dist="38100" dir="5400000" algn="t" rotWithShape="0">
                      <a:schemeClr val="accent1">
                        <a:lumMod val="65000"/>
                        <a:alpha val="40000"/>
                      </a:schemeClr>
                    </a:outerShdw>
                  </a:effectLst>
                  <a:uLnTx/>
                  <a:uFillTx/>
                  <a:latin typeface="+mj-ea"/>
                  <a:ea typeface="+mj-ea"/>
                  <a:cs typeface="+mn-cs"/>
                </a:endParaRPr>
              </a:p>
            </p:txBody>
          </p:sp>
          <p:sp>
            <p:nvSpPr>
              <p:cNvPr id="52" name="矩形 51">
                <a:extLst>
                  <a:ext uri="{FF2B5EF4-FFF2-40B4-BE49-F238E27FC236}">
                    <a16:creationId xmlns:a16="http://schemas.microsoft.com/office/drawing/2014/main" id="{C4B3E5B6-8F7F-4BD1-B80C-81EA6F78F002}"/>
                  </a:ext>
                </a:extLst>
              </p:cNvPr>
              <p:cNvSpPr/>
              <p:nvPr/>
            </p:nvSpPr>
            <p:spPr>
              <a:xfrm>
                <a:off x="9429846" y="4543159"/>
                <a:ext cx="1436291" cy="184666"/>
              </a:xfrm>
              <a:prstGeom prst="rect">
                <a:avLst/>
              </a:prstGeom>
            </p:spPr>
            <p:txBody>
              <a:bodyPr wrap="square" lIns="0" tIns="0" rIns="0" bIns="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solidFill>
                    <a:uLnTx/>
                    <a:uFillTx/>
                    <a:latin typeface="+mn-ea"/>
                    <a:cs typeface="+mn-cs"/>
                  </a:rPr>
                  <a:t>Prospect</a:t>
                </a:r>
              </a:p>
            </p:txBody>
          </p:sp>
        </p:grpSp>
      </p:grpSp>
    </p:spTree>
    <p:extLst>
      <p:ext uri="{BB962C8B-B14F-4D97-AF65-F5344CB8AC3E}">
        <p14:creationId xmlns:p14="http://schemas.microsoft.com/office/powerpoint/2010/main" val="1032790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市场需求</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507BFEA4-C58D-4588-B6C9-40AD0EF67508}"/>
              </a:ext>
            </a:extLst>
          </p:cNvPr>
          <p:cNvSpPr/>
          <p:nvPr/>
        </p:nvSpPr>
        <p:spPr>
          <a:xfrm>
            <a:off x="932372" y="2043802"/>
            <a:ext cx="5163628" cy="32591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cs typeface="+mn-ea"/>
              <a:sym typeface="+mn-lt"/>
            </a:endParaRPr>
          </a:p>
        </p:txBody>
      </p:sp>
      <p:sp>
        <p:nvSpPr>
          <p:cNvPr id="41" name="文本框 9">
            <a:extLst>
              <a:ext uri="{FF2B5EF4-FFF2-40B4-BE49-F238E27FC236}">
                <a16:creationId xmlns:a16="http://schemas.microsoft.com/office/drawing/2014/main" id="{29F82FC0-B288-419C-879C-C7978A061177}"/>
              </a:ext>
            </a:extLst>
          </p:cNvPr>
          <p:cNvSpPr txBox="1"/>
          <p:nvPr/>
        </p:nvSpPr>
        <p:spPr>
          <a:xfrm>
            <a:off x="6951794" y="1759393"/>
            <a:ext cx="25093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r>
              <a:rPr lang="zh-CN" altLang="en-US" sz="2000" kern="0" dirty="0">
                <a:solidFill>
                  <a:schemeClr val="accent1"/>
                </a:solidFill>
                <a:latin typeface="+mj-ea"/>
                <a:ea typeface="+mj-ea"/>
                <a:cs typeface="+mn-ea"/>
                <a:sym typeface="+mn-lt"/>
              </a:rPr>
              <a:t>关键词标题</a:t>
            </a:r>
            <a:endPar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endParaRPr>
          </a:p>
        </p:txBody>
      </p:sp>
      <p:sp>
        <p:nvSpPr>
          <p:cNvPr id="42" name="矩形 41">
            <a:extLst>
              <a:ext uri="{FF2B5EF4-FFF2-40B4-BE49-F238E27FC236}">
                <a16:creationId xmlns:a16="http://schemas.microsoft.com/office/drawing/2014/main" id="{8D46162D-AE61-48C8-BB64-D1EE2F09DCA6}"/>
              </a:ext>
            </a:extLst>
          </p:cNvPr>
          <p:cNvSpPr/>
          <p:nvPr/>
        </p:nvSpPr>
        <p:spPr>
          <a:xfrm>
            <a:off x="6951794" y="2159503"/>
            <a:ext cx="4155367" cy="1171601"/>
          </a:xfrm>
          <a:prstGeom prst="rect">
            <a:avLst/>
          </a:prstGeom>
        </p:spPr>
        <p:txBody>
          <a:bodyPr wrap="square" lIns="68570" tIns="34289" rIns="68570" bIns="3428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accent1"/>
                </a:solidFill>
                <a:latin typeface="+mn-ea"/>
              </a:rPr>
              <a:t>请在此输入有关于工作亮点的相关说明，以便于观众更好的理解，输入文字时可以直接复制，粘贴时请选择右键只保留文本请在此输入有关于工作亮点的相关说明，以便于观众更好的理解</a:t>
            </a:r>
          </a:p>
        </p:txBody>
      </p:sp>
      <p:sp>
        <p:nvSpPr>
          <p:cNvPr id="43" name="文本框 9">
            <a:extLst>
              <a:ext uri="{FF2B5EF4-FFF2-40B4-BE49-F238E27FC236}">
                <a16:creationId xmlns:a16="http://schemas.microsoft.com/office/drawing/2014/main" id="{7D8B2DE7-A4E7-43C0-B1BD-769DF2E5C2BF}"/>
              </a:ext>
            </a:extLst>
          </p:cNvPr>
          <p:cNvSpPr txBox="1"/>
          <p:nvPr/>
        </p:nvSpPr>
        <p:spPr>
          <a:xfrm>
            <a:off x="6951794" y="3731214"/>
            <a:ext cx="2509380"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defRPr/>
            </a:pPr>
            <a:r>
              <a:rPr kumimoji="0" lang="zh-CN" altLang="en-US" sz="2000" i="0" u="none" strike="noStrike" kern="0" cap="none" spc="0" normalizeH="0" baseline="0" noProof="0" dirty="0">
                <a:ln>
                  <a:noFill/>
                </a:ln>
                <a:solidFill>
                  <a:schemeClr val="accent1"/>
                </a:solidFill>
                <a:effectLst/>
                <a:uLnTx/>
                <a:uFillTx/>
                <a:latin typeface="+mj-ea"/>
                <a:ea typeface="+mj-ea"/>
                <a:cs typeface="+mn-ea"/>
                <a:sym typeface="+mn-lt"/>
              </a:rPr>
              <a:t>关键词标题</a:t>
            </a:r>
          </a:p>
        </p:txBody>
      </p:sp>
      <p:sp>
        <p:nvSpPr>
          <p:cNvPr id="44" name="矩形 43">
            <a:extLst>
              <a:ext uri="{FF2B5EF4-FFF2-40B4-BE49-F238E27FC236}">
                <a16:creationId xmlns:a16="http://schemas.microsoft.com/office/drawing/2014/main" id="{F51B1D44-AD81-4E7E-A8E8-8643F2C8F4C6}"/>
              </a:ext>
            </a:extLst>
          </p:cNvPr>
          <p:cNvSpPr/>
          <p:nvPr/>
        </p:nvSpPr>
        <p:spPr>
          <a:xfrm>
            <a:off x="6951794" y="4131324"/>
            <a:ext cx="4155367" cy="1171601"/>
          </a:xfrm>
          <a:prstGeom prst="rect">
            <a:avLst/>
          </a:prstGeom>
        </p:spPr>
        <p:txBody>
          <a:bodyPr wrap="square" lIns="68570" tIns="34289" rIns="68570" bIns="34289">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400" dirty="0">
                <a:solidFill>
                  <a:schemeClr val="accent1"/>
                </a:solidFill>
                <a:latin typeface="+mn-ea"/>
              </a:rPr>
              <a:t>请在此输入有关于工作亮点的相关说明，以便于观众更好的理解，输入文字时可以直接复制，粘贴时请选择右键只保留文本请在此输入有关于工作亮点的相关说明，以便于观众更好</a:t>
            </a:r>
            <a:r>
              <a:rPr lang="zh-CN" altLang="en-US" sz="1400">
                <a:solidFill>
                  <a:schemeClr val="accent1"/>
                </a:solidFill>
                <a:latin typeface="+mn-ea"/>
              </a:rPr>
              <a:t>的理解</a:t>
            </a:r>
            <a:endParaRPr lang="zh-CN" altLang="en-US" sz="1400" dirty="0">
              <a:solidFill>
                <a:schemeClr val="accent1"/>
              </a:solidFill>
              <a:latin typeface="+mn-ea"/>
            </a:endParaRPr>
          </a:p>
        </p:txBody>
      </p:sp>
      <p:pic>
        <p:nvPicPr>
          <p:cNvPr id="45" name="图片 44" descr="房间里的餐厅&#10;&#10;中度可信度描述已自动生成">
            <a:extLst>
              <a:ext uri="{FF2B5EF4-FFF2-40B4-BE49-F238E27FC236}">
                <a16:creationId xmlns:a16="http://schemas.microsoft.com/office/drawing/2014/main" id="{8AF815F5-E2D6-4A6C-BFF6-7200891C10F4}"/>
              </a:ext>
            </a:extLst>
          </p:cNvPr>
          <p:cNvPicPr>
            <a:picLocks noChangeAspect="1"/>
          </p:cNvPicPr>
          <p:nvPr/>
        </p:nvPicPr>
        <p:blipFill>
          <a:blip r:embed="rId2">
            <a:extLst>
              <a:ext uri="{28A0092B-C50C-407E-A947-70E740481C1C}">
                <a14:useLocalDpi xmlns:a14="http://schemas.microsoft.com/office/drawing/2010/main" val="0"/>
              </a:ext>
            </a:extLst>
          </a:blip>
          <a:srcRect l="1720" t="830" r="1720" b="8677"/>
          <a:stretch>
            <a:fillRect/>
          </a:stretch>
        </p:blipFill>
        <p:spPr>
          <a:xfrm>
            <a:off x="728395" y="1884038"/>
            <a:ext cx="5214207" cy="3258000"/>
          </a:xfrm>
          <a:custGeom>
            <a:avLst/>
            <a:gdLst>
              <a:gd name="connsiteX0" fmla="*/ 0 w 5214207"/>
              <a:gd name="connsiteY0" fmla="*/ 0 h 3258000"/>
              <a:gd name="connsiteX1" fmla="*/ 5214207 w 5214207"/>
              <a:gd name="connsiteY1" fmla="*/ 0 h 3258000"/>
              <a:gd name="connsiteX2" fmla="*/ 5214207 w 5214207"/>
              <a:gd name="connsiteY2" fmla="*/ 3258000 h 3258000"/>
              <a:gd name="connsiteX3" fmla="*/ 0 w 5214207"/>
              <a:gd name="connsiteY3" fmla="*/ 3258000 h 3258000"/>
            </a:gdLst>
            <a:ahLst/>
            <a:cxnLst>
              <a:cxn ang="0">
                <a:pos x="connsiteX0" y="connsiteY0"/>
              </a:cxn>
              <a:cxn ang="0">
                <a:pos x="connsiteX1" y="connsiteY1"/>
              </a:cxn>
              <a:cxn ang="0">
                <a:pos x="connsiteX2" y="connsiteY2"/>
              </a:cxn>
              <a:cxn ang="0">
                <a:pos x="connsiteX3" y="connsiteY3"/>
              </a:cxn>
            </a:cxnLst>
            <a:rect l="l" t="t" r="r" b="b"/>
            <a:pathLst>
              <a:path w="5214207" h="3258000">
                <a:moveTo>
                  <a:pt x="0" y="0"/>
                </a:moveTo>
                <a:lnTo>
                  <a:pt x="5214207" y="0"/>
                </a:lnTo>
                <a:lnTo>
                  <a:pt x="5214207" y="3258000"/>
                </a:lnTo>
                <a:lnTo>
                  <a:pt x="0" y="3258000"/>
                </a:lnTo>
                <a:close/>
              </a:path>
            </a:pathLst>
          </a:custGeom>
        </p:spPr>
      </p:pic>
    </p:spTree>
    <p:extLst>
      <p:ext uri="{BB962C8B-B14F-4D97-AF65-F5344CB8AC3E}">
        <p14:creationId xmlns:p14="http://schemas.microsoft.com/office/powerpoint/2010/main" val="1113765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535AF81-D665-4637-95EC-38D8344A8FCA}"/>
              </a:ext>
            </a:extLst>
          </p:cNvPr>
          <p:cNvSpPr txBox="1"/>
          <p:nvPr/>
        </p:nvSpPr>
        <p:spPr>
          <a:xfrm>
            <a:off x="-414343" y="-1624504"/>
            <a:ext cx="7965643" cy="138653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rPr>
              <a:t>4</a:t>
            </a:r>
            <a:endParaRPr kumimoji="0" lang="zh-CN" altLang="en-US"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endParaRPr>
          </a:p>
        </p:txBody>
      </p:sp>
      <p:sp>
        <p:nvSpPr>
          <p:cNvPr id="3" name="文本框 2">
            <a:extLst>
              <a:ext uri="{FF2B5EF4-FFF2-40B4-BE49-F238E27FC236}">
                <a16:creationId xmlns:a16="http://schemas.microsoft.com/office/drawing/2014/main" id="{2A47418D-B7AC-4797-A2E4-C2D0C1FDAEF8}"/>
              </a:ext>
            </a:extLst>
          </p:cNvPr>
          <p:cNvSpPr txBox="1"/>
          <p:nvPr/>
        </p:nvSpPr>
        <p:spPr>
          <a:xfrm rot="5400000">
            <a:off x="6340497" y="1540951"/>
            <a:ext cx="1514411" cy="338554"/>
          </a:xfrm>
          <a:prstGeom prst="rect">
            <a:avLst/>
          </a:prstGeom>
          <a:noFill/>
          <a:ln>
            <a:solidFill>
              <a:schemeClr val="bg1"/>
            </a:solid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mn-ea"/>
                <a:cs typeface="+mn-cs"/>
              </a:rPr>
              <a:t>PART FOUR</a:t>
            </a:r>
            <a:endParaRPr kumimoji="0" lang="zh-CN" altLang="en-US" sz="1600" b="0" i="0" u="none" strike="noStrike" kern="1200" cap="none" spc="0" normalizeH="0" baseline="0" noProof="0" dirty="0">
              <a:ln>
                <a:noFill/>
              </a:ln>
              <a:solidFill>
                <a:prstClr val="white"/>
              </a:solidFill>
              <a:effectLst/>
              <a:uLnTx/>
              <a:uFillTx/>
              <a:latin typeface="+mn-ea"/>
              <a:cs typeface="+mn-cs"/>
            </a:endParaRPr>
          </a:p>
        </p:txBody>
      </p:sp>
      <p:sp>
        <p:nvSpPr>
          <p:cNvPr id="7" name="矩形 6">
            <a:extLst>
              <a:ext uri="{FF2B5EF4-FFF2-40B4-BE49-F238E27FC236}">
                <a16:creationId xmlns:a16="http://schemas.microsoft.com/office/drawing/2014/main" id="{4B50FFB7-D89F-4D22-872E-157B3A454C1B}"/>
              </a:ext>
            </a:extLst>
          </p:cNvPr>
          <p:cNvSpPr/>
          <p:nvPr/>
        </p:nvSpPr>
        <p:spPr>
          <a:xfrm>
            <a:off x="7741652" y="2684258"/>
            <a:ext cx="3245037" cy="1015663"/>
          </a:xfrm>
          <a:prstGeom prst="rect">
            <a:avLst/>
          </a:prstGeom>
        </p:spPr>
        <p:txBody>
          <a:bodyPr wrap="square"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i="0" u="none" strike="noStrike" kern="1200" cap="none" spc="0" normalizeH="0" baseline="0" noProof="0" dirty="0">
                <a:ln>
                  <a:noFill/>
                </a:ln>
                <a:solidFill>
                  <a:prstClr val="white"/>
                </a:solidFill>
                <a:effectLst/>
                <a:uLnTx/>
                <a:uFillTx/>
                <a:latin typeface="+mj-ea"/>
                <a:ea typeface="+mj-ea"/>
                <a:cs typeface="微软雅黑"/>
              </a:rPr>
              <a:t>前景展望</a:t>
            </a:r>
            <a:endParaRPr kumimoji="0" lang="zh-CN" altLang="en-US" sz="2400" i="0" u="none" strike="noStrike" kern="1200" cap="none" spc="50" normalizeH="0" baseline="0" noProof="0" dirty="0">
              <a:ln>
                <a:noFill/>
              </a:ln>
              <a:solidFill>
                <a:prstClr val="white"/>
              </a:solidFill>
              <a:effectLst/>
              <a:uLnTx/>
              <a:uFillTx/>
              <a:latin typeface="+mj-ea"/>
              <a:ea typeface="+mj-ea"/>
            </a:endParaRPr>
          </a:p>
        </p:txBody>
      </p:sp>
      <p:sp>
        <p:nvSpPr>
          <p:cNvPr id="8" name="文本框 7">
            <a:extLst>
              <a:ext uri="{FF2B5EF4-FFF2-40B4-BE49-F238E27FC236}">
                <a16:creationId xmlns:a16="http://schemas.microsoft.com/office/drawing/2014/main" id="{6FC4E7E8-FA2A-4214-954D-F3EBB358B56C}"/>
              </a:ext>
            </a:extLst>
          </p:cNvPr>
          <p:cNvSpPr txBox="1"/>
          <p:nvPr/>
        </p:nvSpPr>
        <p:spPr>
          <a:xfrm>
            <a:off x="7782228" y="3598321"/>
            <a:ext cx="3204462"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50" normalizeH="0" baseline="0" noProof="0" dirty="0">
                <a:ln>
                  <a:noFill/>
                </a:ln>
                <a:solidFill>
                  <a:prstClr val="white"/>
                </a:solidFill>
                <a:effectLst/>
                <a:uLnTx/>
                <a:uFillTx/>
                <a:latin typeface="+mn-ea"/>
                <a:cs typeface="+mn-cs"/>
              </a:rPr>
              <a:t>Prospect</a:t>
            </a:r>
          </a:p>
        </p:txBody>
      </p:sp>
      <p:cxnSp>
        <p:nvCxnSpPr>
          <p:cNvPr id="6" name="直接连接符 5">
            <a:extLst>
              <a:ext uri="{FF2B5EF4-FFF2-40B4-BE49-F238E27FC236}">
                <a16:creationId xmlns:a16="http://schemas.microsoft.com/office/drawing/2014/main" id="{CEB034B4-FE8C-4116-A91D-BF0A78646550}"/>
              </a:ext>
            </a:extLst>
          </p:cNvPr>
          <p:cNvCxnSpPr>
            <a:cxnSpLocks/>
          </p:cNvCxnSpPr>
          <p:nvPr/>
        </p:nvCxnSpPr>
        <p:spPr>
          <a:xfrm>
            <a:off x="7868652" y="4117130"/>
            <a:ext cx="34077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101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前景展望</a:t>
            </a:r>
          </a:p>
        </p:txBody>
      </p:sp>
      <p:sp>
        <p:nvSpPr>
          <p:cNvPr id="10" name="梯形 9">
            <a:extLst>
              <a:ext uri="{FF2B5EF4-FFF2-40B4-BE49-F238E27FC236}">
                <a16:creationId xmlns:a16="http://schemas.microsoft.com/office/drawing/2014/main" id="{EE16D913-0428-4F70-BFB2-EE1F937EAEE1}"/>
              </a:ext>
            </a:extLst>
          </p:cNvPr>
          <p:cNvSpPr/>
          <p:nvPr/>
        </p:nvSpPr>
        <p:spPr>
          <a:xfrm>
            <a:off x="4190833" y="2297925"/>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228BF6DF-2E68-4E6C-94E1-78E23A7F0621}"/>
              </a:ext>
            </a:extLst>
          </p:cNvPr>
          <p:cNvSpPr txBox="1"/>
          <p:nvPr/>
        </p:nvSpPr>
        <p:spPr>
          <a:xfrm>
            <a:off x="5188626" y="2190173"/>
            <a:ext cx="1795364" cy="430887"/>
          </a:xfrm>
          <a:prstGeom prst="rect">
            <a:avLst/>
          </a:prstGeom>
          <a:noFill/>
        </p:spPr>
        <p:txBody>
          <a:bodyPr wrap="none" lIns="0" tIns="0" rIns="0" bIns="0" rtlCol="0" anchor="t">
            <a:spAutoFit/>
          </a:bodyPr>
          <a:lstStyle/>
          <a:p>
            <a:pPr algn="ctr"/>
            <a:r>
              <a:rPr lang="zh-CN" altLang="en-US" sz="2800" dirty="0">
                <a:solidFill>
                  <a:schemeClr val="accent1"/>
                </a:solidFill>
                <a:latin typeface="+mj-ea"/>
                <a:ea typeface="+mj-ea"/>
              </a:rPr>
              <a:t>关键词标题</a:t>
            </a:r>
          </a:p>
        </p:txBody>
      </p:sp>
      <p:sp>
        <p:nvSpPr>
          <p:cNvPr id="12" name="梯形 11">
            <a:extLst>
              <a:ext uri="{FF2B5EF4-FFF2-40B4-BE49-F238E27FC236}">
                <a16:creationId xmlns:a16="http://schemas.microsoft.com/office/drawing/2014/main" id="{9419F945-F36E-424A-88F2-0FBE29CF6C6B}"/>
              </a:ext>
            </a:extLst>
          </p:cNvPr>
          <p:cNvSpPr/>
          <p:nvPr/>
        </p:nvSpPr>
        <p:spPr>
          <a:xfrm>
            <a:off x="4190833" y="3650667"/>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36D28C2-06DD-45CE-BB8D-C2CB8735151D}"/>
              </a:ext>
            </a:extLst>
          </p:cNvPr>
          <p:cNvSpPr txBox="1"/>
          <p:nvPr/>
        </p:nvSpPr>
        <p:spPr>
          <a:xfrm>
            <a:off x="5188626" y="3542915"/>
            <a:ext cx="1795364" cy="430887"/>
          </a:xfrm>
          <a:prstGeom prst="rect">
            <a:avLst/>
          </a:prstGeom>
          <a:noFill/>
        </p:spPr>
        <p:txBody>
          <a:bodyPr wrap="none" lIns="0" tIns="0" rIns="0" bIns="0" rtlCol="0" anchor="t">
            <a:spAutoFit/>
          </a:bodyPr>
          <a:lstStyle/>
          <a:p>
            <a:pPr algn="ctr"/>
            <a:r>
              <a:rPr lang="zh-CN" altLang="en-US" sz="2800" dirty="0">
                <a:solidFill>
                  <a:schemeClr val="accent1"/>
                </a:solidFill>
                <a:latin typeface="+mj-ea"/>
                <a:ea typeface="+mj-ea"/>
              </a:rPr>
              <a:t>关键词标题</a:t>
            </a:r>
          </a:p>
        </p:txBody>
      </p:sp>
      <p:sp>
        <p:nvSpPr>
          <p:cNvPr id="14" name="梯形 13">
            <a:extLst>
              <a:ext uri="{FF2B5EF4-FFF2-40B4-BE49-F238E27FC236}">
                <a16:creationId xmlns:a16="http://schemas.microsoft.com/office/drawing/2014/main" id="{2A118604-8B93-42C4-A5D8-A6A42D473B71}"/>
              </a:ext>
            </a:extLst>
          </p:cNvPr>
          <p:cNvSpPr/>
          <p:nvPr/>
        </p:nvSpPr>
        <p:spPr>
          <a:xfrm>
            <a:off x="4190833" y="5003409"/>
            <a:ext cx="3790952" cy="400050"/>
          </a:xfrm>
          <a:prstGeom prst="trapezoid">
            <a:avLst>
              <a:gd name="adj" fmla="val 183222"/>
            </a:avLst>
          </a:prstGeom>
          <a:gradFill>
            <a:gsLst>
              <a:gs pos="100000">
                <a:schemeClr val="accent1">
                  <a:alpha val="24000"/>
                </a:schemeClr>
              </a:gs>
              <a:gs pos="0">
                <a:schemeClr val="accent1">
                  <a:alpha val="0"/>
                </a:schemeClr>
              </a:gs>
            </a:gsLst>
            <a:lin ang="5400000" scaled="1"/>
          </a:gradFill>
          <a:ln cap="rnd">
            <a:gradFill>
              <a:gsLst>
                <a:gs pos="100000">
                  <a:schemeClr val="accent1"/>
                </a:gs>
                <a:gs pos="1000">
                  <a:schemeClr val="accent1">
                    <a:alpha val="0"/>
                  </a:schemeClr>
                </a:gs>
              </a:gsLst>
              <a:lin ang="5400000" scaled="1"/>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4E276C39-E03B-467C-BA58-A9C6D2EDEB85}"/>
              </a:ext>
            </a:extLst>
          </p:cNvPr>
          <p:cNvSpPr txBox="1"/>
          <p:nvPr/>
        </p:nvSpPr>
        <p:spPr>
          <a:xfrm>
            <a:off x="5188626" y="4895657"/>
            <a:ext cx="1795364" cy="430887"/>
          </a:xfrm>
          <a:prstGeom prst="rect">
            <a:avLst/>
          </a:prstGeom>
          <a:noFill/>
        </p:spPr>
        <p:txBody>
          <a:bodyPr wrap="none" lIns="0" tIns="0" rIns="0" bIns="0" rtlCol="0" anchor="t">
            <a:spAutoFit/>
          </a:bodyPr>
          <a:lstStyle/>
          <a:p>
            <a:pPr algn="ctr"/>
            <a:r>
              <a:rPr lang="zh-CN" altLang="en-US" sz="2800" dirty="0">
                <a:solidFill>
                  <a:schemeClr val="accent1"/>
                </a:solidFill>
                <a:latin typeface="+mj-ea"/>
                <a:ea typeface="+mj-ea"/>
              </a:rPr>
              <a:t>关键词标题</a:t>
            </a:r>
          </a:p>
        </p:txBody>
      </p:sp>
      <p:sp>
        <p:nvSpPr>
          <p:cNvPr id="16" name="圆: 空心 15">
            <a:extLst>
              <a:ext uri="{FF2B5EF4-FFF2-40B4-BE49-F238E27FC236}">
                <a16:creationId xmlns:a16="http://schemas.microsoft.com/office/drawing/2014/main" id="{F692C990-04A9-414D-BC6C-64ECB10AC60F}"/>
              </a:ext>
            </a:extLst>
          </p:cNvPr>
          <p:cNvSpPr/>
          <p:nvPr/>
        </p:nvSpPr>
        <p:spPr>
          <a:xfrm>
            <a:off x="3023011" y="685367"/>
            <a:ext cx="6164696" cy="6164696"/>
          </a:xfrm>
          <a:prstGeom prst="donut">
            <a:avLst>
              <a:gd name="adj" fmla="val 9563"/>
            </a:avLst>
          </a:prstGeom>
          <a:gradFill>
            <a:gsLst>
              <a:gs pos="100000">
                <a:schemeClr val="accent1">
                  <a:alpha val="20000"/>
                </a:schemeClr>
              </a:gs>
              <a:gs pos="70000">
                <a:srgbClr val="031761">
                  <a:alpha val="0"/>
                </a:srgbClr>
              </a:gs>
              <a:gs pos="30000">
                <a:srgbClr val="031761">
                  <a:alpha val="0"/>
                </a:srgbClr>
              </a:gs>
              <a:gs pos="0">
                <a:schemeClr val="accent1">
                  <a:alpha val="2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17" name="文本框 16">
            <a:extLst>
              <a:ext uri="{FF2B5EF4-FFF2-40B4-BE49-F238E27FC236}">
                <a16:creationId xmlns:a16="http://schemas.microsoft.com/office/drawing/2014/main" id="{D81561D0-6657-48CC-8D39-92D76C561B91}"/>
              </a:ext>
            </a:extLst>
          </p:cNvPr>
          <p:cNvSpPr txBox="1"/>
          <p:nvPr/>
        </p:nvSpPr>
        <p:spPr>
          <a:xfrm>
            <a:off x="3223439" y="3073586"/>
            <a:ext cx="276999" cy="1154162"/>
          </a:xfrm>
          <a:prstGeom prst="rect">
            <a:avLst/>
          </a:prstGeom>
          <a:noFill/>
        </p:spPr>
        <p:txBody>
          <a:bodyPr vert="eaVert" wrap="none" lIns="0" tIns="0" rIns="0" bIns="0" rtlCol="0" anchor="t">
            <a:spAutoFit/>
          </a:bodyPr>
          <a:lstStyle/>
          <a:p>
            <a:pPr algn="l"/>
            <a:r>
              <a:rPr lang="zh-CN" altLang="en-US" dirty="0">
                <a:solidFill>
                  <a:schemeClr val="accent1"/>
                </a:solidFill>
              </a:rPr>
              <a:t>关键词内容</a:t>
            </a:r>
          </a:p>
        </p:txBody>
      </p:sp>
      <p:sp>
        <p:nvSpPr>
          <p:cNvPr id="18" name="文本框 17">
            <a:extLst>
              <a:ext uri="{FF2B5EF4-FFF2-40B4-BE49-F238E27FC236}">
                <a16:creationId xmlns:a16="http://schemas.microsoft.com/office/drawing/2014/main" id="{E3622D66-E65B-4899-A570-8692BD3CC980}"/>
              </a:ext>
            </a:extLst>
          </p:cNvPr>
          <p:cNvSpPr txBox="1"/>
          <p:nvPr/>
        </p:nvSpPr>
        <p:spPr>
          <a:xfrm>
            <a:off x="8746784" y="3073586"/>
            <a:ext cx="276999" cy="1154162"/>
          </a:xfrm>
          <a:prstGeom prst="rect">
            <a:avLst/>
          </a:prstGeom>
          <a:noFill/>
        </p:spPr>
        <p:txBody>
          <a:bodyPr vert="eaVert" wrap="none" lIns="0" tIns="0" rIns="0" bIns="0" rtlCol="0" anchor="t">
            <a:spAutoFit/>
          </a:bodyPr>
          <a:lstStyle/>
          <a:p>
            <a:pPr algn="l"/>
            <a:r>
              <a:rPr lang="zh-CN" altLang="en-US" dirty="0">
                <a:solidFill>
                  <a:schemeClr val="accent1"/>
                </a:solidFill>
              </a:rPr>
              <a:t>关键词内容</a:t>
            </a:r>
          </a:p>
        </p:txBody>
      </p:sp>
      <p:sp>
        <p:nvSpPr>
          <p:cNvPr id="19" name="箭头: 上 18">
            <a:extLst>
              <a:ext uri="{FF2B5EF4-FFF2-40B4-BE49-F238E27FC236}">
                <a16:creationId xmlns:a16="http://schemas.microsoft.com/office/drawing/2014/main" id="{F68A9C30-0264-4A78-980B-534B9FF3B044}"/>
              </a:ext>
            </a:extLst>
          </p:cNvPr>
          <p:cNvSpPr/>
          <p:nvPr/>
        </p:nvSpPr>
        <p:spPr>
          <a:xfrm>
            <a:off x="4724255" y="2852498"/>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0" name="箭头: 上 19">
            <a:extLst>
              <a:ext uri="{FF2B5EF4-FFF2-40B4-BE49-F238E27FC236}">
                <a16:creationId xmlns:a16="http://schemas.microsoft.com/office/drawing/2014/main" id="{931C4756-D824-4F44-AF7E-D3BBD1AA3E92}"/>
              </a:ext>
            </a:extLst>
          </p:cNvPr>
          <p:cNvSpPr/>
          <p:nvPr/>
        </p:nvSpPr>
        <p:spPr>
          <a:xfrm>
            <a:off x="5966235" y="2852498"/>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1" name="箭头: 上 20">
            <a:extLst>
              <a:ext uri="{FF2B5EF4-FFF2-40B4-BE49-F238E27FC236}">
                <a16:creationId xmlns:a16="http://schemas.microsoft.com/office/drawing/2014/main" id="{5F48E33F-4B42-44F4-97FB-982041DAD66F}"/>
              </a:ext>
            </a:extLst>
          </p:cNvPr>
          <p:cNvSpPr/>
          <p:nvPr/>
        </p:nvSpPr>
        <p:spPr>
          <a:xfrm>
            <a:off x="7282821" y="2852498"/>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2" name="箭头: 上 21">
            <a:extLst>
              <a:ext uri="{FF2B5EF4-FFF2-40B4-BE49-F238E27FC236}">
                <a16:creationId xmlns:a16="http://schemas.microsoft.com/office/drawing/2014/main" id="{D72AAAE3-EB10-44F7-B56A-6E22C8B56AC7}"/>
              </a:ext>
            </a:extLst>
          </p:cNvPr>
          <p:cNvSpPr/>
          <p:nvPr/>
        </p:nvSpPr>
        <p:spPr>
          <a:xfrm>
            <a:off x="4724255" y="4218659"/>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3" name="箭头: 上 22">
            <a:extLst>
              <a:ext uri="{FF2B5EF4-FFF2-40B4-BE49-F238E27FC236}">
                <a16:creationId xmlns:a16="http://schemas.microsoft.com/office/drawing/2014/main" id="{AB096FC2-129E-499E-B8F9-B3870CE2B552}"/>
              </a:ext>
            </a:extLst>
          </p:cNvPr>
          <p:cNvSpPr/>
          <p:nvPr/>
        </p:nvSpPr>
        <p:spPr>
          <a:xfrm>
            <a:off x="5966235" y="4218659"/>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4" name="箭头: 上 23">
            <a:extLst>
              <a:ext uri="{FF2B5EF4-FFF2-40B4-BE49-F238E27FC236}">
                <a16:creationId xmlns:a16="http://schemas.microsoft.com/office/drawing/2014/main" id="{AD40EDB7-B185-414A-A37F-D8C49F174BEA}"/>
              </a:ext>
            </a:extLst>
          </p:cNvPr>
          <p:cNvSpPr/>
          <p:nvPr/>
        </p:nvSpPr>
        <p:spPr>
          <a:xfrm>
            <a:off x="7282821" y="4218659"/>
            <a:ext cx="240146" cy="484823"/>
          </a:xfrm>
          <a:prstGeom prst="upArrow">
            <a:avLst/>
          </a:prstGeom>
          <a:gradFill>
            <a:gsLst>
              <a:gs pos="100000">
                <a:schemeClr val="accent1">
                  <a:alpha val="0"/>
                </a:schemeClr>
              </a:gs>
              <a:gs pos="0">
                <a:schemeClr val="accent1">
                  <a:alpha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25" name="矩形: 圆角 24">
            <a:extLst>
              <a:ext uri="{FF2B5EF4-FFF2-40B4-BE49-F238E27FC236}">
                <a16:creationId xmlns:a16="http://schemas.microsoft.com/office/drawing/2014/main" id="{5584133E-B1AA-4062-8D0C-BA75D4B1C034}"/>
              </a:ext>
            </a:extLst>
          </p:cNvPr>
          <p:cNvSpPr/>
          <p:nvPr/>
        </p:nvSpPr>
        <p:spPr>
          <a:xfrm>
            <a:off x="1461886" y="2178617"/>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
        <p:nvSpPr>
          <p:cNvPr id="26" name="矩形: 圆角 25">
            <a:extLst>
              <a:ext uri="{FF2B5EF4-FFF2-40B4-BE49-F238E27FC236}">
                <a16:creationId xmlns:a16="http://schemas.microsoft.com/office/drawing/2014/main" id="{EA854156-80B4-4DAD-B63E-0E0189B2B021}"/>
              </a:ext>
            </a:extLst>
          </p:cNvPr>
          <p:cNvSpPr/>
          <p:nvPr/>
        </p:nvSpPr>
        <p:spPr>
          <a:xfrm>
            <a:off x="1131801" y="3410521"/>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
        <p:nvSpPr>
          <p:cNvPr id="27" name="矩形: 圆角 26">
            <a:extLst>
              <a:ext uri="{FF2B5EF4-FFF2-40B4-BE49-F238E27FC236}">
                <a16:creationId xmlns:a16="http://schemas.microsoft.com/office/drawing/2014/main" id="{324693E3-35BC-483D-8DC7-144D7B37A27D}"/>
              </a:ext>
            </a:extLst>
          </p:cNvPr>
          <p:cNvSpPr/>
          <p:nvPr/>
        </p:nvSpPr>
        <p:spPr>
          <a:xfrm>
            <a:off x="1461886" y="4642425"/>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
        <p:nvSpPr>
          <p:cNvPr id="28" name="矩形: 圆角 27">
            <a:extLst>
              <a:ext uri="{FF2B5EF4-FFF2-40B4-BE49-F238E27FC236}">
                <a16:creationId xmlns:a16="http://schemas.microsoft.com/office/drawing/2014/main" id="{E2B4F992-C31B-4E2E-8279-A5F7CE9016EA}"/>
              </a:ext>
            </a:extLst>
          </p:cNvPr>
          <p:cNvSpPr/>
          <p:nvPr/>
        </p:nvSpPr>
        <p:spPr>
          <a:xfrm flipH="1">
            <a:off x="9425282" y="2178617"/>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
        <p:nvSpPr>
          <p:cNvPr id="29" name="矩形: 圆角 28">
            <a:extLst>
              <a:ext uri="{FF2B5EF4-FFF2-40B4-BE49-F238E27FC236}">
                <a16:creationId xmlns:a16="http://schemas.microsoft.com/office/drawing/2014/main" id="{68639001-5B76-41AD-897D-68F562041FDC}"/>
              </a:ext>
            </a:extLst>
          </p:cNvPr>
          <p:cNvSpPr/>
          <p:nvPr/>
        </p:nvSpPr>
        <p:spPr>
          <a:xfrm flipH="1">
            <a:off x="9755367" y="3410521"/>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
        <p:nvSpPr>
          <p:cNvPr id="30" name="矩形: 圆角 29">
            <a:extLst>
              <a:ext uri="{FF2B5EF4-FFF2-40B4-BE49-F238E27FC236}">
                <a16:creationId xmlns:a16="http://schemas.microsoft.com/office/drawing/2014/main" id="{59D5E606-AE5A-49F9-99CB-5111996B0FD5}"/>
              </a:ext>
            </a:extLst>
          </p:cNvPr>
          <p:cNvSpPr/>
          <p:nvPr/>
        </p:nvSpPr>
        <p:spPr>
          <a:xfrm flipH="1">
            <a:off x="9425282" y="4642425"/>
            <a:ext cx="1311563" cy="48029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a:t>
            </a:r>
          </a:p>
        </p:txBody>
      </p:sp>
    </p:spTree>
    <p:extLst>
      <p:ext uri="{BB962C8B-B14F-4D97-AF65-F5344CB8AC3E}">
        <p14:creationId xmlns:p14="http://schemas.microsoft.com/office/powerpoint/2010/main" val="1043146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专业培训</a:t>
            </a:r>
          </a:p>
        </p:txBody>
      </p:sp>
      <p:pic>
        <p:nvPicPr>
          <p:cNvPr id="4" name="图片 3" descr="河边的城市高楼&#10;&#10;描述已自动生成">
            <a:extLst>
              <a:ext uri="{FF2B5EF4-FFF2-40B4-BE49-F238E27FC236}">
                <a16:creationId xmlns:a16="http://schemas.microsoft.com/office/drawing/2014/main" id="{48893A92-E1ED-4288-B2ED-E6DDE49EE2DA}"/>
              </a:ext>
            </a:extLst>
          </p:cNvPr>
          <p:cNvPicPr>
            <a:picLocks noChangeAspect="1"/>
          </p:cNvPicPr>
          <p:nvPr/>
        </p:nvPicPr>
        <p:blipFill>
          <a:blip r:embed="rId2">
            <a:extLst>
              <a:ext uri="{28A0092B-C50C-407E-A947-70E740481C1C}">
                <a14:useLocalDpi xmlns:a14="http://schemas.microsoft.com/office/drawing/2010/main" val="0"/>
              </a:ext>
            </a:extLst>
          </a:blip>
          <a:srcRect l="81" t="48641" r="66586" b="17843"/>
          <a:stretch>
            <a:fillRect/>
          </a:stretch>
        </p:blipFill>
        <p:spPr>
          <a:xfrm>
            <a:off x="9205796" y="4404599"/>
            <a:ext cx="1800000" cy="1206000"/>
          </a:xfrm>
          <a:custGeom>
            <a:avLst/>
            <a:gdLst>
              <a:gd name="connsiteX0" fmla="*/ 62483 w 1800000"/>
              <a:gd name="connsiteY0" fmla="*/ 0 h 1206000"/>
              <a:gd name="connsiteX1" fmla="*/ 1737517 w 1800000"/>
              <a:gd name="connsiteY1" fmla="*/ 0 h 1206000"/>
              <a:gd name="connsiteX2" fmla="*/ 1800000 w 1800000"/>
              <a:gd name="connsiteY2" fmla="*/ 62483 h 1206000"/>
              <a:gd name="connsiteX3" fmla="*/ 1800000 w 1800000"/>
              <a:gd name="connsiteY3" fmla="*/ 1143517 h 1206000"/>
              <a:gd name="connsiteX4" fmla="*/ 1737517 w 1800000"/>
              <a:gd name="connsiteY4" fmla="*/ 1206000 h 1206000"/>
              <a:gd name="connsiteX5" fmla="*/ 62483 w 1800000"/>
              <a:gd name="connsiteY5" fmla="*/ 1206000 h 1206000"/>
              <a:gd name="connsiteX6" fmla="*/ 0 w 1800000"/>
              <a:gd name="connsiteY6" fmla="*/ 1143517 h 1206000"/>
              <a:gd name="connsiteX7" fmla="*/ 0 w 1800000"/>
              <a:gd name="connsiteY7" fmla="*/ 62483 h 1206000"/>
              <a:gd name="connsiteX8" fmla="*/ 62483 w 1800000"/>
              <a:gd name="connsiteY8" fmla="*/ 0 h 12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000" h="1206000">
                <a:moveTo>
                  <a:pt x="62483" y="0"/>
                </a:moveTo>
                <a:lnTo>
                  <a:pt x="1737517" y="0"/>
                </a:lnTo>
                <a:cubicBezTo>
                  <a:pt x="1772025" y="0"/>
                  <a:pt x="1800000" y="27975"/>
                  <a:pt x="1800000" y="62483"/>
                </a:cubicBezTo>
                <a:lnTo>
                  <a:pt x="1800000" y="1143517"/>
                </a:lnTo>
                <a:cubicBezTo>
                  <a:pt x="1800000" y="1178025"/>
                  <a:pt x="1772025" y="1206000"/>
                  <a:pt x="1737517" y="1206000"/>
                </a:cubicBezTo>
                <a:lnTo>
                  <a:pt x="62483" y="1206000"/>
                </a:lnTo>
                <a:cubicBezTo>
                  <a:pt x="27975" y="1206000"/>
                  <a:pt x="0" y="1178025"/>
                  <a:pt x="0" y="1143517"/>
                </a:cubicBezTo>
                <a:lnTo>
                  <a:pt x="0" y="62483"/>
                </a:lnTo>
                <a:cubicBezTo>
                  <a:pt x="0" y="27975"/>
                  <a:pt x="27975" y="0"/>
                  <a:pt x="62483" y="0"/>
                </a:cubicBezTo>
                <a:close/>
              </a:path>
            </a:pathLst>
          </a:custGeom>
        </p:spPr>
      </p:pic>
      <p:pic>
        <p:nvPicPr>
          <p:cNvPr id="5" name="图片 4" descr="城市的高楼大厦&#10;&#10;描述已自动生成">
            <a:extLst>
              <a:ext uri="{FF2B5EF4-FFF2-40B4-BE49-F238E27FC236}">
                <a16:creationId xmlns:a16="http://schemas.microsoft.com/office/drawing/2014/main" id="{8E62FE92-35B3-4164-A09A-1B9F4BF5212C}"/>
              </a:ext>
            </a:extLst>
          </p:cNvPr>
          <p:cNvPicPr>
            <a:picLocks noChangeAspect="1"/>
          </p:cNvPicPr>
          <p:nvPr/>
        </p:nvPicPr>
        <p:blipFill>
          <a:blip r:embed="rId3">
            <a:extLst>
              <a:ext uri="{28A0092B-C50C-407E-A947-70E740481C1C}">
                <a14:useLocalDpi xmlns:a14="http://schemas.microsoft.com/office/drawing/2010/main" val="0"/>
              </a:ext>
            </a:extLst>
          </a:blip>
          <a:srcRect l="63940" t="61306" r="203" b="2801"/>
          <a:stretch>
            <a:fillRect/>
          </a:stretch>
        </p:blipFill>
        <p:spPr>
          <a:xfrm>
            <a:off x="3818866" y="4404598"/>
            <a:ext cx="1807200" cy="1206000"/>
          </a:xfrm>
          <a:custGeom>
            <a:avLst/>
            <a:gdLst>
              <a:gd name="connsiteX0" fmla="*/ 62483 w 1807200"/>
              <a:gd name="connsiteY0" fmla="*/ 0 h 1206000"/>
              <a:gd name="connsiteX1" fmla="*/ 1744717 w 1807200"/>
              <a:gd name="connsiteY1" fmla="*/ 0 h 1206000"/>
              <a:gd name="connsiteX2" fmla="*/ 1807200 w 1807200"/>
              <a:gd name="connsiteY2" fmla="*/ 62483 h 1206000"/>
              <a:gd name="connsiteX3" fmla="*/ 1807200 w 1807200"/>
              <a:gd name="connsiteY3" fmla="*/ 1143517 h 1206000"/>
              <a:gd name="connsiteX4" fmla="*/ 1744717 w 1807200"/>
              <a:gd name="connsiteY4" fmla="*/ 1206000 h 1206000"/>
              <a:gd name="connsiteX5" fmla="*/ 62483 w 1807200"/>
              <a:gd name="connsiteY5" fmla="*/ 1206000 h 1206000"/>
              <a:gd name="connsiteX6" fmla="*/ 0 w 1807200"/>
              <a:gd name="connsiteY6" fmla="*/ 1143517 h 1206000"/>
              <a:gd name="connsiteX7" fmla="*/ 0 w 1807200"/>
              <a:gd name="connsiteY7" fmla="*/ 62483 h 1206000"/>
              <a:gd name="connsiteX8" fmla="*/ 62483 w 1807200"/>
              <a:gd name="connsiteY8" fmla="*/ 0 h 12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200" h="1206000">
                <a:moveTo>
                  <a:pt x="62483" y="0"/>
                </a:moveTo>
                <a:lnTo>
                  <a:pt x="1744717" y="0"/>
                </a:lnTo>
                <a:cubicBezTo>
                  <a:pt x="1779225" y="0"/>
                  <a:pt x="1807200" y="27975"/>
                  <a:pt x="1807200" y="62483"/>
                </a:cubicBezTo>
                <a:lnTo>
                  <a:pt x="1807200" y="1143517"/>
                </a:lnTo>
                <a:cubicBezTo>
                  <a:pt x="1807200" y="1178025"/>
                  <a:pt x="1779225" y="1206000"/>
                  <a:pt x="1744717" y="1206000"/>
                </a:cubicBezTo>
                <a:lnTo>
                  <a:pt x="62483" y="1206000"/>
                </a:lnTo>
                <a:cubicBezTo>
                  <a:pt x="27975" y="1206000"/>
                  <a:pt x="0" y="1178025"/>
                  <a:pt x="0" y="1143517"/>
                </a:cubicBezTo>
                <a:lnTo>
                  <a:pt x="0" y="62483"/>
                </a:lnTo>
                <a:cubicBezTo>
                  <a:pt x="0" y="27975"/>
                  <a:pt x="27975" y="0"/>
                  <a:pt x="62483" y="0"/>
                </a:cubicBezTo>
                <a:close/>
              </a:path>
            </a:pathLst>
          </a:custGeom>
        </p:spPr>
      </p:pic>
      <p:pic>
        <p:nvPicPr>
          <p:cNvPr id="6" name="图片 5" descr="城市的高楼大厦&#10;&#10;描述已自动生成">
            <a:extLst>
              <a:ext uri="{FF2B5EF4-FFF2-40B4-BE49-F238E27FC236}">
                <a16:creationId xmlns:a16="http://schemas.microsoft.com/office/drawing/2014/main" id="{E0D0A720-0E7E-4B54-B285-350642CE4753}"/>
              </a:ext>
            </a:extLst>
          </p:cNvPr>
          <p:cNvPicPr>
            <a:picLocks noChangeAspect="1"/>
          </p:cNvPicPr>
          <p:nvPr/>
        </p:nvPicPr>
        <p:blipFill>
          <a:blip r:embed="rId4">
            <a:extLst>
              <a:ext uri="{28A0092B-C50C-407E-A947-70E740481C1C}">
                <a14:useLocalDpi xmlns:a14="http://schemas.microsoft.com/office/drawing/2010/main" val="0"/>
              </a:ext>
            </a:extLst>
          </a:blip>
          <a:srcRect l="14883" t="51571" r="53742" b="20487"/>
          <a:stretch>
            <a:fillRect/>
          </a:stretch>
        </p:blipFill>
        <p:spPr>
          <a:xfrm>
            <a:off x="6495294" y="2051398"/>
            <a:ext cx="1807200" cy="1206000"/>
          </a:xfrm>
          <a:custGeom>
            <a:avLst/>
            <a:gdLst>
              <a:gd name="connsiteX0" fmla="*/ 62483 w 1807200"/>
              <a:gd name="connsiteY0" fmla="*/ 0 h 1206000"/>
              <a:gd name="connsiteX1" fmla="*/ 1744717 w 1807200"/>
              <a:gd name="connsiteY1" fmla="*/ 0 h 1206000"/>
              <a:gd name="connsiteX2" fmla="*/ 1807200 w 1807200"/>
              <a:gd name="connsiteY2" fmla="*/ 62483 h 1206000"/>
              <a:gd name="connsiteX3" fmla="*/ 1807200 w 1807200"/>
              <a:gd name="connsiteY3" fmla="*/ 1143517 h 1206000"/>
              <a:gd name="connsiteX4" fmla="*/ 1744717 w 1807200"/>
              <a:gd name="connsiteY4" fmla="*/ 1206000 h 1206000"/>
              <a:gd name="connsiteX5" fmla="*/ 62483 w 1807200"/>
              <a:gd name="connsiteY5" fmla="*/ 1206000 h 1206000"/>
              <a:gd name="connsiteX6" fmla="*/ 0 w 1807200"/>
              <a:gd name="connsiteY6" fmla="*/ 1143517 h 1206000"/>
              <a:gd name="connsiteX7" fmla="*/ 0 w 1807200"/>
              <a:gd name="connsiteY7" fmla="*/ 62483 h 1206000"/>
              <a:gd name="connsiteX8" fmla="*/ 62483 w 1807200"/>
              <a:gd name="connsiteY8" fmla="*/ 0 h 120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200" h="1206000">
                <a:moveTo>
                  <a:pt x="62483" y="0"/>
                </a:moveTo>
                <a:lnTo>
                  <a:pt x="1744717" y="0"/>
                </a:lnTo>
                <a:cubicBezTo>
                  <a:pt x="1779225" y="0"/>
                  <a:pt x="1807200" y="27975"/>
                  <a:pt x="1807200" y="62483"/>
                </a:cubicBezTo>
                <a:lnTo>
                  <a:pt x="1807200" y="1143517"/>
                </a:lnTo>
                <a:cubicBezTo>
                  <a:pt x="1807200" y="1178025"/>
                  <a:pt x="1779225" y="1206000"/>
                  <a:pt x="1744717" y="1206000"/>
                </a:cubicBezTo>
                <a:lnTo>
                  <a:pt x="62483" y="1206000"/>
                </a:lnTo>
                <a:cubicBezTo>
                  <a:pt x="27975" y="1206000"/>
                  <a:pt x="0" y="1178025"/>
                  <a:pt x="0" y="1143517"/>
                </a:cubicBezTo>
                <a:lnTo>
                  <a:pt x="0" y="62483"/>
                </a:lnTo>
                <a:cubicBezTo>
                  <a:pt x="0" y="27975"/>
                  <a:pt x="27975" y="0"/>
                  <a:pt x="62483" y="0"/>
                </a:cubicBezTo>
                <a:close/>
              </a:path>
            </a:pathLst>
          </a:custGeom>
        </p:spPr>
      </p:pic>
      <p:pic>
        <p:nvPicPr>
          <p:cNvPr id="7" name="图片 6" descr="建筑的摆设布局&#10;&#10;描述已自动生成">
            <a:extLst>
              <a:ext uri="{FF2B5EF4-FFF2-40B4-BE49-F238E27FC236}">
                <a16:creationId xmlns:a16="http://schemas.microsoft.com/office/drawing/2014/main" id="{4F6845CF-7FD9-491D-AD83-E113E74E77C1}"/>
              </a:ext>
            </a:extLst>
          </p:cNvPr>
          <p:cNvPicPr>
            <a:picLocks noChangeAspect="1"/>
          </p:cNvPicPr>
          <p:nvPr/>
        </p:nvPicPr>
        <p:blipFill>
          <a:blip r:embed="rId5">
            <a:extLst>
              <a:ext uri="{28A0092B-C50C-407E-A947-70E740481C1C}">
                <a14:useLocalDpi xmlns:a14="http://schemas.microsoft.com/office/drawing/2010/main" val="0"/>
              </a:ext>
            </a:extLst>
          </a:blip>
          <a:srcRect l="4364" t="17568" r="4364" b="1287"/>
          <a:stretch>
            <a:fillRect/>
          </a:stretch>
        </p:blipFill>
        <p:spPr>
          <a:xfrm>
            <a:off x="1133461" y="2067651"/>
            <a:ext cx="1807200" cy="1206401"/>
          </a:xfrm>
          <a:custGeom>
            <a:avLst/>
            <a:gdLst>
              <a:gd name="connsiteX0" fmla="*/ 62504 w 1807200"/>
              <a:gd name="connsiteY0" fmla="*/ 0 h 1206401"/>
              <a:gd name="connsiteX1" fmla="*/ 1744696 w 1807200"/>
              <a:gd name="connsiteY1" fmla="*/ 0 h 1206401"/>
              <a:gd name="connsiteX2" fmla="*/ 1807200 w 1807200"/>
              <a:gd name="connsiteY2" fmla="*/ 62504 h 1206401"/>
              <a:gd name="connsiteX3" fmla="*/ 1807200 w 1807200"/>
              <a:gd name="connsiteY3" fmla="*/ 1143897 h 1206401"/>
              <a:gd name="connsiteX4" fmla="*/ 1744696 w 1807200"/>
              <a:gd name="connsiteY4" fmla="*/ 1206401 h 1206401"/>
              <a:gd name="connsiteX5" fmla="*/ 62504 w 1807200"/>
              <a:gd name="connsiteY5" fmla="*/ 1206401 h 1206401"/>
              <a:gd name="connsiteX6" fmla="*/ 0 w 1807200"/>
              <a:gd name="connsiteY6" fmla="*/ 1143897 h 1206401"/>
              <a:gd name="connsiteX7" fmla="*/ 0 w 1807200"/>
              <a:gd name="connsiteY7" fmla="*/ 62504 h 1206401"/>
              <a:gd name="connsiteX8" fmla="*/ 62504 w 1807200"/>
              <a:gd name="connsiteY8" fmla="*/ 0 h 120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7200" h="1206401">
                <a:moveTo>
                  <a:pt x="62504" y="0"/>
                </a:moveTo>
                <a:lnTo>
                  <a:pt x="1744696" y="0"/>
                </a:lnTo>
                <a:cubicBezTo>
                  <a:pt x="1779216" y="0"/>
                  <a:pt x="1807200" y="27984"/>
                  <a:pt x="1807200" y="62504"/>
                </a:cubicBezTo>
                <a:lnTo>
                  <a:pt x="1807200" y="1143897"/>
                </a:lnTo>
                <a:cubicBezTo>
                  <a:pt x="1807200" y="1178417"/>
                  <a:pt x="1779216" y="1206401"/>
                  <a:pt x="1744696" y="1206401"/>
                </a:cubicBezTo>
                <a:lnTo>
                  <a:pt x="62504" y="1206401"/>
                </a:lnTo>
                <a:cubicBezTo>
                  <a:pt x="27984" y="1206401"/>
                  <a:pt x="0" y="1178417"/>
                  <a:pt x="0" y="1143897"/>
                </a:cubicBezTo>
                <a:lnTo>
                  <a:pt x="0" y="62504"/>
                </a:lnTo>
                <a:cubicBezTo>
                  <a:pt x="0" y="27984"/>
                  <a:pt x="27984" y="0"/>
                  <a:pt x="62504" y="0"/>
                </a:cubicBezTo>
                <a:close/>
              </a:path>
            </a:pathLst>
          </a:custGeom>
        </p:spPr>
      </p:pic>
      <p:sp>
        <p:nvSpPr>
          <p:cNvPr id="8" name="矩形: 圆角 7">
            <a:extLst>
              <a:ext uri="{FF2B5EF4-FFF2-40B4-BE49-F238E27FC236}">
                <a16:creationId xmlns:a16="http://schemas.microsoft.com/office/drawing/2014/main" id="{3B30C244-352E-4BBC-BD49-7729BA3A162D}"/>
              </a:ext>
            </a:extLst>
          </p:cNvPr>
          <p:cNvSpPr/>
          <p:nvPr/>
        </p:nvSpPr>
        <p:spPr>
          <a:xfrm>
            <a:off x="852164" y="3430677"/>
            <a:ext cx="10348711" cy="731520"/>
          </a:xfrm>
          <a:prstGeom prst="roundRect">
            <a:avLst>
              <a:gd name="adj" fmla="val 50000"/>
            </a:avLst>
          </a:prstGeom>
          <a:solidFill>
            <a:schemeClr val="bg1">
              <a:lumMod val="85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zh-CN" altLang="en-US" sz="1600">
              <a:solidFill>
                <a:schemeClr val="bg1"/>
              </a:solidFill>
              <a:latin typeface="+mj-ea"/>
              <a:ea typeface="+mj-ea"/>
            </a:endParaRPr>
          </a:p>
        </p:txBody>
      </p:sp>
      <p:sp>
        <p:nvSpPr>
          <p:cNvPr id="9" name="矩形: 圆角 8">
            <a:extLst>
              <a:ext uri="{FF2B5EF4-FFF2-40B4-BE49-F238E27FC236}">
                <a16:creationId xmlns:a16="http://schemas.microsoft.com/office/drawing/2014/main" id="{2BD8DCB2-23E2-481A-8D82-F20CA7622030}"/>
              </a:ext>
            </a:extLst>
          </p:cNvPr>
          <p:cNvSpPr/>
          <p:nvPr/>
        </p:nvSpPr>
        <p:spPr>
          <a:xfrm>
            <a:off x="1302037" y="3568165"/>
            <a:ext cx="1470047"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关键词标题</a:t>
            </a:r>
          </a:p>
        </p:txBody>
      </p:sp>
      <p:sp>
        <p:nvSpPr>
          <p:cNvPr id="10" name="文本框 9">
            <a:extLst>
              <a:ext uri="{FF2B5EF4-FFF2-40B4-BE49-F238E27FC236}">
                <a16:creationId xmlns:a16="http://schemas.microsoft.com/office/drawing/2014/main" id="{AA20467D-BCC7-453D-951D-8AA6D8C65B7E}"/>
              </a:ext>
            </a:extLst>
          </p:cNvPr>
          <p:cNvSpPr txBox="1"/>
          <p:nvPr/>
        </p:nvSpPr>
        <p:spPr>
          <a:xfrm>
            <a:off x="1083205" y="4421861"/>
            <a:ext cx="1857456" cy="11023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rPr>
              <a:t>在这里输入你的正文阐述与关键词标题相关的具体内容根据内容酌情调整字号与文案</a:t>
            </a:r>
          </a:p>
        </p:txBody>
      </p:sp>
      <p:sp>
        <p:nvSpPr>
          <p:cNvPr id="11" name="矩形: 圆角 10">
            <a:extLst>
              <a:ext uri="{FF2B5EF4-FFF2-40B4-BE49-F238E27FC236}">
                <a16:creationId xmlns:a16="http://schemas.microsoft.com/office/drawing/2014/main" id="{D911E8B4-8A01-4198-9B47-9F760E0B06D5}"/>
              </a:ext>
            </a:extLst>
          </p:cNvPr>
          <p:cNvSpPr/>
          <p:nvPr/>
        </p:nvSpPr>
        <p:spPr>
          <a:xfrm>
            <a:off x="3999078" y="3568165"/>
            <a:ext cx="1357005"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关键词标题</a:t>
            </a:r>
          </a:p>
        </p:txBody>
      </p:sp>
      <p:sp>
        <p:nvSpPr>
          <p:cNvPr id="12" name="文本框 11">
            <a:extLst>
              <a:ext uri="{FF2B5EF4-FFF2-40B4-BE49-F238E27FC236}">
                <a16:creationId xmlns:a16="http://schemas.microsoft.com/office/drawing/2014/main" id="{85B0F911-18D7-4184-A237-3520E432910C}"/>
              </a:ext>
            </a:extLst>
          </p:cNvPr>
          <p:cNvSpPr txBox="1"/>
          <p:nvPr/>
        </p:nvSpPr>
        <p:spPr>
          <a:xfrm>
            <a:off x="3773980" y="2107461"/>
            <a:ext cx="1807200" cy="11023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rPr>
              <a:t>在这里输入你的正文阐述与关键词标题相关的具体内容根据内容酌情调整字号与文案</a:t>
            </a:r>
          </a:p>
        </p:txBody>
      </p:sp>
      <p:sp>
        <p:nvSpPr>
          <p:cNvPr id="13" name="矩形: 圆角 12">
            <a:extLst>
              <a:ext uri="{FF2B5EF4-FFF2-40B4-BE49-F238E27FC236}">
                <a16:creationId xmlns:a16="http://schemas.microsoft.com/office/drawing/2014/main" id="{101BEBF4-A3B6-45D9-8C36-3D414760A769}"/>
              </a:ext>
            </a:extLst>
          </p:cNvPr>
          <p:cNvSpPr/>
          <p:nvPr/>
        </p:nvSpPr>
        <p:spPr>
          <a:xfrm>
            <a:off x="6689042" y="3568165"/>
            <a:ext cx="1419705"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关键词标题</a:t>
            </a:r>
          </a:p>
        </p:txBody>
      </p:sp>
      <p:sp>
        <p:nvSpPr>
          <p:cNvPr id="14" name="文本框 13">
            <a:extLst>
              <a:ext uri="{FF2B5EF4-FFF2-40B4-BE49-F238E27FC236}">
                <a16:creationId xmlns:a16="http://schemas.microsoft.com/office/drawing/2014/main" id="{D97ADDD4-C8EB-4C2F-BE1F-B4CBE475B6EF}"/>
              </a:ext>
            </a:extLst>
          </p:cNvPr>
          <p:cNvSpPr txBox="1"/>
          <p:nvPr/>
        </p:nvSpPr>
        <p:spPr>
          <a:xfrm>
            <a:off x="6453575" y="4421861"/>
            <a:ext cx="1890637" cy="11023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rPr>
              <a:t>在这里输入你的正文阐述与关键词标题相关的具体内容根据内容酌情调整字号与文案</a:t>
            </a:r>
          </a:p>
        </p:txBody>
      </p:sp>
      <p:sp>
        <p:nvSpPr>
          <p:cNvPr id="15" name="矩形: 圆角 14">
            <a:extLst>
              <a:ext uri="{FF2B5EF4-FFF2-40B4-BE49-F238E27FC236}">
                <a16:creationId xmlns:a16="http://schemas.microsoft.com/office/drawing/2014/main" id="{7EA5EC98-F40E-4DDB-93AB-566B212401DC}"/>
              </a:ext>
            </a:extLst>
          </p:cNvPr>
          <p:cNvSpPr/>
          <p:nvPr/>
        </p:nvSpPr>
        <p:spPr>
          <a:xfrm>
            <a:off x="9319513" y="3568165"/>
            <a:ext cx="1392927" cy="45654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solidFill>
                  <a:schemeClr val="tx1">
                    <a:lumMod val="75000"/>
                    <a:lumOff val="25000"/>
                  </a:schemeClr>
                </a:solidFill>
                <a:latin typeface="+mj-ea"/>
                <a:ea typeface="+mj-ea"/>
              </a:rPr>
              <a:t>关键词标题</a:t>
            </a:r>
          </a:p>
        </p:txBody>
      </p:sp>
      <p:sp>
        <p:nvSpPr>
          <p:cNvPr id="16" name="文本框 15">
            <a:extLst>
              <a:ext uri="{FF2B5EF4-FFF2-40B4-BE49-F238E27FC236}">
                <a16:creationId xmlns:a16="http://schemas.microsoft.com/office/drawing/2014/main" id="{02187120-AA73-4EBF-AD51-C7BF2115751E}"/>
              </a:ext>
            </a:extLst>
          </p:cNvPr>
          <p:cNvSpPr txBox="1"/>
          <p:nvPr/>
        </p:nvSpPr>
        <p:spPr>
          <a:xfrm>
            <a:off x="9043308" y="2107461"/>
            <a:ext cx="1945336" cy="110235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accent1"/>
                </a:solidFill>
                <a:effectLst/>
                <a:uLnTx/>
                <a:uFillTx/>
                <a:latin typeface="OPPOSans R"/>
                <a:ea typeface="OPPOSans R"/>
                <a:cs typeface="+mn-cs"/>
              </a:rPr>
              <a:t>在这里输入你的正文阐述与关键词标题相关的具体内容根据内容酌情调整字号与文案</a:t>
            </a:r>
          </a:p>
        </p:txBody>
      </p:sp>
    </p:spTree>
    <p:extLst>
      <p:ext uri="{BB962C8B-B14F-4D97-AF65-F5344CB8AC3E}">
        <p14:creationId xmlns:p14="http://schemas.microsoft.com/office/powerpoint/2010/main" val="2573236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经营管理</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97B428AF-BF1C-4C9E-8BBF-4CE0CD148CF2}"/>
              </a:ext>
            </a:extLst>
          </p:cNvPr>
          <p:cNvGrpSpPr/>
          <p:nvPr/>
        </p:nvGrpSpPr>
        <p:grpSpPr>
          <a:xfrm>
            <a:off x="6399411" y="1898497"/>
            <a:ext cx="2096588" cy="3559032"/>
            <a:chOff x="6244175" y="1887067"/>
            <a:chExt cx="2096588" cy="3559032"/>
          </a:xfrm>
        </p:grpSpPr>
        <p:sp>
          <p:nvSpPr>
            <p:cNvPr id="5" name="文本框 4">
              <a:extLst>
                <a:ext uri="{FF2B5EF4-FFF2-40B4-BE49-F238E27FC236}">
                  <a16:creationId xmlns:a16="http://schemas.microsoft.com/office/drawing/2014/main" id="{638901D3-1305-4C5E-855B-0861841AD279}"/>
                </a:ext>
              </a:extLst>
            </p:cNvPr>
            <p:cNvSpPr txBox="1"/>
            <p:nvPr/>
          </p:nvSpPr>
          <p:spPr>
            <a:xfrm>
              <a:off x="6558935" y="411567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6" name="文本框 5">
              <a:extLst>
                <a:ext uri="{FF2B5EF4-FFF2-40B4-BE49-F238E27FC236}">
                  <a16:creationId xmlns:a16="http://schemas.microsoft.com/office/drawing/2014/main" id="{2A272DD3-1AF0-4A5D-A00A-DD1A76880974}"/>
                </a:ext>
              </a:extLst>
            </p:cNvPr>
            <p:cNvSpPr txBox="1"/>
            <p:nvPr/>
          </p:nvSpPr>
          <p:spPr>
            <a:xfrm>
              <a:off x="6244175" y="4408827"/>
              <a:ext cx="2096588"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7" name="组合 6">
              <a:extLst>
                <a:ext uri="{FF2B5EF4-FFF2-40B4-BE49-F238E27FC236}">
                  <a16:creationId xmlns:a16="http://schemas.microsoft.com/office/drawing/2014/main" id="{DF1E3BEA-F29A-4E70-ADE0-A3CB6C2CC594}"/>
                </a:ext>
              </a:extLst>
            </p:cNvPr>
            <p:cNvGrpSpPr/>
            <p:nvPr/>
          </p:nvGrpSpPr>
          <p:grpSpPr>
            <a:xfrm>
              <a:off x="6342551" y="1887067"/>
              <a:ext cx="1899836" cy="1906088"/>
              <a:chOff x="6485779" y="1887067"/>
              <a:chExt cx="1899836" cy="1906088"/>
            </a:xfrm>
          </p:grpSpPr>
          <p:grpSp>
            <p:nvGrpSpPr>
              <p:cNvPr id="8" name="组合 7">
                <a:extLst>
                  <a:ext uri="{FF2B5EF4-FFF2-40B4-BE49-F238E27FC236}">
                    <a16:creationId xmlns:a16="http://schemas.microsoft.com/office/drawing/2014/main" id="{272DB8B2-C19B-4CD6-92A3-60EFD2294A75}"/>
                  </a:ext>
                </a:extLst>
              </p:cNvPr>
              <p:cNvGrpSpPr/>
              <p:nvPr/>
            </p:nvGrpSpPr>
            <p:grpSpPr>
              <a:xfrm>
                <a:off x="6485779" y="1887067"/>
                <a:ext cx="1899836" cy="1906088"/>
                <a:chOff x="6485779" y="1887067"/>
                <a:chExt cx="1899836" cy="1906088"/>
              </a:xfrm>
            </p:grpSpPr>
            <p:sp>
              <p:nvSpPr>
                <p:cNvPr id="13" name="椭圆 12">
                  <a:extLst>
                    <a:ext uri="{FF2B5EF4-FFF2-40B4-BE49-F238E27FC236}">
                      <a16:creationId xmlns:a16="http://schemas.microsoft.com/office/drawing/2014/main" id="{3CF72D47-8A07-42FA-B6BA-D712317835C6}"/>
                    </a:ext>
                  </a:extLst>
                </p:cNvPr>
                <p:cNvSpPr/>
                <p:nvPr/>
              </p:nvSpPr>
              <p:spPr>
                <a:xfrm>
                  <a:off x="6675533" y="2083073"/>
                  <a:ext cx="1520327" cy="1520326"/>
                </a:xfrm>
                <a:prstGeom prst="ellipse">
                  <a:avLst/>
                </a:prstGeom>
                <a:gradFill>
                  <a:gsLst>
                    <a:gs pos="72000">
                      <a:schemeClr val="accent1">
                        <a:alpha val="0"/>
                      </a:schemeClr>
                    </a:gs>
                    <a:gs pos="100000">
                      <a:schemeClr val="accent1">
                        <a:alpha val="2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4" name="弧形 13">
                  <a:extLst>
                    <a:ext uri="{FF2B5EF4-FFF2-40B4-BE49-F238E27FC236}">
                      <a16:creationId xmlns:a16="http://schemas.microsoft.com/office/drawing/2014/main" id="{66EBC6C7-FBF9-4319-BCFB-A1AA2E9036FF}"/>
                    </a:ext>
                  </a:extLst>
                </p:cNvPr>
                <p:cNvSpPr/>
                <p:nvPr/>
              </p:nvSpPr>
              <p:spPr>
                <a:xfrm>
                  <a:off x="6575481" y="1983021"/>
                  <a:ext cx="1720433" cy="1720432"/>
                </a:xfrm>
                <a:prstGeom prst="arc">
                  <a:avLst>
                    <a:gd name="adj1" fmla="val 17387974"/>
                    <a:gd name="adj2" fmla="val 15013775"/>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p:sp>
              <p:nvSpPr>
                <p:cNvPr id="15" name="弧形 14">
                  <a:extLst>
                    <a:ext uri="{FF2B5EF4-FFF2-40B4-BE49-F238E27FC236}">
                      <a16:creationId xmlns:a16="http://schemas.microsoft.com/office/drawing/2014/main" id="{7BF8BF32-D623-48F0-9960-C57A6E1E5DA4}"/>
                    </a:ext>
                  </a:extLst>
                </p:cNvPr>
                <p:cNvSpPr/>
                <p:nvPr/>
              </p:nvSpPr>
              <p:spPr>
                <a:xfrm>
                  <a:off x="6485779" y="1893319"/>
                  <a:ext cx="1899836" cy="1899836"/>
                </a:xfrm>
                <a:prstGeom prst="arc">
                  <a:avLst>
                    <a:gd name="adj1" fmla="val 17387974"/>
                    <a:gd name="adj2" fmla="val 15013775"/>
                  </a:avLst>
                </a:prstGeom>
                <a:ln w="9525" cap="rnd">
                  <a:gradFill>
                    <a:gsLst>
                      <a:gs pos="0">
                        <a:schemeClr val="bg1">
                          <a:alpha val="0"/>
                        </a:schemeClr>
                      </a:gs>
                      <a:gs pos="100000">
                        <a:schemeClr val="accent1">
                          <a:alpha val="35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p:sp>
              <p:nvSpPr>
                <p:cNvPr id="16" name="图形 1">
                  <a:extLst>
                    <a:ext uri="{FF2B5EF4-FFF2-40B4-BE49-F238E27FC236}">
                      <a16:creationId xmlns:a16="http://schemas.microsoft.com/office/drawing/2014/main" id="{339C5C1A-BA34-4623-8085-99B44D0E2CC6}"/>
                    </a:ext>
                  </a:extLst>
                </p:cNvPr>
                <p:cNvSpPr/>
                <p:nvPr/>
              </p:nvSpPr>
              <p:spPr>
                <a:xfrm rot="5400000">
                  <a:off x="7312137" y="1823780"/>
                  <a:ext cx="247118" cy="373691"/>
                </a:xfrm>
                <a:custGeom>
                  <a:avLst/>
                  <a:gdLst>
                    <a:gd name="connsiteX0" fmla="*/ 5853224 w 6036425"/>
                    <a:gd name="connsiteY0" fmla="*/ 3111810 h 6858214"/>
                    <a:gd name="connsiteX1" fmla="*/ 548976 w 6036425"/>
                    <a:gd name="connsiteY1" fmla="*/ 49633 h 6858214"/>
                    <a:gd name="connsiteX2" fmla="*/ 0 w 6036425"/>
                    <a:gd name="connsiteY2" fmla="*/ 366931 h 6858214"/>
                    <a:gd name="connsiteX3" fmla="*/ 0 w 6036425"/>
                    <a:gd name="connsiteY3" fmla="*/ 6491284 h 6858214"/>
                    <a:gd name="connsiteX4" fmla="*/ 548976 w 6036425"/>
                    <a:gd name="connsiteY4" fmla="*/ 6808582 h 6858214"/>
                    <a:gd name="connsiteX5" fmla="*/ 5853224 w 6036425"/>
                    <a:gd name="connsiteY5" fmla="*/ 3746405 h 6858214"/>
                    <a:gd name="connsiteX6" fmla="*/ 5853224 w 6036425"/>
                    <a:gd name="connsiteY6" fmla="*/ 3111810 h 68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425" h="6858214">
                      <a:moveTo>
                        <a:pt x="5853224" y="3111810"/>
                      </a:moveTo>
                      <a:lnTo>
                        <a:pt x="548976" y="49633"/>
                      </a:lnTo>
                      <a:cubicBezTo>
                        <a:pt x="305546" y="-91389"/>
                        <a:pt x="0" y="84888"/>
                        <a:pt x="0" y="366931"/>
                      </a:cubicBezTo>
                      <a:lnTo>
                        <a:pt x="0" y="6491284"/>
                      </a:lnTo>
                      <a:cubicBezTo>
                        <a:pt x="0" y="6773327"/>
                        <a:pt x="305546" y="6949604"/>
                        <a:pt x="548976" y="6808582"/>
                      </a:cubicBezTo>
                      <a:lnTo>
                        <a:pt x="5853224" y="3746405"/>
                      </a:lnTo>
                      <a:cubicBezTo>
                        <a:pt x="6097493" y="3605384"/>
                        <a:pt x="6097493" y="3252831"/>
                        <a:pt x="5853224" y="3111810"/>
                      </a:cubicBezTo>
                      <a:close/>
                    </a:path>
                  </a:pathLst>
                </a:custGeom>
                <a:gradFill>
                  <a:gsLst>
                    <a:gs pos="15000">
                      <a:schemeClr val="bg1">
                        <a:alpha val="0"/>
                      </a:schemeClr>
                    </a:gs>
                    <a:gs pos="100000">
                      <a:schemeClr val="accent1">
                        <a:alpha val="45000"/>
                      </a:schemeClr>
                    </a:gs>
                  </a:gsLst>
                  <a:lin ang="0" scaled="0"/>
                </a:gradFill>
                <a:ln w="8386" cap="flat">
                  <a:noFill/>
                  <a:prstDash val="solid"/>
                  <a:miter/>
                </a:ln>
              </p:spPr>
              <p:txBody>
                <a:bodyPr rtlCol="0" anchor="ctr"/>
                <a:lstStyle/>
                <a:p>
                  <a:endParaRPr lang="zh-CN" altLang="en-US">
                    <a:solidFill>
                      <a:schemeClr val="bg1"/>
                    </a:solidFill>
                  </a:endParaRPr>
                </a:p>
              </p:txBody>
            </p:sp>
          </p:grpSp>
          <p:grpSp>
            <p:nvGrpSpPr>
              <p:cNvPr id="9" name="组合 8">
                <a:extLst>
                  <a:ext uri="{FF2B5EF4-FFF2-40B4-BE49-F238E27FC236}">
                    <a16:creationId xmlns:a16="http://schemas.microsoft.com/office/drawing/2014/main" id="{88555B8D-D838-4825-ADCC-18F34F0E8744}"/>
                  </a:ext>
                </a:extLst>
              </p:cNvPr>
              <p:cNvGrpSpPr/>
              <p:nvPr/>
            </p:nvGrpSpPr>
            <p:grpSpPr>
              <a:xfrm>
                <a:off x="7152894" y="2574247"/>
                <a:ext cx="560551" cy="531726"/>
                <a:chOff x="4757557" y="1981382"/>
                <a:chExt cx="455523" cy="432099"/>
              </a:xfrm>
              <a:solidFill>
                <a:schemeClr val="bg1"/>
              </a:solidFill>
            </p:grpSpPr>
            <p:sp>
              <p:nvSpPr>
                <p:cNvPr id="10" name="任意多边形: 形状 9">
                  <a:extLst>
                    <a:ext uri="{FF2B5EF4-FFF2-40B4-BE49-F238E27FC236}">
                      <a16:creationId xmlns:a16="http://schemas.microsoft.com/office/drawing/2014/main" id="{306386FF-7734-4CDA-8C87-A6621B8442C2}"/>
                    </a:ext>
                  </a:extLst>
                </p:cNvPr>
                <p:cNvSpPr/>
                <p:nvPr/>
              </p:nvSpPr>
              <p:spPr>
                <a:xfrm>
                  <a:off x="4757557" y="1981382"/>
                  <a:ext cx="455523" cy="432099"/>
                </a:xfrm>
                <a:custGeom>
                  <a:avLst/>
                  <a:gdLst>
                    <a:gd name="connsiteX0" fmla="*/ 410885 w 455523"/>
                    <a:gd name="connsiteY0" fmla="*/ -282 h 432099"/>
                    <a:gd name="connsiteX1" fmla="*/ 43200 w 455523"/>
                    <a:gd name="connsiteY1" fmla="*/ -282 h 432099"/>
                    <a:gd name="connsiteX2" fmla="*/ -725 w 455523"/>
                    <a:gd name="connsiteY2" fmla="*/ 44094 h 432099"/>
                    <a:gd name="connsiteX3" fmla="*/ -725 w 455523"/>
                    <a:gd name="connsiteY3" fmla="*/ 318766 h 432099"/>
                    <a:gd name="connsiteX4" fmla="*/ 43200 w 455523"/>
                    <a:gd name="connsiteY4" fmla="*/ 363130 h 432099"/>
                    <a:gd name="connsiteX5" fmla="*/ 126526 w 455523"/>
                    <a:gd name="connsiteY5" fmla="*/ 363130 h 432099"/>
                    <a:gd name="connsiteX6" fmla="*/ 89511 w 455523"/>
                    <a:gd name="connsiteY6" fmla="*/ 412326 h 432099"/>
                    <a:gd name="connsiteX7" fmla="*/ 91885 w 455523"/>
                    <a:gd name="connsiteY7" fmla="*/ 429350 h 432099"/>
                    <a:gd name="connsiteX8" fmla="*/ 108719 w 455523"/>
                    <a:gd name="connsiteY8" fmla="*/ 427023 h 432099"/>
                    <a:gd name="connsiteX9" fmla="*/ 108754 w 455523"/>
                    <a:gd name="connsiteY9" fmla="*/ 426975 h 432099"/>
                    <a:gd name="connsiteX10" fmla="*/ 156728 w 455523"/>
                    <a:gd name="connsiteY10" fmla="*/ 363166 h 432099"/>
                    <a:gd name="connsiteX11" fmla="*/ 297785 w 455523"/>
                    <a:gd name="connsiteY11" fmla="*/ 363166 h 432099"/>
                    <a:gd name="connsiteX12" fmla="*/ 345758 w 455523"/>
                    <a:gd name="connsiteY12" fmla="*/ 426975 h 432099"/>
                    <a:gd name="connsiteX13" fmla="*/ 353700 w 455523"/>
                    <a:gd name="connsiteY13" fmla="*/ 431724 h 432099"/>
                    <a:gd name="connsiteX14" fmla="*/ 367364 w 455523"/>
                    <a:gd name="connsiteY14" fmla="*/ 421324 h 432099"/>
                    <a:gd name="connsiteX15" fmla="*/ 364990 w 455523"/>
                    <a:gd name="connsiteY15" fmla="*/ 412290 h 432099"/>
                    <a:gd name="connsiteX16" fmla="*/ 327975 w 455523"/>
                    <a:gd name="connsiteY16" fmla="*/ 363095 h 432099"/>
                    <a:gd name="connsiteX17" fmla="*/ 410874 w 455523"/>
                    <a:gd name="connsiteY17" fmla="*/ 363095 h 432099"/>
                    <a:gd name="connsiteX18" fmla="*/ 454798 w 455523"/>
                    <a:gd name="connsiteY18" fmla="*/ 318731 h 432099"/>
                    <a:gd name="connsiteX19" fmla="*/ 454798 w 455523"/>
                    <a:gd name="connsiteY19" fmla="*/ 44094 h 432099"/>
                    <a:gd name="connsiteX20" fmla="*/ 410885 w 455523"/>
                    <a:gd name="connsiteY20" fmla="*/ -282 h 432099"/>
                    <a:gd name="connsiteX21" fmla="*/ 258419 w 455523"/>
                    <a:gd name="connsiteY21" fmla="*/ 277050 h 432099"/>
                    <a:gd name="connsiteX22" fmla="*/ 226603 w 455523"/>
                    <a:gd name="connsiteY22" fmla="*/ 306800 h 432099"/>
                    <a:gd name="connsiteX23" fmla="*/ 100195 w 455523"/>
                    <a:gd name="connsiteY23" fmla="*/ 306800 h 432099"/>
                    <a:gd name="connsiteX24" fmla="*/ 68379 w 455523"/>
                    <a:gd name="connsiteY24" fmla="*/ 278486 h 432099"/>
                    <a:gd name="connsiteX25" fmla="*/ 130847 w 455523"/>
                    <a:gd name="connsiteY25" fmla="*/ 179952 h 432099"/>
                    <a:gd name="connsiteX26" fmla="*/ 130847 w 455523"/>
                    <a:gd name="connsiteY26" fmla="*/ 179952 h 432099"/>
                    <a:gd name="connsiteX27" fmla="*/ 104623 w 455523"/>
                    <a:gd name="connsiteY27" fmla="*/ 142082 h 432099"/>
                    <a:gd name="connsiteX28" fmla="*/ 112554 w 455523"/>
                    <a:gd name="connsiteY28" fmla="*/ 96471 h 432099"/>
                    <a:gd name="connsiteX29" fmla="*/ 195049 w 455523"/>
                    <a:gd name="connsiteY29" fmla="*/ 77750 h 432099"/>
                    <a:gd name="connsiteX30" fmla="*/ 195452 w 455523"/>
                    <a:gd name="connsiteY30" fmla="*/ 77999 h 432099"/>
                    <a:gd name="connsiteX31" fmla="*/ 213260 w 455523"/>
                    <a:gd name="connsiteY31" fmla="*/ 162442 h 432099"/>
                    <a:gd name="connsiteX32" fmla="*/ 194776 w 455523"/>
                    <a:gd name="connsiteY32" fmla="*/ 180676 h 432099"/>
                    <a:gd name="connsiteX33" fmla="*/ 258419 w 455523"/>
                    <a:gd name="connsiteY33" fmla="*/ 277050 h 432099"/>
                    <a:gd name="connsiteX34" fmla="*/ 278601 w 455523"/>
                    <a:gd name="connsiteY34" fmla="*/ 84077 h 432099"/>
                    <a:gd name="connsiteX35" fmla="*/ 287124 w 455523"/>
                    <a:gd name="connsiteY35" fmla="*/ 80516 h 432099"/>
                    <a:gd name="connsiteX36" fmla="*/ 359066 w 455523"/>
                    <a:gd name="connsiteY36" fmla="*/ 80516 h 432099"/>
                    <a:gd name="connsiteX37" fmla="*/ 370938 w 455523"/>
                    <a:gd name="connsiteY37" fmla="*/ 92874 h 432099"/>
                    <a:gd name="connsiteX38" fmla="*/ 359304 w 455523"/>
                    <a:gd name="connsiteY38" fmla="*/ 104746 h 432099"/>
                    <a:gd name="connsiteX39" fmla="*/ 287338 w 455523"/>
                    <a:gd name="connsiteY39" fmla="*/ 104746 h 432099"/>
                    <a:gd name="connsiteX40" fmla="*/ 275218 w 455523"/>
                    <a:gd name="connsiteY40" fmla="*/ 92744 h 432099"/>
                    <a:gd name="connsiteX41" fmla="*/ 278601 w 455523"/>
                    <a:gd name="connsiteY41" fmla="*/ 84077 h 432099"/>
                    <a:gd name="connsiteX42" fmla="*/ 359066 w 455523"/>
                    <a:gd name="connsiteY42" fmla="*/ 129059 h 432099"/>
                    <a:gd name="connsiteX43" fmla="*/ 370938 w 455523"/>
                    <a:gd name="connsiteY43" fmla="*/ 141417 h 432099"/>
                    <a:gd name="connsiteX44" fmla="*/ 359304 w 455523"/>
                    <a:gd name="connsiteY44" fmla="*/ 153289 h 432099"/>
                    <a:gd name="connsiteX45" fmla="*/ 287338 w 455523"/>
                    <a:gd name="connsiteY45" fmla="*/ 153289 h 432099"/>
                    <a:gd name="connsiteX46" fmla="*/ 275229 w 455523"/>
                    <a:gd name="connsiteY46" fmla="*/ 141298 h 432099"/>
                    <a:gd name="connsiteX47" fmla="*/ 278553 w 455523"/>
                    <a:gd name="connsiteY47" fmla="*/ 132561 h 432099"/>
                    <a:gd name="connsiteX48" fmla="*/ 287101 w 455523"/>
                    <a:gd name="connsiteY48" fmla="*/ 128999 h 432099"/>
                    <a:gd name="connsiteX49" fmla="*/ 287101 w 455523"/>
                    <a:gd name="connsiteY49" fmla="*/ 128999 h 432099"/>
                    <a:gd name="connsiteX50" fmla="*/ 375224 w 455523"/>
                    <a:gd name="connsiteY50" fmla="*/ 217822 h 432099"/>
                    <a:gd name="connsiteX51" fmla="*/ 287374 w 455523"/>
                    <a:gd name="connsiteY51" fmla="*/ 217822 h 432099"/>
                    <a:gd name="connsiteX52" fmla="*/ 275265 w 455523"/>
                    <a:gd name="connsiteY52" fmla="*/ 205476 h 432099"/>
                    <a:gd name="connsiteX53" fmla="*/ 278648 w 455523"/>
                    <a:gd name="connsiteY53" fmla="*/ 197154 h 432099"/>
                    <a:gd name="connsiteX54" fmla="*/ 287136 w 455523"/>
                    <a:gd name="connsiteY54" fmla="*/ 193592 h 432099"/>
                    <a:gd name="connsiteX55" fmla="*/ 374986 w 455523"/>
                    <a:gd name="connsiteY55" fmla="*/ 193592 h 432099"/>
                    <a:gd name="connsiteX56" fmla="*/ 387095 w 455523"/>
                    <a:gd name="connsiteY56" fmla="*/ 205583 h 432099"/>
                    <a:gd name="connsiteX57" fmla="*/ 375259 w 455523"/>
                    <a:gd name="connsiteY57" fmla="*/ 217775 h 43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5523" h="432099">
                      <a:moveTo>
                        <a:pt x="410885" y="-282"/>
                      </a:moveTo>
                      <a:lnTo>
                        <a:pt x="43200" y="-282"/>
                      </a:lnTo>
                      <a:cubicBezTo>
                        <a:pt x="19018" y="-282"/>
                        <a:pt x="-642" y="19520"/>
                        <a:pt x="-725" y="44094"/>
                      </a:cubicBezTo>
                      <a:lnTo>
                        <a:pt x="-725" y="318766"/>
                      </a:lnTo>
                      <a:cubicBezTo>
                        <a:pt x="-606" y="343328"/>
                        <a:pt x="19041" y="363178"/>
                        <a:pt x="43200" y="363130"/>
                      </a:cubicBezTo>
                      <a:lnTo>
                        <a:pt x="126526" y="363130"/>
                      </a:lnTo>
                      <a:lnTo>
                        <a:pt x="89511" y="412326"/>
                      </a:lnTo>
                      <a:cubicBezTo>
                        <a:pt x="85546" y="417704"/>
                        <a:pt x="86590" y="425266"/>
                        <a:pt x="91885" y="429350"/>
                      </a:cubicBezTo>
                      <a:cubicBezTo>
                        <a:pt x="97180" y="433350"/>
                        <a:pt x="104706" y="432317"/>
                        <a:pt x="108719" y="427023"/>
                      </a:cubicBezTo>
                      <a:cubicBezTo>
                        <a:pt x="108731" y="427011"/>
                        <a:pt x="108743" y="426987"/>
                        <a:pt x="108754" y="426975"/>
                      </a:cubicBezTo>
                      <a:lnTo>
                        <a:pt x="156728" y="363166"/>
                      </a:lnTo>
                      <a:lnTo>
                        <a:pt x="297785" y="363166"/>
                      </a:lnTo>
                      <a:lnTo>
                        <a:pt x="345758" y="426975"/>
                      </a:lnTo>
                      <a:cubicBezTo>
                        <a:pt x="347658" y="429563"/>
                        <a:pt x="350519" y="431273"/>
                        <a:pt x="353700" y="431724"/>
                      </a:cubicBezTo>
                      <a:cubicBezTo>
                        <a:pt x="360325" y="432543"/>
                        <a:pt x="366391" y="427925"/>
                        <a:pt x="367364" y="421324"/>
                      </a:cubicBezTo>
                      <a:cubicBezTo>
                        <a:pt x="367816" y="418119"/>
                        <a:pt x="366961" y="414866"/>
                        <a:pt x="364990" y="412290"/>
                      </a:cubicBezTo>
                      <a:lnTo>
                        <a:pt x="327975" y="363095"/>
                      </a:lnTo>
                      <a:lnTo>
                        <a:pt x="410874" y="363095"/>
                      </a:lnTo>
                      <a:cubicBezTo>
                        <a:pt x="435044" y="363095"/>
                        <a:pt x="454704" y="343305"/>
                        <a:pt x="454798" y="318731"/>
                      </a:cubicBezTo>
                      <a:lnTo>
                        <a:pt x="454798" y="44094"/>
                      </a:lnTo>
                      <a:cubicBezTo>
                        <a:pt x="454715" y="19520"/>
                        <a:pt x="435044" y="-341"/>
                        <a:pt x="410885" y="-282"/>
                      </a:cubicBezTo>
                      <a:close/>
                      <a:moveTo>
                        <a:pt x="258419" y="277050"/>
                      </a:moveTo>
                      <a:cubicBezTo>
                        <a:pt x="257161" y="293729"/>
                        <a:pt x="243330" y="306669"/>
                        <a:pt x="226603" y="306800"/>
                      </a:cubicBezTo>
                      <a:lnTo>
                        <a:pt x="100195" y="306800"/>
                      </a:lnTo>
                      <a:cubicBezTo>
                        <a:pt x="84002" y="306657"/>
                        <a:pt x="70410" y="294560"/>
                        <a:pt x="68379" y="278486"/>
                      </a:cubicBezTo>
                      <a:cubicBezTo>
                        <a:pt x="61731" y="221882"/>
                        <a:pt x="82400" y="189010"/>
                        <a:pt x="130847" y="179952"/>
                      </a:cubicBezTo>
                      <a:lnTo>
                        <a:pt x="130847" y="179952"/>
                      </a:lnTo>
                      <a:cubicBezTo>
                        <a:pt x="117433" y="171298"/>
                        <a:pt x="108007" y="157681"/>
                        <a:pt x="104623" y="142082"/>
                      </a:cubicBezTo>
                      <a:cubicBezTo>
                        <a:pt x="101192" y="126423"/>
                        <a:pt x="104030" y="110052"/>
                        <a:pt x="112554" y="96471"/>
                      </a:cubicBezTo>
                      <a:cubicBezTo>
                        <a:pt x="130159" y="68514"/>
                        <a:pt x="167103" y="60132"/>
                        <a:pt x="195049" y="77750"/>
                      </a:cubicBezTo>
                      <a:cubicBezTo>
                        <a:pt x="195191" y="77833"/>
                        <a:pt x="195322" y="77916"/>
                        <a:pt x="195452" y="77999"/>
                      </a:cubicBezTo>
                      <a:cubicBezTo>
                        <a:pt x="223683" y="96400"/>
                        <a:pt x="231661" y="134199"/>
                        <a:pt x="213260" y="162442"/>
                      </a:cubicBezTo>
                      <a:cubicBezTo>
                        <a:pt x="208475" y="169778"/>
                        <a:pt x="202172" y="175999"/>
                        <a:pt x="194776" y="180676"/>
                      </a:cubicBezTo>
                      <a:cubicBezTo>
                        <a:pt x="241538" y="190185"/>
                        <a:pt x="262907" y="222333"/>
                        <a:pt x="258419" y="277050"/>
                      </a:cubicBezTo>
                      <a:close/>
                      <a:moveTo>
                        <a:pt x="278601" y="84077"/>
                      </a:moveTo>
                      <a:cubicBezTo>
                        <a:pt x="280821" y="81751"/>
                        <a:pt x="283907" y="80457"/>
                        <a:pt x="287124" y="80516"/>
                      </a:cubicBezTo>
                      <a:lnTo>
                        <a:pt x="359066" y="80516"/>
                      </a:lnTo>
                      <a:cubicBezTo>
                        <a:pt x="365762" y="80646"/>
                        <a:pt x="371080" y="86179"/>
                        <a:pt x="370938" y="92874"/>
                      </a:cubicBezTo>
                      <a:cubicBezTo>
                        <a:pt x="370819" y="99285"/>
                        <a:pt x="365714" y="104497"/>
                        <a:pt x="359304" y="104746"/>
                      </a:cubicBezTo>
                      <a:lnTo>
                        <a:pt x="287338" y="104746"/>
                      </a:lnTo>
                      <a:cubicBezTo>
                        <a:pt x="280702" y="104722"/>
                        <a:pt x="275312" y="99380"/>
                        <a:pt x="275218" y="92744"/>
                      </a:cubicBezTo>
                      <a:cubicBezTo>
                        <a:pt x="275123" y="89514"/>
                        <a:pt x="276345" y="86381"/>
                        <a:pt x="278601" y="84077"/>
                      </a:cubicBezTo>
                      <a:close/>
                      <a:moveTo>
                        <a:pt x="359066" y="129059"/>
                      </a:moveTo>
                      <a:cubicBezTo>
                        <a:pt x="365762" y="129189"/>
                        <a:pt x="371080" y="134721"/>
                        <a:pt x="370938" y="141417"/>
                      </a:cubicBezTo>
                      <a:cubicBezTo>
                        <a:pt x="370819" y="147828"/>
                        <a:pt x="365714" y="153039"/>
                        <a:pt x="359304" y="153289"/>
                      </a:cubicBezTo>
                      <a:lnTo>
                        <a:pt x="287338" y="153289"/>
                      </a:lnTo>
                      <a:cubicBezTo>
                        <a:pt x="280714" y="153253"/>
                        <a:pt x="275324" y="147923"/>
                        <a:pt x="275229" y="141298"/>
                      </a:cubicBezTo>
                      <a:cubicBezTo>
                        <a:pt x="275099" y="138057"/>
                        <a:pt x="276298" y="134900"/>
                        <a:pt x="278553" y="132561"/>
                      </a:cubicBezTo>
                      <a:cubicBezTo>
                        <a:pt x="280785" y="130234"/>
                        <a:pt x="283884" y="128940"/>
                        <a:pt x="287101" y="128999"/>
                      </a:cubicBezTo>
                      <a:lnTo>
                        <a:pt x="287101" y="128999"/>
                      </a:lnTo>
                      <a:close/>
                      <a:moveTo>
                        <a:pt x="375224" y="217822"/>
                      </a:moveTo>
                      <a:lnTo>
                        <a:pt x="287374" y="217822"/>
                      </a:lnTo>
                      <a:cubicBezTo>
                        <a:pt x="280619" y="217751"/>
                        <a:pt x="275206" y="212231"/>
                        <a:pt x="275265" y="205476"/>
                      </a:cubicBezTo>
                      <a:cubicBezTo>
                        <a:pt x="275300" y="202377"/>
                        <a:pt x="276511" y="199398"/>
                        <a:pt x="278648" y="197154"/>
                      </a:cubicBezTo>
                      <a:cubicBezTo>
                        <a:pt x="280880" y="194863"/>
                        <a:pt x="283943" y="193569"/>
                        <a:pt x="287136" y="193592"/>
                      </a:cubicBezTo>
                      <a:lnTo>
                        <a:pt x="374986" y="193592"/>
                      </a:lnTo>
                      <a:cubicBezTo>
                        <a:pt x="381610" y="193628"/>
                        <a:pt x="387000" y="198958"/>
                        <a:pt x="387095" y="205583"/>
                      </a:cubicBezTo>
                      <a:cubicBezTo>
                        <a:pt x="387024" y="212148"/>
                        <a:pt x="381824" y="217502"/>
                        <a:pt x="375259" y="217775"/>
                      </a:cubicBezTo>
                      <a:close/>
                    </a:path>
                  </a:pathLst>
                </a:custGeom>
                <a:grpFill/>
                <a:ln w="1185" cap="flat">
                  <a:noFill/>
                  <a:prstDash val="solid"/>
                  <a:miter/>
                </a:ln>
              </p:spPr>
              <p:txBody>
                <a:bodyPr rtlCol="0" anchor="ctr"/>
                <a:lstStyle/>
                <a:p>
                  <a:endParaRPr lang="zh-CN" altLang="en-US" dirty="0">
                    <a:solidFill>
                      <a:schemeClr val="bg1"/>
                    </a:solidFill>
                  </a:endParaRPr>
                </a:p>
              </p:txBody>
            </p:sp>
            <p:sp>
              <p:nvSpPr>
                <p:cNvPr id="11" name="任意多边形: 形状 10">
                  <a:extLst>
                    <a:ext uri="{FF2B5EF4-FFF2-40B4-BE49-F238E27FC236}">
                      <a16:creationId xmlns:a16="http://schemas.microsoft.com/office/drawing/2014/main" id="{C3318D90-0F88-4D8F-BA12-0D727B745276}"/>
                    </a:ext>
                  </a:extLst>
                </p:cNvPr>
                <p:cNvSpPr/>
                <p:nvPr/>
              </p:nvSpPr>
              <p:spPr>
                <a:xfrm>
                  <a:off x="4885782" y="2074455"/>
                  <a:ext cx="71276" cy="72440"/>
                </a:xfrm>
                <a:custGeom>
                  <a:avLst/>
                  <a:gdLst>
                    <a:gd name="connsiteX0" fmla="*/ 71277 w 71276"/>
                    <a:gd name="connsiteY0" fmla="*/ 36220 h 72440"/>
                    <a:gd name="connsiteX1" fmla="*/ 35638 w 71276"/>
                    <a:gd name="connsiteY1" fmla="*/ 72440 h 72440"/>
                    <a:gd name="connsiteX2" fmla="*/ 0 w 71276"/>
                    <a:gd name="connsiteY2" fmla="*/ 36220 h 72440"/>
                    <a:gd name="connsiteX3" fmla="*/ 35638 w 71276"/>
                    <a:gd name="connsiteY3" fmla="*/ 0 h 72440"/>
                    <a:gd name="connsiteX4" fmla="*/ 71277 w 71276"/>
                    <a:gd name="connsiteY4" fmla="*/ 36220 h 72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76" h="72440">
                      <a:moveTo>
                        <a:pt x="71277" y="36220"/>
                      </a:moveTo>
                      <a:cubicBezTo>
                        <a:pt x="71277" y="56224"/>
                        <a:pt x="55321" y="72440"/>
                        <a:pt x="35638" y="72440"/>
                      </a:cubicBezTo>
                      <a:cubicBezTo>
                        <a:pt x="15956" y="72440"/>
                        <a:pt x="0" y="56224"/>
                        <a:pt x="0" y="36220"/>
                      </a:cubicBezTo>
                      <a:cubicBezTo>
                        <a:pt x="0" y="16216"/>
                        <a:pt x="15956" y="0"/>
                        <a:pt x="35638" y="0"/>
                      </a:cubicBezTo>
                      <a:cubicBezTo>
                        <a:pt x="55321" y="0"/>
                        <a:pt x="71277" y="16216"/>
                        <a:pt x="71277" y="36220"/>
                      </a:cubicBezTo>
                      <a:close/>
                    </a:path>
                  </a:pathLst>
                </a:custGeom>
                <a:grpFill/>
                <a:ln w="1185" cap="flat">
                  <a:noFill/>
                  <a:prstDash val="solid"/>
                  <a:miter/>
                </a:ln>
              </p:spPr>
              <p:txBody>
                <a:bodyPr rtlCol="0" anchor="ctr"/>
                <a:lstStyle/>
                <a:p>
                  <a:endParaRPr lang="zh-CN" altLang="en-US">
                    <a:solidFill>
                      <a:schemeClr val="bg1"/>
                    </a:solidFill>
                  </a:endParaRPr>
                </a:p>
              </p:txBody>
            </p:sp>
            <p:sp>
              <p:nvSpPr>
                <p:cNvPr id="12" name="任意多边形: 形状 11">
                  <a:extLst>
                    <a:ext uri="{FF2B5EF4-FFF2-40B4-BE49-F238E27FC236}">
                      <a16:creationId xmlns:a16="http://schemas.microsoft.com/office/drawing/2014/main" id="{6DC5A27E-3AE8-481B-8554-0AD1E64CF893}"/>
                    </a:ext>
                  </a:extLst>
                </p:cNvPr>
                <p:cNvSpPr/>
                <p:nvPr/>
              </p:nvSpPr>
              <p:spPr>
                <a:xfrm>
                  <a:off x="4849472" y="2183365"/>
                  <a:ext cx="143988" cy="80797"/>
                </a:xfrm>
                <a:custGeom>
                  <a:avLst/>
                  <a:gdLst>
                    <a:gd name="connsiteX0" fmla="*/ 69811 w 143988"/>
                    <a:gd name="connsiteY0" fmla="*/ -282 h 80797"/>
                    <a:gd name="connsiteX1" fmla="*/ 445 w 143988"/>
                    <a:gd name="connsiteY1" fmla="*/ 73322 h 80797"/>
                    <a:gd name="connsiteX2" fmla="*/ 8281 w 143988"/>
                    <a:gd name="connsiteY2" fmla="*/ 80516 h 80797"/>
                    <a:gd name="connsiteX3" fmla="*/ 134653 w 143988"/>
                    <a:gd name="connsiteY3" fmla="*/ 80516 h 80797"/>
                    <a:gd name="connsiteX4" fmla="*/ 142726 w 143988"/>
                    <a:gd name="connsiteY4" fmla="*/ 73072 h 80797"/>
                    <a:gd name="connsiteX5" fmla="*/ 69811 w 143988"/>
                    <a:gd name="connsiteY5" fmla="*/ -282 h 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988" h="80797">
                      <a:moveTo>
                        <a:pt x="69811" y="-282"/>
                      </a:moveTo>
                      <a:cubicBezTo>
                        <a:pt x="13516" y="-282"/>
                        <a:pt x="-5965" y="20826"/>
                        <a:pt x="445" y="73322"/>
                      </a:cubicBezTo>
                      <a:cubicBezTo>
                        <a:pt x="849" y="77358"/>
                        <a:pt x="4221" y="80457"/>
                        <a:pt x="8281" y="80516"/>
                      </a:cubicBezTo>
                      <a:lnTo>
                        <a:pt x="134653" y="80516"/>
                      </a:lnTo>
                      <a:cubicBezTo>
                        <a:pt x="138880" y="80540"/>
                        <a:pt x="142405" y="77287"/>
                        <a:pt x="142726" y="73072"/>
                      </a:cubicBezTo>
                      <a:cubicBezTo>
                        <a:pt x="147000" y="21075"/>
                        <a:pt x="126094" y="-282"/>
                        <a:pt x="69811" y="-282"/>
                      </a:cubicBezTo>
                      <a:close/>
                    </a:path>
                  </a:pathLst>
                </a:custGeom>
                <a:grpFill/>
                <a:ln w="1185" cap="flat">
                  <a:noFill/>
                  <a:prstDash val="solid"/>
                  <a:miter/>
                </a:ln>
              </p:spPr>
              <p:txBody>
                <a:bodyPr rtlCol="0" anchor="ctr"/>
                <a:lstStyle/>
                <a:p>
                  <a:endParaRPr lang="zh-CN" altLang="en-US">
                    <a:solidFill>
                      <a:schemeClr val="bg1"/>
                    </a:solidFill>
                  </a:endParaRPr>
                </a:p>
              </p:txBody>
            </p:sp>
          </p:grpSp>
        </p:grpSp>
      </p:grpSp>
      <p:grpSp>
        <p:nvGrpSpPr>
          <p:cNvPr id="17" name="组合 16">
            <a:extLst>
              <a:ext uri="{FF2B5EF4-FFF2-40B4-BE49-F238E27FC236}">
                <a16:creationId xmlns:a16="http://schemas.microsoft.com/office/drawing/2014/main" id="{B138E205-5262-4008-8E94-906AB2434202}"/>
              </a:ext>
            </a:extLst>
          </p:cNvPr>
          <p:cNvGrpSpPr/>
          <p:nvPr/>
        </p:nvGrpSpPr>
        <p:grpSpPr>
          <a:xfrm>
            <a:off x="9156422" y="1904469"/>
            <a:ext cx="2096588" cy="3547089"/>
            <a:chOff x="8923571" y="1899010"/>
            <a:chExt cx="2096588" cy="3547089"/>
          </a:xfrm>
        </p:grpSpPr>
        <p:sp>
          <p:nvSpPr>
            <p:cNvPr id="18" name="文本框 17">
              <a:extLst>
                <a:ext uri="{FF2B5EF4-FFF2-40B4-BE49-F238E27FC236}">
                  <a16:creationId xmlns:a16="http://schemas.microsoft.com/office/drawing/2014/main" id="{F9EFE57C-D87E-4A1A-936C-B1B8182063EE}"/>
                </a:ext>
              </a:extLst>
            </p:cNvPr>
            <p:cNvSpPr txBox="1"/>
            <p:nvPr/>
          </p:nvSpPr>
          <p:spPr>
            <a:xfrm>
              <a:off x="9238331" y="411567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9" name="文本框 18">
              <a:extLst>
                <a:ext uri="{FF2B5EF4-FFF2-40B4-BE49-F238E27FC236}">
                  <a16:creationId xmlns:a16="http://schemas.microsoft.com/office/drawing/2014/main" id="{1A544FFE-4A65-49FE-AF17-3079445743B4}"/>
                </a:ext>
              </a:extLst>
            </p:cNvPr>
            <p:cNvSpPr txBox="1"/>
            <p:nvPr/>
          </p:nvSpPr>
          <p:spPr>
            <a:xfrm>
              <a:off x="8923571" y="4408827"/>
              <a:ext cx="2096588"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20" name="组合 19">
              <a:extLst>
                <a:ext uri="{FF2B5EF4-FFF2-40B4-BE49-F238E27FC236}">
                  <a16:creationId xmlns:a16="http://schemas.microsoft.com/office/drawing/2014/main" id="{52DFF633-4BBF-4E4F-90F2-593638DEB8F3}"/>
                </a:ext>
              </a:extLst>
            </p:cNvPr>
            <p:cNvGrpSpPr/>
            <p:nvPr/>
          </p:nvGrpSpPr>
          <p:grpSpPr>
            <a:xfrm>
              <a:off x="9021947" y="1899010"/>
              <a:ext cx="1899836" cy="1906088"/>
              <a:chOff x="9165174" y="1899010"/>
              <a:chExt cx="1899836" cy="1906088"/>
            </a:xfrm>
          </p:grpSpPr>
          <p:grpSp>
            <p:nvGrpSpPr>
              <p:cNvPr id="21" name="组合 20">
                <a:extLst>
                  <a:ext uri="{FF2B5EF4-FFF2-40B4-BE49-F238E27FC236}">
                    <a16:creationId xmlns:a16="http://schemas.microsoft.com/office/drawing/2014/main" id="{F48984D2-62CD-485E-B6A2-429A03563EAB}"/>
                  </a:ext>
                </a:extLst>
              </p:cNvPr>
              <p:cNvGrpSpPr/>
              <p:nvPr/>
            </p:nvGrpSpPr>
            <p:grpSpPr>
              <a:xfrm>
                <a:off x="9165174" y="1899010"/>
                <a:ext cx="1899836" cy="1906088"/>
                <a:chOff x="9165174" y="1899010"/>
                <a:chExt cx="1899836" cy="1906088"/>
              </a:xfrm>
            </p:grpSpPr>
            <p:sp>
              <p:nvSpPr>
                <p:cNvPr id="27" name="椭圆 26">
                  <a:extLst>
                    <a:ext uri="{FF2B5EF4-FFF2-40B4-BE49-F238E27FC236}">
                      <a16:creationId xmlns:a16="http://schemas.microsoft.com/office/drawing/2014/main" id="{A7508629-38A8-458D-8678-A1325E61F7B3}"/>
                    </a:ext>
                  </a:extLst>
                </p:cNvPr>
                <p:cNvSpPr/>
                <p:nvPr/>
              </p:nvSpPr>
              <p:spPr>
                <a:xfrm>
                  <a:off x="9354928" y="2095016"/>
                  <a:ext cx="1520327" cy="1520326"/>
                </a:xfrm>
                <a:prstGeom prst="ellipse">
                  <a:avLst/>
                </a:prstGeom>
                <a:gradFill>
                  <a:gsLst>
                    <a:gs pos="72000">
                      <a:schemeClr val="accent1">
                        <a:alpha val="0"/>
                      </a:schemeClr>
                    </a:gs>
                    <a:gs pos="100000">
                      <a:schemeClr val="accent1">
                        <a:alpha val="2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弧形 27">
                  <a:extLst>
                    <a:ext uri="{FF2B5EF4-FFF2-40B4-BE49-F238E27FC236}">
                      <a16:creationId xmlns:a16="http://schemas.microsoft.com/office/drawing/2014/main" id="{EFC10125-319E-47F9-91EB-5E50C2C44B4B}"/>
                    </a:ext>
                  </a:extLst>
                </p:cNvPr>
                <p:cNvSpPr/>
                <p:nvPr/>
              </p:nvSpPr>
              <p:spPr>
                <a:xfrm>
                  <a:off x="9254876" y="1994964"/>
                  <a:ext cx="1720433" cy="1720432"/>
                </a:xfrm>
                <a:prstGeom prst="arc">
                  <a:avLst>
                    <a:gd name="adj1" fmla="val 17387974"/>
                    <a:gd name="adj2" fmla="val 15013775"/>
                  </a:avLst>
                </a:prstGeom>
                <a:ln w="15875"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29" name="弧形 28">
                  <a:extLst>
                    <a:ext uri="{FF2B5EF4-FFF2-40B4-BE49-F238E27FC236}">
                      <a16:creationId xmlns:a16="http://schemas.microsoft.com/office/drawing/2014/main" id="{AF315E50-5AAB-4CB5-8CFC-C14A06057866}"/>
                    </a:ext>
                  </a:extLst>
                </p:cNvPr>
                <p:cNvSpPr/>
                <p:nvPr/>
              </p:nvSpPr>
              <p:spPr>
                <a:xfrm>
                  <a:off x="9165174" y="1905262"/>
                  <a:ext cx="1899836" cy="1899836"/>
                </a:xfrm>
                <a:prstGeom prst="arc">
                  <a:avLst>
                    <a:gd name="adj1" fmla="val 17387974"/>
                    <a:gd name="adj2" fmla="val 15013775"/>
                  </a:avLst>
                </a:prstGeom>
                <a:ln w="6350" cap="rnd">
                  <a:gradFill>
                    <a:gsLst>
                      <a:gs pos="0">
                        <a:schemeClr val="bg1">
                          <a:alpha val="0"/>
                        </a:schemeClr>
                      </a:gs>
                      <a:gs pos="100000">
                        <a:schemeClr val="accent1">
                          <a:alpha val="35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30" name="图形 1">
                  <a:extLst>
                    <a:ext uri="{FF2B5EF4-FFF2-40B4-BE49-F238E27FC236}">
                      <a16:creationId xmlns:a16="http://schemas.microsoft.com/office/drawing/2014/main" id="{6376A80A-CFFF-40FB-8D89-30F76DECC302}"/>
                    </a:ext>
                  </a:extLst>
                </p:cNvPr>
                <p:cNvSpPr/>
                <p:nvPr/>
              </p:nvSpPr>
              <p:spPr>
                <a:xfrm rot="5400000">
                  <a:off x="9991532" y="1835723"/>
                  <a:ext cx="247118" cy="373691"/>
                </a:xfrm>
                <a:custGeom>
                  <a:avLst/>
                  <a:gdLst>
                    <a:gd name="connsiteX0" fmla="*/ 5853224 w 6036425"/>
                    <a:gd name="connsiteY0" fmla="*/ 3111810 h 6858214"/>
                    <a:gd name="connsiteX1" fmla="*/ 548976 w 6036425"/>
                    <a:gd name="connsiteY1" fmla="*/ 49633 h 6858214"/>
                    <a:gd name="connsiteX2" fmla="*/ 0 w 6036425"/>
                    <a:gd name="connsiteY2" fmla="*/ 366931 h 6858214"/>
                    <a:gd name="connsiteX3" fmla="*/ 0 w 6036425"/>
                    <a:gd name="connsiteY3" fmla="*/ 6491284 h 6858214"/>
                    <a:gd name="connsiteX4" fmla="*/ 548976 w 6036425"/>
                    <a:gd name="connsiteY4" fmla="*/ 6808582 h 6858214"/>
                    <a:gd name="connsiteX5" fmla="*/ 5853224 w 6036425"/>
                    <a:gd name="connsiteY5" fmla="*/ 3746405 h 6858214"/>
                    <a:gd name="connsiteX6" fmla="*/ 5853224 w 6036425"/>
                    <a:gd name="connsiteY6" fmla="*/ 3111810 h 68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425" h="6858214">
                      <a:moveTo>
                        <a:pt x="5853224" y="3111810"/>
                      </a:moveTo>
                      <a:lnTo>
                        <a:pt x="548976" y="49633"/>
                      </a:lnTo>
                      <a:cubicBezTo>
                        <a:pt x="305546" y="-91389"/>
                        <a:pt x="0" y="84888"/>
                        <a:pt x="0" y="366931"/>
                      </a:cubicBezTo>
                      <a:lnTo>
                        <a:pt x="0" y="6491284"/>
                      </a:lnTo>
                      <a:cubicBezTo>
                        <a:pt x="0" y="6773327"/>
                        <a:pt x="305546" y="6949604"/>
                        <a:pt x="548976" y="6808582"/>
                      </a:cubicBezTo>
                      <a:lnTo>
                        <a:pt x="5853224" y="3746405"/>
                      </a:lnTo>
                      <a:cubicBezTo>
                        <a:pt x="6097493" y="3605384"/>
                        <a:pt x="6097493" y="3252831"/>
                        <a:pt x="5853224" y="3111810"/>
                      </a:cubicBezTo>
                      <a:close/>
                    </a:path>
                  </a:pathLst>
                </a:custGeom>
                <a:gradFill>
                  <a:gsLst>
                    <a:gs pos="15000">
                      <a:schemeClr val="bg1">
                        <a:alpha val="0"/>
                      </a:schemeClr>
                    </a:gs>
                    <a:gs pos="100000">
                      <a:schemeClr val="accent1">
                        <a:alpha val="45000"/>
                      </a:schemeClr>
                    </a:gs>
                  </a:gsLst>
                  <a:lin ang="0" scaled="0"/>
                </a:gradFill>
                <a:ln w="8386" cap="flat">
                  <a:noFill/>
                  <a:prstDash val="solid"/>
                  <a:miter/>
                </a:ln>
              </p:spPr>
              <p:txBody>
                <a:bodyPr rtlCol="0" anchor="ctr"/>
                <a:lstStyle/>
                <a:p>
                  <a:endParaRPr lang="zh-CN" altLang="en-US">
                    <a:solidFill>
                      <a:schemeClr val="bg1"/>
                    </a:solidFill>
                  </a:endParaRPr>
                </a:p>
              </p:txBody>
            </p:sp>
          </p:grpSp>
          <p:grpSp>
            <p:nvGrpSpPr>
              <p:cNvPr id="22" name="组合 21">
                <a:extLst>
                  <a:ext uri="{FF2B5EF4-FFF2-40B4-BE49-F238E27FC236}">
                    <a16:creationId xmlns:a16="http://schemas.microsoft.com/office/drawing/2014/main" id="{474A8E2E-671A-4C27-9DFF-C671D9FF9C4A}"/>
                  </a:ext>
                </a:extLst>
              </p:cNvPr>
              <p:cNvGrpSpPr/>
              <p:nvPr/>
            </p:nvGrpSpPr>
            <p:grpSpPr>
              <a:xfrm>
                <a:off x="9832058" y="2575151"/>
                <a:ext cx="559266" cy="529919"/>
                <a:chOff x="4758091" y="4421200"/>
                <a:chExt cx="454479" cy="430631"/>
              </a:xfrm>
              <a:solidFill>
                <a:schemeClr val="bg1"/>
              </a:solidFill>
            </p:grpSpPr>
            <p:sp>
              <p:nvSpPr>
                <p:cNvPr id="23" name="任意多边形: 形状 22">
                  <a:extLst>
                    <a:ext uri="{FF2B5EF4-FFF2-40B4-BE49-F238E27FC236}">
                      <a16:creationId xmlns:a16="http://schemas.microsoft.com/office/drawing/2014/main" id="{2AF15E3B-EFBE-48CE-BC08-5A23089EFB33}"/>
                    </a:ext>
                  </a:extLst>
                </p:cNvPr>
                <p:cNvSpPr/>
                <p:nvPr/>
              </p:nvSpPr>
              <p:spPr>
                <a:xfrm>
                  <a:off x="4989872" y="4497475"/>
                  <a:ext cx="160705" cy="28491"/>
                </a:xfrm>
                <a:custGeom>
                  <a:avLst/>
                  <a:gdLst>
                    <a:gd name="connsiteX0" fmla="*/ 147373 w 160705"/>
                    <a:gd name="connsiteY0" fmla="*/ -282 h 28491"/>
                    <a:gd name="connsiteX1" fmla="*/ 11882 w 160705"/>
                    <a:gd name="connsiteY1" fmla="*/ -282 h 28491"/>
                    <a:gd name="connsiteX2" fmla="*/ -725 w 160705"/>
                    <a:gd name="connsiteY2" fmla="*/ 13964 h 28491"/>
                    <a:gd name="connsiteX3" fmla="*/ 11882 w 160705"/>
                    <a:gd name="connsiteY3" fmla="*/ 28210 h 28491"/>
                    <a:gd name="connsiteX4" fmla="*/ 147373 w 160705"/>
                    <a:gd name="connsiteY4" fmla="*/ 28210 h 28491"/>
                    <a:gd name="connsiteX5" fmla="*/ 159980 w 160705"/>
                    <a:gd name="connsiteY5" fmla="*/ 13964 h 28491"/>
                    <a:gd name="connsiteX6" fmla="*/ 147373 w 160705"/>
                    <a:gd name="connsiteY6"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705" h="28491">
                      <a:moveTo>
                        <a:pt x="147373" y="-282"/>
                      </a:moveTo>
                      <a:lnTo>
                        <a:pt x="11882" y="-282"/>
                      </a:lnTo>
                      <a:cubicBezTo>
                        <a:pt x="4926" y="-282"/>
                        <a:pt x="-725" y="6105"/>
                        <a:pt x="-725" y="13964"/>
                      </a:cubicBezTo>
                      <a:cubicBezTo>
                        <a:pt x="-725" y="21823"/>
                        <a:pt x="4926" y="28210"/>
                        <a:pt x="11882" y="28210"/>
                      </a:cubicBezTo>
                      <a:lnTo>
                        <a:pt x="147373" y="28210"/>
                      </a:lnTo>
                      <a:cubicBezTo>
                        <a:pt x="154341" y="28210"/>
                        <a:pt x="159980" y="21835"/>
                        <a:pt x="159980" y="13964"/>
                      </a:cubicBezTo>
                      <a:cubicBezTo>
                        <a:pt x="159980" y="6093"/>
                        <a:pt x="154341" y="-282"/>
                        <a:pt x="147373" y="-282"/>
                      </a:cubicBezTo>
                      <a:close/>
                    </a:path>
                  </a:pathLst>
                </a:custGeom>
                <a:grpFill/>
                <a:ln w="1185" cap="flat">
                  <a:noFill/>
                  <a:prstDash val="solid"/>
                  <a:miter/>
                </a:ln>
              </p:spPr>
              <p:txBody>
                <a:bodyPr rtlCol="0" anchor="ctr"/>
                <a:lstStyle/>
                <a:p>
                  <a:endParaRPr lang="zh-CN" altLang="en-US">
                    <a:solidFill>
                      <a:schemeClr val="bg1"/>
                    </a:solidFill>
                  </a:endParaRPr>
                </a:p>
              </p:txBody>
            </p:sp>
            <p:sp>
              <p:nvSpPr>
                <p:cNvPr id="24" name="任意多边形: 形状 23">
                  <a:extLst>
                    <a:ext uri="{FF2B5EF4-FFF2-40B4-BE49-F238E27FC236}">
                      <a16:creationId xmlns:a16="http://schemas.microsoft.com/office/drawing/2014/main" id="{493CC942-105C-4F2B-AC6C-09B916352526}"/>
                    </a:ext>
                  </a:extLst>
                </p:cNvPr>
                <p:cNvSpPr/>
                <p:nvPr/>
              </p:nvSpPr>
              <p:spPr>
                <a:xfrm>
                  <a:off x="5057504" y="4565831"/>
                  <a:ext cx="93072" cy="28491"/>
                </a:xfrm>
                <a:custGeom>
                  <a:avLst/>
                  <a:gdLst>
                    <a:gd name="connsiteX0" fmla="*/ 11871 w 93072"/>
                    <a:gd name="connsiteY0" fmla="*/ -282 h 28491"/>
                    <a:gd name="connsiteX1" fmla="*/ -725 w 93072"/>
                    <a:gd name="connsiteY1" fmla="*/ 13964 h 28491"/>
                    <a:gd name="connsiteX2" fmla="*/ 11871 w 93072"/>
                    <a:gd name="connsiteY2" fmla="*/ 28210 h 28491"/>
                    <a:gd name="connsiteX3" fmla="*/ 79740 w 93072"/>
                    <a:gd name="connsiteY3" fmla="*/ 28210 h 28491"/>
                    <a:gd name="connsiteX4" fmla="*/ 92348 w 93072"/>
                    <a:gd name="connsiteY4" fmla="*/ 13964 h 28491"/>
                    <a:gd name="connsiteX5" fmla="*/ 79740 w 93072"/>
                    <a:gd name="connsiteY5" fmla="*/ -282 h 2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072" h="28491">
                      <a:moveTo>
                        <a:pt x="11871" y="-282"/>
                      </a:moveTo>
                      <a:cubicBezTo>
                        <a:pt x="4914" y="-282"/>
                        <a:pt x="-725" y="6105"/>
                        <a:pt x="-725" y="13964"/>
                      </a:cubicBezTo>
                      <a:cubicBezTo>
                        <a:pt x="-725" y="21823"/>
                        <a:pt x="4914" y="28210"/>
                        <a:pt x="11871" y="28210"/>
                      </a:cubicBezTo>
                      <a:lnTo>
                        <a:pt x="79740" y="28210"/>
                      </a:lnTo>
                      <a:cubicBezTo>
                        <a:pt x="86709" y="28210"/>
                        <a:pt x="92348" y="21823"/>
                        <a:pt x="92348" y="13964"/>
                      </a:cubicBezTo>
                      <a:cubicBezTo>
                        <a:pt x="92348" y="6105"/>
                        <a:pt x="86709" y="-282"/>
                        <a:pt x="79740" y="-282"/>
                      </a:cubicBezTo>
                      <a:close/>
                    </a:path>
                  </a:pathLst>
                </a:custGeom>
                <a:grpFill/>
                <a:ln w="1185" cap="flat">
                  <a:noFill/>
                  <a:prstDash val="solid"/>
                  <a:miter/>
                </a:ln>
              </p:spPr>
              <p:txBody>
                <a:bodyPr rtlCol="0" anchor="ctr"/>
                <a:lstStyle/>
                <a:p>
                  <a:endParaRPr lang="zh-CN" altLang="en-US">
                    <a:solidFill>
                      <a:schemeClr val="bg1"/>
                    </a:solidFill>
                  </a:endParaRPr>
                </a:p>
              </p:txBody>
            </p:sp>
            <p:sp>
              <p:nvSpPr>
                <p:cNvPr id="25" name="任意多边形: 形状 24">
                  <a:extLst>
                    <a:ext uri="{FF2B5EF4-FFF2-40B4-BE49-F238E27FC236}">
                      <a16:creationId xmlns:a16="http://schemas.microsoft.com/office/drawing/2014/main" id="{7E61BB74-C125-4A17-9DDB-357378C94B94}"/>
                    </a:ext>
                  </a:extLst>
                </p:cNvPr>
                <p:cNvSpPr/>
                <p:nvPr/>
              </p:nvSpPr>
              <p:spPr>
                <a:xfrm>
                  <a:off x="4758091" y="4513071"/>
                  <a:ext cx="323998" cy="308770"/>
                </a:xfrm>
                <a:custGeom>
                  <a:avLst/>
                  <a:gdLst>
                    <a:gd name="connsiteX0" fmla="*/ 245752 w 323998"/>
                    <a:gd name="connsiteY0" fmla="*/ 292284 h 308770"/>
                    <a:gd name="connsiteX1" fmla="*/ 255914 w 323998"/>
                    <a:gd name="connsiteY1" fmla="*/ 306755 h 308770"/>
                    <a:gd name="connsiteX2" fmla="*/ 260758 w 323998"/>
                    <a:gd name="connsiteY2" fmla="*/ 308488 h 308770"/>
                    <a:gd name="connsiteX3" fmla="*/ 263785 w 323998"/>
                    <a:gd name="connsiteY3" fmla="*/ 308488 h 308770"/>
                    <a:gd name="connsiteX4" fmla="*/ 274873 w 323998"/>
                    <a:gd name="connsiteY4" fmla="*/ 300368 h 308770"/>
                    <a:gd name="connsiteX5" fmla="*/ 275752 w 323998"/>
                    <a:gd name="connsiteY5" fmla="*/ 297210 h 308770"/>
                    <a:gd name="connsiteX6" fmla="*/ 276203 w 323998"/>
                    <a:gd name="connsiteY6" fmla="*/ 295620 h 308770"/>
                    <a:gd name="connsiteX7" fmla="*/ 323274 w 323998"/>
                    <a:gd name="connsiteY7" fmla="*/ 127566 h 308770"/>
                    <a:gd name="connsiteX8" fmla="*/ 313183 w 323998"/>
                    <a:gd name="connsiteY8" fmla="*/ 116205 h 308770"/>
                    <a:gd name="connsiteX9" fmla="*/ 313183 w 323998"/>
                    <a:gd name="connsiteY9" fmla="*/ 116205 h 308770"/>
                    <a:gd name="connsiteX10" fmla="*/ 299067 w 323998"/>
                    <a:gd name="connsiteY10" fmla="*/ 124325 h 308770"/>
                    <a:gd name="connsiteX11" fmla="*/ 265424 w 323998"/>
                    <a:gd name="connsiteY11" fmla="*/ 244441 h 308770"/>
                    <a:gd name="connsiteX12" fmla="*/ 191938 w 323998"/>
                    <a:gd name="connsiteY12" fmla="*/ 167193 h 308770"/>
                    <a:gd name="connsiteX13" fmla="*/ 212939 w 323998"/>
                    <a:gd name="connsiteY13" fmla="*/ 38161 h 308770"/>
                    <a:gd name="connsiteX14" fmla="*/ 83907 w 323998"/>
                    <a:gd name="connsiteY14" fmla="*/ 17149 h 308770"/>
                    <a:gd name="connsiteX15" fmla="*/ 62907 w 323998"/>
                    <a:gd name="connsiteY15" fmla="*/ 146192 h 308770"/>
                    <a:gd name="connsiteX16" fmla="*/ 83907 w 323998"/>
                    <a:gd name="connsiteY16" fmla="*/ 167193 h 308770"/>
                    <a:gd name="connsiteX17" fmla="*/ -725 w 323998"/>
                    <a:gd name="connsiteY17" fmla="*/ 292284 h 308770"/>
                    <a:gd name="connsiteX18" fmla="*/ 14708 w 323998"/>
                    <a:gd name="connsiteY18" fmla="*/ 307717 h 308770"/>
                    <a:gd name="connsiteX19" fmla="*/ 30141 w 323998"/>
                    <a:gd name="connsiteY19" fmla="*/ 292284 h 30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3998" h="308770">
                      <a:moveTo>
                        <a:pt x="245752" y="292284"/>
                      </a:moveTo>
                      <a:cubicBezTo>
                        <a:pt x="245764" y="298766"/>
                        <a:pt x="249824" y="304547"/>
                        <a:pt x="255914" y="306755"/>
                      </a:cubicBezTo>
                      <a:cubicBezTo>
                        <a:pt x="257375" y="307705"/>
                        <a:pt x="259025" y="308299"/>
                        <a:pt x="260758" y="308488"/>
                      </a:cubicBezTo>
                      <a:lnTo>
                        <a:pt x="263785" y="308488"/>
                      </a:lnTo>
                      <a:cubicBezTo>
                        <a:pt x="268819" y="308488"/>
                        <a:pt x="273864" y="303609"/>
                        <a:pt x="274873" y="300368"/>
                      </a:cubicBezTo>
                      <a:lnTo>
                        <a:pt x="275752" y="297210"/>
                      </a:lnTo>
                      <a:cubicBezTo>
                        <a:pt x="275930" y="296688"/>
                        <a:pt x="276084" y="296154"/>
                        <a:pt x="276203" y="295620"/>
                      </a:cubicBezTo>
                      <a:lnTo>
                        <a:pt x="323274" y="127566"/>
                      </a:lnTo>
                      <a:cubicBezTo>
                        <a:pt x="323274" y="123506"/>
                        <a:pt x="320246" y="117012"/>
                        <a:pt x="313183" y="116205"/>
                      </a:cubicBezTo>
                      <a:lnTo>
                        <a:pt x="313183" y="116205"/>
                      </a:lnTo>
                      <a:cubicBezTo>
                        <a:pt x="308149" y="116205"/>
                        <a:pt x="300124" y="118639"/>
                        <a:pt x="299067" y="124325"/>
                      </a:cubicBezTo>
                      <a:lnTo>
                        <a:pt x="265424" y="244441"/>
                      </a:lnTo>
                      <a:cubicBezTo>
                        <a:pt x="251178" y="212911"/>
                        <a:pt x="224561" y="183505"/>
                        <a:pt x="191938" y="167193"/>
                      </a:cubicBezTo>
                      <a:cubicBezTo>
                        <a:pt x="233370" y="137360"/>
                        <a:pt x="242773" y="79593"/>
                        <a:pt x="212939" y="38161"/>
                      </a:cubicBezTo>
                      <a:cubicBezTo>
                        <a:pt x="183118" y="-3282"/>
                        <a:pt x="125339" y="-12685"/>
                        <a:pt x="83907" y="17149"/>
                      </a:cubicBezTo>
                      <a:cubicBezTo>
                        <a:pt x="42476" y="46982"/>
                        <a:pt x="33074" y="104749"/>
                        <a:pt x="62907" y="146192"/>
                      </a:cubicBezTo>
                      <a:cubicBezTo>
                        <a:pt x="68724" y="154277"/>
                        <a:pt x="75823" y="161364"/>
                        <a:pt x="83907" y="167193"/>
                      </a:cubicBezTo>
                      <a:cubicBezTo>
                        <a:pt x="34842" y="191720"/>
                        <a:pt x="-725" y="245842"/>
                        <a:pt x="-725" y="292284"/>
                      </a:cubicBezTo>
                      <a:cubicBezTo>
                        <a:pt x="-725" y="300808"/>
                        <a:pt x="6184" y="307717"/>
                        <a:pt x="14708" y="307717"/>
                      </a:cubicBezTo>
                      <a:cubicBezTo>
                        <a:pt x="23232" y="307717"/>
                        <a:pt x="30141" y="300808"/>
                        <a:pt x="30141" y="292284"/>
                      </a:cubicBezTo>
                    </a:path>
                  </a:pathLst>
                </a:custGeom>
                <a:grpFill/>
                <a:ln w="1185" cap="flat">
                  <a:noFill/>
                  <a:prstDash val="solid"/>
                  <a:miter/>
                </a:ln>
              </p:spPr>
              <p:txBody>
                <a:bodyPr rtlCol="0" anchor="ctr"/>
                <a:lstStyle/>
                <a:p>
                  <a:endParaRPr lang="zh-CN" altLang="en-US">
                    <a:solidFill>
                      <a:schemeClr val="bg1"/>
                    </a:solidFill>
                  </a:endParaRPr>
                </a:p>
              </p:txBody>
            </p:sp>
            <p:sp>
              <p:nvSpPr>
                <p:cNvPr id="26" name="任意多边形: 形状 25">
                  <a:extLst>
                    <a:ext uri="{FF2B5EF4-FFF2-40B4-BE49-F238E27FC236}">
                      <a16:creationId xmlns:a16="http://schemas.microsoft.com/office/drawing/2014/main" id="{1C406AEE-BC27-4589-B9DB-AD051D53F8A4}"/>
                    </a:ext>
                  </a:extLst>
                </p:cNvPr>
                <p:cNvSpPr/>
                <p:nvPr/>
              </p:nvSpPr>
              <p:spPr>
                <a:xfrm>
                  <a:off x="4781194" y="4421200"/>
                  <a:ext cx="431376" cy="430631"/>
                </a:xfrm>
                <a:custGeom>
                  <a:avLst/>
                  <a:gdLst>
                    <a:gd name="connsiteX0" fmla="*/ 353617 w 431376"/>
                    <a:gd name="connsiteY0" fmla="*/ -282 h 430631"/>
                    <a:gd name="connsiteX1" fmla="*/ 76309 w 431376"/>
                    <a:gd name="connsiteY1" fmla="*/ -282 h 430631"/>
                    <a:gd name="connsiteX2" fmla="*/ -725 w 431376"/>
                    <a:gd name="connsiteY2" fmla="*/ 81703 h 430631"/>
                    <a:gd name="connsiteX3" fmla="*/ -725 w 431376"/>
                    <a:gd name="connsiteY3" fmla="*/ 107369 h 430631"/>
                    <a:gd name="connsiteX4" fmla="*/ 15634 w 431376"/>
                    <a:gd name="connsiteY4" fmla="*/ 121817 h 430631"/>
                    <a:gd name="connsiteX5" fmla="*/ 30082 w 431376"/>
                    <a:gd name="connsiteY5" fmla="*/ 107369 h 430631"/>
                    <a:gd name="connsiteX6" fmla="*/ 30082 w 431376"/>
                    <a:gd name="connsiteY6" fmla="*/ 81703 h 430631"/>
                    <a:gd name="connsiteX7" fmla="*/ 76309 w 431376"/>
                    <a:gd name="connsiteY7" fmla="*/ 30477 h 430631"/>
                    <a:gd name="connsiteX8" fmla="*/ 353617 w 431376"/>
                    <a:gd name="connsiteY8" fmla="*/ 30477 h 430631"/>
                    <a:gd name="connsiteX9" fmla="*/ 399845 w 431376"/>
                    <a:gd name="connsiteY9" fmla="*/ 81703 h 430631"/>
                    <a:gd name="connsiteX10" fmla="*/ 399845 w 431376"/>
                    <a:gd name="connsiteY10" fmla="*/ 348303 h 430631"/>
                    <a:gd name="connsiteX11" fmla="*/ 353617 w 431376"/>
                    <a:gd name="connsiteY11" fmla="*/ 399540 h 430631"/>
                    <a:gd name="connsiteX12" fmla="*/ 291992 w 431376"/>
                    <a:gd name="connsiteY12" fmla="*/ 399540 h 430631"/>
                    <a:gd name="connsiteX13" fmla="*/ 275265 w 431376"/>
                    <a:gd name="connsiteY13" fmla="*/ 413561 h 430631"/>
                    <a:gd name="connsiteX14" fmla="*/ 289285 w 431376"/>
                    <a:gd name="connsiteY14" fmla="*/ 430287 h 430631"/>
                    <a:gd name="connsiteX15" fmla="*/ 291992 w 431376"/>
                    <a:gd name="connsiteY15" fmla="*/ 430287 h 430631"/>
                    <a:gd name="connsiteX16" fmla="*/ 353617 w 431376"/>
                    <a:gd name="connsiteY16" fmla="*/ 430287 h 430631"/>
                    <a:gd name="connsiteX17" fmla="*/ 430651 w 431376"/>
                    <a:gd name="connsiteY17" fmla="*/ 348303 h 430631"/>
                    <a:gd name="connsiteX18" fmla="*/ 430651 w 431376"/>
                    <a:gd name="connsiteY18" fmla="*/ 81703 h 430631"/>
                    <a:gd name="connsiteX19" fmla="*/ 353617 w 431376"/>
                    <a:gd name="connsiteY19" fmla="*/ -282 h 43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1376" h="430631">
                      <a:moveTo>
                        <a:pt x="353617" y="-282"/>
                      </a:moveTo>
                      <a:lnTo>
                        <a:pt x="76309" y="-282"/>
                      </a:lnTo>
                      <a:cubicBezTo>
                        <a:pt x="33809" y="-282"/>
                        <a:pt x="-725" y="36520"/>
                        <a:pt x="-725" y="81703"/>
                      </a:cubicBezTo>
                      <a:lnTo>
                        <a:pt x="-725" y="107369"/>
                      </a:lnTo>
                      <a:cubicBezTo>
                        <a:pt x="-191" y="115881"/>
                        <a:pt x="7134" y="122339"/>
                        <a:pt x="15634" y="121817"/>
                      </a:cubicBezTo>
                      <a:cubicBezTo>
                        <a:pt x="23410" y="121330"/>
                        <a:pt x="29595" y="115145"/>
                        <a:pt x="30082" y="107369"/>
                      </a:cubicBezTo>
                      <a:lnTo>
                        <a:pt x="30082" y="81703"/>
                      </a:lnTo>
                      <a:cubicBezTo>
                        <a:pt x="30082" y="53484"/>
                        <a:pt x="50821" y="30477"/>
                        <a:pt x="76309" y="30477"/>
                      </a:cubicBezTo>
                      <a:lnTo>
                        <a:pt x="353617" y="30477"/>
                      </a:lnTo>
                      <a:cubicBezTo>
                        <a:pt x="379105" y="30477"/>
                        <a:pt x="399845" y="53484"/>
                        <a:pt x="399845" y="81703"/>
                      </a:cubicBezTo>
                      <a:lnTo>
                        <a:pt x="399845" y="348303"/>
                      </a:lnTo>
                      <a:cubicBezTo>
                        <a:pt x="399845" y="376533"/>
                        <a:pt x="379105" y="399540"/>
                        <a:pt x="353617" y="399540"/>
                      </a:cubicBezTo>
                      <a:lnTo>
                        <a:pt x="291992" y="399540"/>
                      </a:lnTo>
                      <a:cubicBezTo>
                        <a:pt x="283504" y="398792"/>
                        <a:pt x="276013" y="405072"/>
                        <a:pt x="275265" y="413561"/>
                      </a:cubicBezTo>
                      <a:cubicBezTo>
                        <a:pt x="274517" y="422049"/>
                        <a:pt x="280797" y="429540"/>
                        <a:pt x="289285" y="430287"/>
                      </a:cubicBezTo>
                      <a:cubicBezTo>
                        <a:pt x="290187" y="430371"/>
                        <a:pt x="291089" y="430371"/>
                        <a:pt x="291992" y="430287"/>
                      </a:cubicBezTo>
                      <a:lnTo>
                        <a:pt x="353617" y="430287"/>
                      </a:lnTo>
                      <a:cubicBezTo>
                        <a:pt x="396082" y="430287"/>
                        <a:pt x="430651" y="393486"/>
                        <a:pt x="430651" y="348303"/>
                      </a:cubicBezTo>
                      <a:lnTo>
                        <a:pt x="430651" y="81703"/>
                      </a:lnTo>
                      <a:cubicBezTo>
                        <a:pt x="430651" y="36508"/>
                        <a:pt x="396082" y="-282"/>
                        <a:pt x="353617" y="-282"/>
                      </a:cubicBezTo>
                      <a:close/>
                    </a:path>
                  </a:pathLst>
                </a:custGeom>
                <a:grpFill/>
                <a:ln w="1185" cap="flat">
                  <a:noFill/>
                  <a:prstDash val="solid"/>
                  <a:miter/>
                </a:ln>
              </p:spPr>
              <p:txBody>
                <a:bodyPr rtlCol="0" anchor="ctr"/>
                <a:lstStyle/>
                <a:p>
                  <a:endParaRPr lang="zh-CN" altLang="en-US">
                    <a:solidFill>
                      <a:schemeClr val="bg1"/>
                    </a:solidFill>
                  </a:endParaRPr>
                </a:p>
              </p:txBody>
            </p:sp>
          </p:grpSp>
        </p:grpSp>
      </p:grpSp>
      <p:grpSp>
        <p:nvGrpSpPr>
          <p:cNvPr id="31" name="组合 30">
            <a:extLst>
              <a:ext uri="{FF2B5EF4-FFF2-40B4-BE49-F238E27FC236}">
                <a16:creationId xmlns:a16="http://schemas.microsoft.com/office/drawing/2014/main" id="{EA65778F-832A-4AF0-9D36-5F0873180FFE}"/>
              </a:ext>
            </a:extLst>
          </p:cNvPr>
          <p:cNvGrpSpPr/>
          <p:nvPr/>
        </p:nvGrpSpPr>
        <p:grpSpPr>
          <a:xfrm>
            <a:off x="3642399" y="1898497"/>
            <a:ext cx="2096588" cy="3559032"/>
            <a:chOff x="3564781" y="1887067"/>
            <a:chExt cx="2096588" cy="3559032"/>
          </a:xfrm>
        </p:grpSpPr>
        <p:sp>
          <p:nvSpPr>
            <p:cNvPr id="32" name="文本框 31">
              <a:extLst>
                <a:ext uri="{FF2B5EF4-FFF2-40B4-BE49-F238E27FC236}">
                  <a16:creationId xmlns:a16="http://schemas.microsoft.com/office/drawing/2014/main" id="{DB57EBD6-EE2B-4200-AE95-D6E19C6049EE}"/>
                </a:ext>
              </a:extLst>
            </p:cNvPr>
            <p:cNvSpPr txBox="1"/>
            <p:nvPr/>
          </p:nvSpPr>
          <p:spPr>
            <a:xfrm>
              <a:off x="3879541" y="411567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3" name="文本框 32">
              <a:extLst>
                <a:ext uri="{FF2B5EF4-FFF2-40B4-BE49-F238E27FC236}">
                  <a16:creationId xmlns:a16="http://schemas.microsoft.com/office/drawing/2014/main" id="{C4E356C5-DD16-4627-8A2D-668D7C979021}"/>
                </a:ext>
              </a:extLst>
            </p:cNvPr>
            <p:cNvSpPr txBox="1"/>
            <p:nvPr/>
          </p:nvSpPr>
          <p:spPr>
            <a:xfrm>
              <a:off x="3564781" y="4408827"/>
              <a:ext cx="2096588"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34" name="组合 33">
              <a:extLst>
                <a:ext uri="{FF2B5EF4-FFF2-40B4-BE49-F238E27FC236}">
                  <a16:creationId xmlns:a16="http://schemas.microsoft.com/office/drawing/2014/main" id="{94099151-A8DD-4F52-AA63-A9E83EAA0B05}"/>
                </a:ext>
              </a:extLst>
            </p:cNvPr>
            <p:cNvGrpSpPr/>
            <p:nvPr/>
          </p:nvGrpSpPr>
          <p:grpSpPr>
            <a:xfrm>
              <a:off x="3663157" y="1887067"/>
              <a:ext cx="1899836" cy="1906088"/>
              <a:chOff x="3806385" y="1887067"/>
              <a:chExt cx="1899836" cy="1906088"/>
            </a:xfrm>
          </p:grpSpPr>
          <p:grpSp>
            <p:nvGrpSpPr>
              <p:cNvPr id="35" name="组合 34">
                <a:extLst>
                  <a:ext uri="{FF2B5EF4-FFF2-40B4-BE49-F238E27FC236}">
                    <a16:creationId xmlns:a16="http://schemas.microsoft.com/office/drawing/2014/main" id="{8577FA25-3818-412A-B407-95E51937EB24}"/>
                  </a:ext>
                </a:extLst>
              </p:cNvPr>
              <p:cNvGrpSpPr/>
              <p:nvPr/>
            </p:nvGrpSpPr>
            <p:grpSpPr>
              <a:xfrm>
                <a:off x="3806385" y="1887067"/>
                <a:ext cx="1899836" cy="1906088"/>
                <a:chOff x="3806385" y="1887067"/>
                <a:chExt cx="1899836" cy="1906088"/>
              </a:xfrm>
            </p:grpSpPr>
            <p:sp>
              <p:nvSpPr>
                <p:cNvPr id="37" name="椭圆 36">
                  <a:extLst>
                    <a:ext uri="{FF2B5EF4-FFF2-40B4-BE49-F238E27FC236}">
                      <a16:creationId xmlns:a16="http://schemas.microsoft.com/office/drawing/2014/main" id="{5BFE954C-7065-46E5-A772-DD104160065B}"/>
                    </a:ext>
                  </a:extLst>
                </p:cNvPr>
                <p:cNvSpPr/>
                <p:nvPr/>
              </p:nvSpPr>
              <p:spPr>
                <a:xfrm>
                  <a:off x="3996139" y="2083073"/>
                  <a:ext cx="1520327" cy="1520326"/>
                </a:xfrm>
                <a:prstGeom prst="ellipse">
                  <a:avLst/>
                </a:prstGeom>
                <a:gradFill>
                  <a:gsLst>
                    <a:gs pos="72000">
                      <a:schemeClr val="accent1">
                        <a:alpha val="0"/>
                      </a:schemeClr>
                    </a:gs>
                    <a:gs pos="100000">
                      <a:schemeClr val="accent1">
                        <a:alpha val="2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弧形 37">
                  <a:extLst>
                    <a:ext uri="{FF2B5EF4-FFF2-40B4-BE49-F238E27FC236}">
                      <a16:creationId xmlns:a16="http://schemas.microsoft.com/office/drawing/2014/main" id="{35BFB258-FDE3-4142-83DB-057EA34D9C26}"/>
                    </a:ext>
                  </a:extLst>
                </p:cNvPr>
                <p:cNvSpPr/>
                <p:nvPr/>
              </p:nvSpPr>
              <p:spPr>
                <a:xfrm>
                  <a:off x="3896087" y="1983021"/>
                  <a:ext cx="1720433" cy="1720432"/>
                </a:xfrm>
                <a:prstGeom prst="arc">
                  <a:avLst>
                    <a:gd name="adj1" fmla="val 17387974"/>
                    <a:gd name="adj2" fmla="val 15013775"/>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p:sp>
              <p:nvSpPr>
                <p:cNvPr id="39" name="弧形 38">
                  <a:extLst>
                    <a:ext uri="{FF2B5EF4-FFF2-40B4-BE49-F238E27FC236}">
                      <a16:creationId xmlns:a16="http://schemas.microsoft.com/office/drawing/2014/main" id="{3ACABD8B-4CBF-440D-94FD-CDBB23EBE309}"/>
                    </a:ext>
                  </a:extLst>
                </p:cNvPr>
                <p:cNvSpPr/>
                <p:nvPr/>
              </p:nvSpPr>
              <p:spPr>
                <a:xfrm>
                  <a:off x="3806385" y="1893319"/>
                  <a:ext cx="1899836" cy="1899836"/>
                </a:xfrm>
                <a:prstGeom prst="arc">
                  <a:avLst>
                    <a:gd name="adj1" fmla="val 17387974"/>
                    <a:gd name="adj2" fmla="val 15013775"/>
                  </a:avLst>
                </a:prstGeom>
                <a:ln w="9525" cap="rnd">
                  <a:gradFill>
                    <a:gsLst>
                      <a:gs pos="0">
                        <a:schemeClr val="bg1">
                          <a:alpha val="0"/>
                        </a:schemeClr>
                      </a:gs>
                      <a:gs pos="100000">
                        <a:schemeClr val="accent1">
                          <a:alpha val="35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endParaRPr>
                </a:p>
              </p:txBody>
            </p:sp>
            <p:sp>
              <p:nvSpPr>
                <p:cNvPr id="40" name="图形 1">
                  <a:extLst>
                    <a:ext uri="{FF2B5EF4-FFF2-40B4-BE49-F238E27FC236}">
                      <a16:creationId xmlns:a16="http://schemas.microsoft.com/office/drawing/2014/main" id="{2DBF97E5-29E0-465D-8ADD-65FC96325AEA}"/>
                    </a:ext>
                  </a:extLst>
                </p:cNvPr>
                <p:cNvSpPr/>
                <p:nvPr/>
              </p:nvSpPr>
              <p:spPr>
                <a:xfrm rot="5400000">
                  <a:off x="4632743" y="1823780"/>
                  <a:ext cx="247118" cy="373691"/>
                </a:xfrm>
                <a:custGeom>
                  <a:avLst/>
                  <a:gdLst>
                    <a:gd name="connsiteX0" fmla="*/ 5853224 w 6036425"/>
                    <a:gd name="connsiteY0" fmla="*/ 3111810 h 6858214"/>
                    <a:gd name="connsiteX1" fmla="*/ 548976 w 6036425"/>
                    <a:gd name="connsiteY1" fmla="*/ 49633 h 6858214"/>
                    <a:gd name="connsiteX2" fmla="*/ 0 w 6036425"/>
                    <a:gd name="connsiteY2" fmla="*/ 366931 h 6858214"/>
                    <a:gd name="connsiteX3" fmla="*/ 0 w 6036425"/>
                    <a:gd name="connsiteY3" fmla="*/ 6491284 h 6858214"/>
                    <a:gd name="connsiteX4" fmla="*/ 548976 w 6036425"/>
                    <a:gd name="connsiteY4" fmla="*/ 6808582 h 6858214"/>
                    <a:gd name="connsiteX5" fmla="*/ 5853224 w 6036425"/>
                    <a:gd name="connsiteY5" fmla="*/ 3746405 h 6858214"/>
                    <a:gd name="connsiteX6" fmla="*/ 5853224 w 6036425"/>
                    <a:gd name="connsiteY6" fmla="*/ 3111810 h 68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425" h="6858214">
                      <a:moveTo>
                        <a:pt x="5853224" y="3111810"/>
                      </a:moveTo>
                      <a:lnTo>
                        <a:pt x="548976" y="49633"/>
                      </a:lnTo>
                      <a:cubicBezTo>
                        <a:pt x="305546" y="-91389"/>
                        <a:pt x="0" y="84888"/>
                        <a:pt x="0" y="366931"/>
                      </a:cubicBezTo>
                      <a:lnTo>
                        <a:pt x="0" y="6491284"/>
                      </a:lnTo>
                      <a:cubicBezTo>
                        <a:pt x="0" y="6773327"/>
                        <a:pt x="305546" y="6949604"/>
                        <a:pt x="548976" y="6808582"/>
                      </a:cubicBezTo>
                      <a:lnTo>
                        <a:pt x="5853224" y="3746405"/>
                      </a:lnTo>
                      <a:cubicBezTo>
                        <a:pt x="6097493" y="3605384"/>
                        <a:pt x="6097493" y="3252831"/>
                        <a:pt x="5853224" y="3111810"/>
                      </a:cubicBezTo>
                      <a:close/>
                    </a:path>
                  </a:pathLst>
                </a:custGeom>
                <a:gradFill>
                  <a:gsLst>
                    <a:gs pos="15000">
                      <a:schemeClr val="bg1">
                        <a:alpha val="0"/>
                      </a:schemeClr>
                    </a:gs>
                    <a:gs pos="100000">
                      <a:schemeClr val="accent1">
                        <a:alpha val="45000"/>
                      </a:schemeClr>
                    </a:gs>
                  </a:gsLst>
                  <a:lin ang="0" scaled="0"/>
                </a:gradFill>
                <a:ln w="8386" cap="flat">
                  <a:noFill/>
                  <a:prstDash val="solid"/>
                  <a:miter/>
                </a:ln>
              </p:spPr>
              <p:txBody>
                <a:bodyPr rtlCol="0" anchor="ctr"/>
                <a:lstStyle/>
                <a:p>
                  <a:endParaRPr lang="zh-CN" altLang="en-US">
                    <a:solidFill>
                      <a:schemeClr val="bg1"/>
                    </a:solidFill>
                  </a:endParaRPr>
                </a:p>
              </p:txBody>
            </p:sp>
          </p:grpSp>
          <p:sp>
            <p:nvSpPr>
              <p:cNvPr id="36" name="任意多边形: 形状 35">
                <a:extLst>
                  <a:ext uri="{FF2B5EF4-FFF2-40B4-BE49-F238E27FC236}">
                    <a16:creationId xmlns:a16="http://schemas.microsoft.com/office/drawing/2014/main" id="{7BC78CC6-5159-4390-B2FF-C7851E79D932}"/>
                  </a:ext>
                </a:extLst>
              </p:cNvPr>
              <p:cNvSpPr/>
              <p:nvPr/>
            </p:nvSpPr>
            <p:spPr>
              <a:xfrm>
                <a:off x="4534065" y="2556147"/>
                <a:ext cx="558776" cy="567929"/>
              </a:xfrm>
              <a:custGeom>
                <a:avLst/>
                <a:gdLst>
                  <a:gd name="connsiteX0" fmla="*/ 202350 w 454081"/>
                  <a:gd name="connsiteY0" fmla="*/ 177223 h 461520"/>
                  <a:gd name="connsiteX1" fmla="*/ 154246 w 454081"/>
                  <a:gd name="connsiteY1" fmla="*/ 131209 h 461520"/>
                  <a:gd name="connsiteX2" fmla="*/ 154246 w 454081"/>
                  <a:gd name="connsiteY2" fmla="*/ -280 h 461520"/>
                  <a:gd name="connsiteX3" fmla="*/ 23315 w 454081"/>
                  <a:gd name="connsiteY3" fmla="*/ -280 h 461520"/>
                  <a:gd name="connsiteX4" fmla="*/ -725 w 454081"/>
                  <a:gd name="connsiteY4" fmla="*/ 23166 h 461520"/>
                  <a:gd name="connsiteX5" fmla="*/ -725 w 454081"/>
                  <a:gd name="connsiteY5" fmla="*/ 23392 h 461520"/>
                  <a:gd name="connsiteX6" fmla="*/ -725 w 454081"/>
                  <a:gd name="connsiteY6" fmla="*/ 424413 h 461520"/>
                  <a:gd name="connsiteX7" fmla="*/ 23089 w 454081"/>
                  <a:gd name="connsiteY7" fmla="*/ 448085 h 461520"/>
                  <a:gd name="connsiteX8" fmla="*/ 23315 w 454081"/>
                  <a:gd name="connsiteY8" fmla="*/ 448085 h 461520"/>
                  <a:gd name="connsiteX9" fmla="*/ 68747 w 454081"/>
                  <a:gd name="connsiteY9" fmla="*/ 448085 h 461520"/>
                  <a:gd name="connsiteX10" fmla="*/ 135549 w 454081"/>
                  <a:gd name="connsiteY10" fmla="*/ 381022 h 461520"/>
                  <a:gd name="connsiteX11" fmla="*/ 349308 w 454081"/>
                  <a:gd name="connsiteY11" fmla="*/ 178541 h 461520"/>
                  <a:gd name="connsiteX12" fmla="*/ 202338 w 454081"/>
                  <a:gd name="connsiteY12" fmla="*/ 178541 h 461520"/>
                  <a:gd name="connsiteX13" fmla="*/ 202350 w 454081"/>
                  <a:gd name="connsiteY13" fmla="*/ 153552 h 461520"/>
                  <a:gd name="connsiteX14" fmla="*/ 357321 w 454081"/>
                  <a:gd name="connsiteY14" fmla="*/ 153552 h 461520"/>
                  <a:gd name="connsiteX15" fmla="*/ 178298 w 454081"/>
                  <a:gd name="connsiteY15" fmla="*/ -280 h 461520"/>
                  <a:gd name="connsiteX16" fmla="*/ 178298 w 454081"/>
                  <a:gd name="connsiteY16" fmla="*/ 131257 h 461520"/>
                  <a:gd name="connsiteX17" fmla="*/ 202350 w 454081"/>
                  <a:gd name="connsiteY17" fmla="*/ 153599 h 461520"/>
                  <a:gd name="connsiteX18" fmla="*/ 331940 w 454081"/>
                  <a:gd name="connsiteY18" fmla="*/ 446779 h 461520"/>
                  <a:gd name="connsiteX19" fmla="*/ 355979 w 454081"/>
                  <a:gd name="connsiteY19" fmla="*/ 423333 h 461520"/>
                  <a:gd name="connsiteX20" fmla="*/ 355979 w 454081"/>
                  <a:gd name="connsiteY20" fmla="*/ 423107 h 461520"/>
                  <a:gd name="connsiteX21" fmla="*/ 355979 w 454081"/>
                  <a:gd name="connsiteY21" fmla="*/ 344221 h 461520"/>
                  <a:gd name="connsiteX22" fmla="*/ 249136 w 454081"/>
                  <a:gd name="connsiteY22" fmla="*/ 445461 h 461520"/>
                  <a:gd name="connsiteX23" fmla="*/ 331975 w 454081"/>
                  <a:gd name="connsiteY23" fmla="*/ 445461 h 461520"/>
                  <a:gd name="connsiteX24" fmla="*/ 448162 w 454081"/>
                  <a:gd name="connsiteY24" fmla="*/ 199590 h 461520"/>
                  <a:gd name="connsiteX25" fmla="*/ 421451 w 454081"/>
                  <a:gd name="connsiteY25" fmla="*/ 173294 h 461520"/>
                  <a:gd name="connsiteX26" fmla="*/ 394728 w 454081"/>
                  <a:gd name="connsiteY26" fmla="*/ 173294 h 461520"/>
                  <a:gd name="connsiteX27" fmla="*/ 354650 w 454081"/>
                  <a:gd name="connsiteY27" fmla="*/ 211426 h 461520"/>
                  <a:gd name="connsiteX28" fmla="*/ 409425 w 454081"/>
                  <a:gd name="connsiteY28" fmla="*/ 262699 h 461520"/>
                  <a:gd name="connsiteX29" fmla="*/ 449504 w 454081"/>
                  <a:gd name="connsiteY29" fmla="*/ 224567 h 461520"/>
                  <a:gd name="connsiteX30" fmla="*/ 448162 w 454081"/>
                  <a:gd name="connsiteY30" fmla="*/ 199637 h 461520"/>
                  <a:gd name="connsiteX31" fmla="*/ 176956 w 454081"/>
                  <a:gd name="connsiteY31" fmla="*/ 379717 h 461520"/>
                  <a:gd name="connsiteX32" fmla="*/ 231732 w 454081"/>
                  <a:gd name="connsiteY32" fmla="*/ 431002 h 461520"/>
                  <a:gd name="connsiteX33" fmla="*/ 394728 w 454081"/>
                  <a:gd name="connsiteY33" fmla="*/ 277158 h 461520"/>
                  <a:gd name="connsiteX34" fmla="*/ 339953 w 454081"/>
                  <a:gd name="connsiteY34" fmla="*/ 225885 h 461520"/>
                  <a:gd name="connsiteX35" fmla="*/ 144903 w 454081"/>
                  <a:gd name="connsiteY35" fmla="*/ 461239 h 461520"/>
                  <a:gd name="connsiteX36" fmla="*/ 217047 w 454081"/>
                  <a:gd name="connsiteY36" fmla="*/ 444144 h 461520"/>
                  <a:gd name="connsiteX37" fmla="*/ 162212 w 454081"/>
                  <a:gd name="connsiteY37" fmla="*/ 392859 h 461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54081" h="461520">
                    <a:moveTo>
                      <a:pt x="202350" y="177223"/>
                    </a:moveTo>
                    <a:cubicBezTo>
                      <a:pt x="175627" y="177223"/>
                      <a:pt x="154246" y="156187"/>
                      <a:pt x="154246" y="131209"/>
                    </a:cubicBezTo>
                    <a:lnTo>
                      <a:pt x="154246" y="-280"/>
                    </a:lnTo>
                    <a:lnTo>
                      <a:pt x="23315" y="-280"/>
                    </a:lnTo>
                    <a:cubicBezTo>
                      <a:pt x="10209" y="-446"/>
                      <a:pt x="-559" y="10048"/>
                      <a:pt x="-725" y="23166"/>
                    </a:cubicBezTo>
                    <a:cubicBezTo>
                      <a:pt x="-725" y="23238"/>
                      <a:pt x="-725" y="23321"/>
                      <a:pt x="-725" y="23392"/>
                    </a:cubicBezTo>
                    <a:lnTo>
                      <a:pt x="-725" y="424413"/>
                    </a:lnTo>
                    <a:cubicBezTo>
                      <a:pt x="-689" y="437531"/>
                      <a:pt x="9971" y="448120"/>
                      <a:pt x="23089" y="448085"/>
                    </a:cubicBezTo>
                    <a:cubicBezTo>
                      <a:pt x="23161" y="448085"/>
                      <a:pt x="23244" y="448085"/>
                      <a:pt x="23315" y="448085"/>
                    </a:cubicBezTo>
                    <a:lnTo>
                      <a:pt x="68747" y="448085"/>
                    </a:lnTo>
                    <a:lnTo>
                      <a:pt x="135549" y="381022"/>
                    </a:lnTo>
                    <a:lnTo>
                      <a:pt x="349308" y="178541"/>
                    </a:lnTo>
                    <a:lnTo>
                      <a:pt x="202338" y="178541"/>
                    </a:lnTo>
                    <a:close/>
                    <a:moveTo>
                      <a:pt x="202350" y="153552"/>
                    </a:moveTo>
                    <a:lnTo>
                      <a:pt x="357321" y="153552"/>
                    </a:lnTo>
                    <a:lnTo>
                      <a:pt x="178298" y="-280"/>
                    </a:lnTo>
                    <a:lnTo>
                      <a:pt x="178298" y="131257"/>
                    </a:lnTo>
                    <a:cubicBezTo>
                      <a:pt x="178298" y="144399"/>
                      <a:pt x="188982" y="153599"/>
                      <a:pt x="202350" y="153599"/>
                    </a:cubicBezTo>
                    <a:close/>
                    <a:moveTo>
                      <a:pt x="331940" y="446779"/>
                    </a:moveTo>
                    <a:cubicBezTo>
                      <a:pt x="345046" y="446945"/>
                      <a:pt x="355813" y="436451"/>
                      <a:pt x="355979" y="423333"/>
                    </a:cubicBezTo>
                    <a:cubicBezTo>
                      <a:pt x="355979" y="423261"/>
                      <a:pt x="355979" y="423178"/>
                      <a:pt x="355979" y="423107"/>
                    </a:cubicBezTo>
                    <a:lnTo>
                      <a:pt x="355979" y="344221"/>
                    </a:lnTo>
                    <a:lnTo>
                      <a:pt x="249136" y="445461"/>
                    </a:lnTo>
                    <a:lnTo>
                      <a:pt x="331975" y="445461"/>
                    </a:lnTo>
                    <a:close/>
                    <a:moveTo>
                      <a:pt x="448162" y="199590"/>
                    </a:moveTo>
                    <a:lnTo>
                      <a:pt x="421451" y="173294"/>
                    </a:lnTo>
                    <a:cubicBezTo>
                      <a:pt x="413426" y="166717"/>
                      <a:pt x="401412" y="166717"/>
                      <a:pt x="394728" y="173294"/>
                    </a:cubicBezTo>
                    <a:lnTo>
                      <a:pt x="354650" y="211426"/>
                    </a:lnTo>
                    <a:lnTo>
                      <a:pt x="409425" y="262699"/>
                    </a:lnTo>
                    <a:lnTo>
                      <a:pt x="449504" y="224567"/>
                    </a:lnTo>
                    <a:cubicBezTo>
                      <a:pt x="454846" y="217991"/>
                      <a:pt x="454846" y="207472"/>
                      <a:pt x="448162" y="199637"/>
                    </a:cubicBezTo>
                    <a:close/>
                    <a:moveTo>
                      <a:pt x="176956" y="379717"/>
                    </a:moveTo>
                    <a:lnTo>
                      <a:pt x="231732" y="431002"/>
                    </a:lnTo>
                    <a:lnTo>
                      <a:pt x="394728" y="277158"/>
                    </a:lnTo>
                    <a:lnTo>
                      <a:pt x="339953" y="225885"/>
                    </a:lnTo>
                    <a:close/>
                    <a:moveTo>
                      <a:pt x="144903" y="461239"/>
                    </a:moveTo>
                    <a:lnTo>
                      <a:pt x="217047" y="444144"/>
                    </a:lnTo>
                    <a:lnTo>
                      <a:pt x="162212" y="392859"/>
                    </a:lnTo>
                    <a:close/>
                  </a:path>
                </a:pathLst>
              </a:custGeom>
              <a:solidFill>
                <a:schemeClr val="bg1"/>
              </a:solidFill>
              <a:ln w="1185" cap="flat">
                <a:noFill/>
                <a:prstDash val="solid"/>
                <a:miter/>
              </a:ln>
            </p:spPr>
            <p:txBody>
              <a:bodyPr rtlCol="0" anchor="ctr"/>
              <a:lstStyle/>
              <a:p>
                <a:endParaRPr lang="zh-CN" altLang="en-US">
                  <a:solidFill>
                    <a:schemeClr val="bg1"/>
                  </a:solidFill>
                </a:endParaRPr>
              </a:p>
            </p:txBody>
          </p:sp>
        </p:grpSp>
      </p:grpSp>
      <p:grpSp>
        <p:nvGrpSpPr>
          <p:cNvPr id="41" name="组合 40">
            <a:extLst>
              <a:ext uri="{FF2B5EF4-FFF2-40B4-BE49-F238E27FC236}">
                <a16:creationId xmlns:a16="http://schemas.microsoft.com/office/drawing/2014/main" id="{8EE80037-C17D-4AEB-8628-B71F6FDC7360}"/>
              </a:ext>
            </a:extLst>
          </p:cNvPr>
          <p:cNvGrpSpPr/>
          <p:nvPr/>
        </p:nvGrpSpPr>
        <p:grpSpPr>
          <a:xfrm>
            <a:off x="885387" y="1898497"/>
            <a:ext cx="2096588" cy="3559032"/>
            <a:chOff x="885387" y="1887067"/>
            <a:chExt cx="2096588" cy="3559032"/>
          </a:xfrm>
        </p:grpSpPr>
        <p:sp>
          <p:nvSpPr>
            <p:cNvPr id="42" name="文本框 41">
              <a:extLst>
                <a:ext uri="{FF2B5EF4-FFF2-40B4-BE49-F238E27FC236}">
                  <a16:creationId xmlns:a16="http://schemas.microsoft.com/office/drawing/2014/main" id="{E4151250-45BB-47AE-8809-DFCB520DB8FD}"/>
                </a:ext>
              </a:extLst>
            </p:cNvPr>
            <p:cNvSpPr txBox="1"/>
            <p:nvPr/>
          </p:nvSpPr>
          <p:spPr>
            <a:xfrm>
              <a:off x="1200147" y="4115677"/>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43" name="文本框 42">
              <a:extLst>
                <a:ext uri="{FF2B5EF4-FFF2-40B4-BE49-F238E27FC236}">
                  <a16:creationId xmlns:a16="http://schemas.microsoft.com/office/drawing/2014/main" id="{380A9A24-AFD6-495A-9834-A147244F76FD}"/>
                </a:ext>
              </a:extLst>
            </p:cNvPr>
            <p:cNvSpPr txBox="1"/>
            <p:nvPr/>
          </p:nvSpPr>
          <p:spPr>
            <a:xfrm>
              <a:off x="885387" y="4408827"/>
              <a:ext cx="2096588"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44" name="组合 43">
              <a:extLst>
                <a:ext uri="{FF2B5EF4-FFF2-40B4-BE49-F238E27FC236}">
                  <a16:creationId xmlns:a16="http://schemas.microsoft.com/office/drawing/2014/main" id="{3458A8F6-AEB8-4315-95D4-4BD000FA2FF9}"/>
                </a:ext>
              </a:extLst>
            </p:cNvPr>
            <p:cNvGrpSpPr/>
            <p:nvPr/>
          </p:nvGrpSpPr>
          <p:grpSpPr>
            <a:xfrm>
              <a:off x="983763" y="1887067"/>
              <a:ext cx="1899836" cy="1906088"/>
              <a:chOff x="1126991" y="1887067"/>
              <a:chExt cx="1899836" cy="1906088"/>
            </a:xfrm>
          </p:grpSpPr>
          <p:grpSp>
            <p:nvGrpSpPr>
              <p:cNvPr id="45" name="组合 44">
                <a:extLst>
                  <a:ext uri="{FF2B5EF4-FFF2-40B4-BE49-F238E27FC236}">
                    <a16:creationId xmlns:a16="http://schemas.microsoft.com/office/drawing/2014/main" id="{AF850307-4440-4844-A516-CCA125FE1027}"/>
                  </a:ext>
                </a:extLst>
              </p:cNvPr>
              <p:cNvGrpSpPr/>
              <p:nvPr/>
            </p:nvGrpSpPr>
            <p:grpSpPr>
              <a:xfrm>
                <a:off x="1126991" y="1887067"/>
                <a:ext cx="1899836" cy="1906088"/>
                <a:chOff x="1126991" y="1887067"/>
                <a:chExt cx="1899836" cy="1906088"/>
              </a:xfrm>
            </p:grpSpPr>
            <p:sp>
              <p:nvSpPr>
                <p:cNvPr id="52" name="椭圆 51">
                  <a:extLst>
                    <a:ext uri="{FF2B5EF4-FFF2-40B4-BE49-F238E27FC236}">
                      <a16:creationId xmlns:a16="http://schemas.microsoft.com/office/drawing/2014/main" id="{D4425D45-69CC-4EE4-BBD5-EF4F342D0100}"/>
                    </a:ext>
                  </a:extLst>
                </p:cNvPr>
                <p:cNvSpPr/>
                <p:nvPr/>
              </p:nvSpPr>
              <p:spPr>
                <a:xfrm>
                  <a:off x="1316745" y="2083073"/>
                  <a:ext cx="1520327" cy="1520326"/>
                </a:xfrm>
                <a:prstGeom prst="ellipse">
                  <a:avLst/>
                </a:prstGeom>
                <a:gradFill>
                  <a:gsLst>
                    <a:gs pos="72000">
                      <a:schemeClr val="accent1">
                        <a:alpha val="0"/>
                      </a:schemeClr>
                    </a:gs>
                    <a:gs pos="100000">
                      <a:schemeClr val="accent1">
                        <a:alpha val="2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3" name="弧形 52">
                  <a:extLst>
                    <a:ext uri="{FF2B5EF4-FFF2-40B4-BE49-F238E27FC236}">
                      <a16:creationId xmlns:a16="http://schemas.microsoft.com/office/drawing/2014/main" id="{29A527E6-2A60-41E6-89C1-D7A270D82052}"/>
                    </a:ext>
                  </a:extLst>
                </p:cNvPr>
                <p:cNvSpPr/>
                <p:nvPr/>
              </p:nvSpPr>
              <p:spPr>
                <a:xfrm>
                  <a:off x="1216693" y="1983021"/>
                  <a:ext cx="1720433" cy="1720432"/>
                </a:xfrm>
                <a:prstGeom prst="arc">
                  <a:avLst>
                    <a:gd name="adj1" fmla="val 17387974"/>
                    <a:gd name="adj2" fmla="val 15013775"/>
                  </a:avLst>
                </a:prstGeom>
                <a:ln w="127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54" name="弧形 53">
                  <a:extLst>
                    <a:ext uri="{FF2B5EF4-FFF2-40B4-BE49-F238E27FC236}">
                      <a16:creationId xmlns:a16="http://schemas.microsoft.com/office/drawing/2014/main" id="{E6C40DAD-F655-4056-95B3-8EDE486BC6B6}"/>
                    </a:ext>
                  </a:extLst>
                </p:cNvPr>
                <p:cNvSpPr/>
                <p:nvPr/>
              </p:nvSpPr>
              <p:spPr>
                <a:xfrm>
                  <a:off x="1126991" y="1893319"/>
                  <a:ext cx="1899836" cy="1899836"/>
                </a:xfrm>
                <a:prstGeom prst="arc">
                  <a:avLst>
                    <a:gd name="adj1" fmla="val 17387974"/>
                    <a:gd name="adj2" fmla="val 15013775"/>
                  </a:avLst>
                </a:prstGeom>
                <a:ln w="9525" cap="rnd">
                  <a:gradFill>
                    <a:gsLst>
                      <a:gs pos="0">
                        <a:schemeClr val="bg1">
                          <a:alpha val="0"/>
                        </a:schemeClr>
                      </a:gs>
                      <a:gs pos="100000">
                        <a:schemeClr val="accent1">
                          <a:alpha val="3500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55" name="图形 1">
                  <a:extLst>
                    <a:ext uri="{FF2B5EF4-FFF2-40B4-BE49-F238E27FC236}">
                      <a16:creationId xmlns:a16="http://schemas.microsoft.com/office/drawing/2014/main" id="{5050D19B-5E2E-4AAF-9C0F-086F19AD43FE}"/>
                    </a:ext>
                  </a:extLst>
                </p:cNvPr>
                <p:cNvSpPr/>
                <p:nvPr/>
              </p:nvSpPr>
              <p:spPr>
                <a:xfrm rot="5400000">
                  <a:off x="1953349" y="1823780"/>
                  <a:ext cx="247118" cy="373691"/>
                </a:xfrm>
                <a:custGeom>
                  <a:avLst/>
                  <a:gdLst>
                    <a:gd name="connsiteX0" fmla="*/ 5853224 w 6036425"/>
                    <a:gd name="connsiteY0" fmla="*/ 3111810 h 6858214"/>
                    <a:gd name="connsiteX1" fmla="*/ 548976 w 6036425"/>
                    <a:gd name="connsiteY1" fmla="*/ 49633 h 6858214"/>
                    <a:gd name="connsiteX2" fmla="*/ 0 w 6036425"/>
                    <a:gd name="connsiteY2" fmla="*/ 366931 h 6858214"/>
                    <a:gd name="connsiteX3" fmla="*/ 0 w 6036425"/>
                    <a:gd name="connsiteY3" fmla="*/ 6491284 h 6858214"/>
                    <a:gd name="connsiteX4" fmla="*/ 548976 w 6036425"/>
                    <a:gd name="connsiteY4" fmla="*/ 6808582 h 6858214"/>
                    <a:gd name="connsiteX5" fmla="*/ 5853224 w 6036425"/>
                    <a:gd name="connsiteY5" fmla="*/ 3746405 h 6858214"/>
                    <a:gd name="connsiteX6" fmla="*/ 5853224 w 6036425"/>
                    <a:gd name="connsiteY6" fmla="*/ 3111810 h 6858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6425" h="6858214">
                      <a:moveTo>
                        <a:pt x="5853224" y="3111810"/>
                      </a:moveTo>
                      <a:lnTo>
                        <a:pt x="548976" y="49633"/>
                      </a:lnTo>
                      <a:cubicBezTo>
                        <a:pt x="305546" y="-91389"/>
                        <a:pt x="0" y="84888"/>
                        <a:pt x="0" y="366931"/>
                      </a:cubicBezTo>
                      <a:lnTo>
                        <a:pt x="0" y="6491284"/>
                      </a:lnTo>
                      <a:cubicBezTo>
                        <a:pt x="0" y="6773327"/>
                        <a:pt x="305546" y="6949604"/>
                        <a:pt x="548976" y="6808582"/>
                      </a:cubicBezTo>
                      <a:lnTo>
                        <a:pt x="5853224" y="3746405"/>
                      </a:lnTo>
                      <a:cubicBezTo>
                        <a:pt x="6097493" y="3605384"/>
                        <a:pt x="6097493" y="3252831"/>
                        <a:pt x="5853224" y="3111810"/>
                      </a:cubicBezTo>
                      <a:close/>
                    </a:path>
                  </a:pathLst>
                </a:custGeom>
                <a:gradFill>
                  <a:gsLst>
                    <a:gs pos="15000">
                      <a:schemeClr val="bg1">
                        <a:alpha val="0"/>
                      </a:schemeClr>
                    </a:gs>
                    <a:gs pos="100000">
                      <a:schemeClr val="accent1">
                        <a:alpha val="45000"/>
                      </a:schemeClr>
                    </a:gs>
                  </a:gsLst>
                  <a:lin ang="0" scaled="0"/>
                </a:gradFill>
                <a:ln w="8386" cap="flat">
                  <a:noFill/>
                  <a:prstDash val="solid"/>
                  <a:miter/>
                </a:ln>
              </p:spPr>
              <p:txBody>
                <a:bodyPr rtlCol="0" anchor="ctr"/>
                <a:lstStyle/>
                <a:p>
                  <a:endParaRPr lang="zh-CN" altLang="en-US">
                    <a:solidFill>
                      <a:schemeClr val="bg1"/>
                    </a:solidFill>
                  </a:endParaRPr>
                </a:p>
              </p:txBody>
            </p:sp>
          </p:grpSp>
          <p:grpSp>
            <p:nvGrpSpPr>
              <p:cNvPr id="46" name="组合 45">
                <a:extLst>
                  <a:ext uri="{FF2B5EF4-FFF2-40B4-BE49-F238E27FC236}">
                    <a16:creationId xmlns:a16="http://schemas.microsoft.com/office/drawing/2014/main" id="{E4054411-8137-4171-BA82-693ED7BC4116}"/>
                  </a:ext>
                </a:extLst>
              </p:cNvPr>
              <p:cNvGrpSpPr/>
              <p:nvPr/>
            </p:nvGrpSpPr>
            <p:grpSpPr>
              <a:xfrm>
                <a:off x="1796926" y="2559091"/>
                <a:ext cx="559966" cy="562040"/>
                <a:chOff x="2485271" y="4408118"/>
                <a:chExt cx="455048" cy="456734"/>
              </a:xfrm>
              <a:solidFill>
                <a:schemeClr val="bg1"/>
              </a:solidFill>
            </p:grpSpPr>
            <p:sp>
              <p:nvSpPr>
                <p:cNvPr id="47" name="任意多边形: 形状 46">
                  <a:extLst>
                    <a:ext uri="{FF2B5EF4-FFF2-40B4-BE49-F238E27FC236}">
                      <a16:creationId xmlns:a16="http://schemas.microsoft.com/office/drawing/2014/main" id="{3181170D-657B-4A9A-B82C-795B98FE0AF1}"/>
                    </a:ext>
                  </a:extLst>
                </p:cNvPr>
                <p:cNvSpPr/>
                <p:nvPr/>
              </p:nvSpPr>
              <p:spPr>
                <a:xfrm>
                  <a:off x="2485271" y="4578938"/>
                  <a:ext cx="455048" cy="285914"/>
                </a:xfrm>
                <a:custGeom>
                  <a:avLst/>
                  <a:gdLst>
                    <a:gd name="connsiteX0" fmla="*/ -725 w 455048"/>
                    <a:gd name="connsiteY0" fmla="*/ -282 h 285914"/>
                    <a:gd name="connsiteX1" fmla="*/ -725 w 455048"/>
                    <a:gd name="connsiteY1" fmla="*/ 248071 h 285914"/>
                    <a:gd name="connsiteX2" fmla="*/ 39923 w 455048"/>
                    <a:gd name="connsiteY2" fmla="*/ 285632 h 285914"/>
                    <a:gd name="connsiteX3" fmla="*/ 413675 w 455048"/>
                    <a:gd name="connsiteY3" fmla="*/ 285632 h 285914"/>
                    <a:gd name="connsiteX4" fmla="*/ 454323 w 455048"/>
                    <a:gd name="connsiteY4" fmla="*/ 248071 h 285914"/>
                    <a:gd name="connsiteX5" fmla="*/ 454323 w 455048"/>
                    <a:gd name="connsiteY5" fmla="*/ -282 h 285914"/>
                    <a:gd name="connsiteX6" fmla="*/ 344167 w 455048"/>
                    <a:gd name="connsiteY6" fmla="*/ 174230 h 285914"/>
                    <a:gd name="connsiteX7" fmla="*/ 106807 w 455048"/>
                    <a:gd name="connsiteY7" fmla="*/ 174230 h 285914"/>
                    <a:gd name="connsiteX8" fmla="*/ 106807 w 455048"/>
                    <a:gd name="connsiteY8" fmla="*/ 148789 h 285914"/>
                    <a:gd name="connsiteX9" fmla="*/ 344167 w 455048"/>
                    <a:gd name="connsiteY9" fmla="*/ 148789 h 285914"/>
                    <a:gd name="connsiteX10" fmla="*/ 344167 w 455048"/>
                    <a:gd name="connsiteY10" fmla="*/ 88220 h 285914"/>
                    <a:gd name="connsiteX11" fmla="*/ 106807 w 455048"/>
                    <a:gd name="connsiteY11" fmla="*/ 88220 h 285914"/>
                    <a:gd name="connsiteX12" fmla="*/ 106807 w 455048"/>
                    <a:gd name="connsiteY12" fmla="*/ 62780 h 285914"/>
                    <a:gd name="connsiteX13" fmla="*/ 344167 w 455048"/>
                    <a:gd name="connsiteY13" fmla="*/ 62780 h 28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5048" h="285914">
                      <a:moveTo>
                        <a:pt x="-725" y="-282"/>
                      </a:moveTo>
                      <a:lnTo>
                        <a:pt x="-725" y="248071"/>
                      </a:lnTo>
                      <a:cubicBezTo>
                        <a:pt x="-725" y="268668"/>
                        <a:pt x="17628" y="285632"/>
                        <a:pt x="39923" y="285632"/>
                      </a:cubicBezTo>
                      <a:lnTo>
                        <a:pt x="413675" y="285632"/>
                      </a:lnTo>
                      <a:cubicBezTo>
                        <a:pt x="435970" y="285632"/>
                        <a:pt x="454323" y="268668"/>
                        <a:pt x="454323" y="248071"/>
                      </a:cubicBezTo>
                      <a:lnTo>
                        <a:pt x="454323" y="-282"/>
                      </a:lnTo>
                      <a:close/>
                      <a:moveTo>
                        <a:pt x="344167" y="174230"/>
                      </a:moveTo>
                      <a:lnTo>
                        <a:pt x="106807" y="174230"/>
                      </a:lnTo>
                      <a:lnTo>
                        <a:pt x="106807" y="148789"/>
                      </a:lnTo>
                      <a:lnTo>
                        <a:pt x="344167" y="148789"/>
                      </a:lnTo>
                      <a:close/>
                      <a:moveTo>
                        <a:pt x="344167" y="88220"/>
                      </a:moveTo>
                      <a:lnTo>
                        <a:pt x="106807" y="88220"/>
                      </a:lnTo>
                      <a:lnTo>
                        <a:pt x="106807" y="62780"/>
                      </a:lnTo>
                      <a:lnTo>
                        <a:pt x="344167" y="62780"/>
                      </a:lnTo>
                      <a:close/>
                    </a:path>
                  </a:pathLst>
                </a:custGeom>
                <a:grpFill/>
                <a:ln w="1185" cap="flat">
                  <a:noFill/>
                  <a:prstDash val="solid"/>
                  <a:miter/>
                </a:ln>
              </p:spPr>
              <p:txBody>
                <a:bodyPr rtlCol="0" anchor="ctr"/>
                <a:lstStyle/>
                <a:p>
                  <a:endParaRPr lang="zh-CN" altLang="en-US">
                    <a:solidFill>
                      <a:schemeClr val="bg1"/>
                    </a:solidFill>
                  </a:endParaRPr>
                </a:p>
              </p:txBody>
            </p:sp>
            <p:sp>
              <p:nvSpPr>
                <p:cNvPr id="49" name="任意多边形: 形状 48">
                  <a:extLst>
                    <a:ext uri="{FF2B5EF4-FFF2-40B4-BE49-F238E27FC236}">
                      <a16:creationId xmlns:a16="http://schemas.microsoft.com/office/drawing/2014/main" id="{418450A4-2579-479E-8177-9B397D472F25}"/>
                    </a:ext>
                  </a:extLst>
                </p:cNvPr>
                <p:cNvSpPr/>
                <p:nvPr/>
              </p:nvSpPr>
              <p:spPr>
                <a:xfrm>
                  <a:off x="2485271" y="4432348"/>
                  <a:ext cx="453742" cy="122359"/>
                </a:xfrm>
                <a:custGeom>
                  <a:avLst/>
                  <a:gdLst>
                    <a:gd name="connsiteX0" fmla="*/ 453018 w 453742"/>
                    <a:gd name="connsiteY0" fmla="*/ 37280 h 122359"/>
                    <a:gd name="connsiteX1" fmla="*/ 413675 w 453742"/>
                    <a:gd name="connsiteY1" fmla="*/ -282 h 122359"/>
                    <a:gd name="connsiteX2" fmla="*/ 344167 w 453742"/>
                    <a:gd name="connsiteY2" fmla="*/ -282 h 122359"/>
                    <a:gd name="connsiteX3" fmla="*/ 344167 w 453742"/>
                    <a:gd name="connsiteY3" fmla="*/ 69986 h 122359"/>
                    <a:gd name="connsiteX4" fmla="*/ 299578 w 453742"/>
                    <a:gd name="connsiteY4" fmla="*/ 69986 h 122359"/>
                    <a:gd name="connsiteX5" fmla="*/ 299578 w 453742"/>
                    <a:gd name="connsiteY5" fmla="*/ -282 h 122359"/>
                    <a:gd name="connsiteX6" fmla="*/ 155326 w 453742"/>
                    <a:gd name="connsiteY6" fmla="*/ -282 h 122359"/>
                    <a:gd name="connsiteX7" fmla="*/ 155326 w 453742"/>
                    <a:gd name="connsiteY7" fmla="*/ 69986 h 122359"/>
                    <a:gd name="connsiteX8" fmla="*/ 110737 w 453742"/>
                    <a:gd name="connsiteY8" fmla="*/ 69986 h 122359"/>
                    <a:gd name="connsiteX9" fmla="*/ 110737 w 453742"/>
                    <a:gd name="connsiteY9" fmla="*/ -282 h 122359"/>
                    <a:gd name="connsiteX10" fmla="*/ 39923 w 453742"/>
                    <a:gd name="connsiteY10" fmla="*/ -282 h 122359"/>
                    <a:gd name="connsiteX11" fmla="*/ -725 w 453742"/>
                    <a:gd name="connsiteY11" fmla="*/ 37280 h 122359"/>
                    <a:gd name="connsiteX12" fmla="*/ -725 w 453742"/>
                    <a:gd name="connsiteY12" fmla="*/ 122078 h 122359"/>
                    <a:gd name="connsiteX13" fmla="*/ 453018 w 453742"/>
                    <a:gd name="connsiteY13" fmla="*/ 122078 h 122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53742" h="122359">
                      <a:moveTo>
                        <a:pt x="453018" y="37280"/>
                      </a:moveTo>
                      <a:cubicBezTo>
                        <a:pt x="453018" y="16682"/>
                        <a:pt x="435970" y="-282"/>
                        <a:pt x="413675" y="-282"/>
                      </a:cubicBezTo>
                      <a:lnTo>
                        <a:pt x="344167" y="-282"/>
                      </a:lnTo>
                      <a:lnTo>
                        <a:pt x="344167" y="69986"/>
                      </a:lnTo>
                      <a:lnTo>
                        <a:pt x="299578" y="69986"/>
                      </a:lnTo>
                      <a:lnTo>
                        <a:pt x="299578" y="-282"/>
                      </a:lnTo>
                      <a:lnTo>
                        <a:pt x="155326" y="-282"/>
                      </a:lnTo>
                      <a:lnTo>
                        <a:pt x="155326" y="69986"/>
                      </a:lnTo>
                      <a:lnTo>
                        <a:pt x="110737" y="69986"/>
                      </a:lnTo>
                      <a:lnTo>
                        <a:pt x="110737" y="-282"/>
                      </a:lnTo>
                      <a:lnTo>
                        <a:pt x="39923" y="-282"/>
                      </a:lnTo>
                      <a:cubicBezTo>
                        <a:pt x="17628" y="-282"/>
                        <a:pt x="-725" y="16682"/>
                        <a:pt x="-725" y="37280"/>
                      </a:cubicBezTo>
                      <a:lnTo>
                        <a:pt x="-725" y="122078"/>
                      </a:lnTo>
                      <a:lnTo>
                        <a:pt x="453018" y="122078"/>
                      </a:lnTo>
                      <a:close/>
                    </a:path>
                  </a:pathLst>
                </a:custGeom>
                <a:grpFill/>
                <a:ln w="1185" cap="flat">
                  <a:noFill/>
                  <a:prstDash val="solid"/>
                  <a:miter/>
                </a:ln>
              </p:spPr>
              <p:txBody>
                <a:bodyPr rtlCol="0" anchor="ctr"/>
                <a:lstStyle/>
                <a:p>
                  <a:endParaRPr lang="zh-CN" altLang="en-US">
                    <a:solidFill>
                      <a:schemeClr val="bg1"/>
                    </a:solidFill>
                  </a:endParaRPr>
                </a:p>
              </p:txBody>
            </p:sp>
            <p:sp>
              <p:nvSpPr>
                <p:cNvPr id="50" name="任意多边形: 形状 49">
                  <a:extLst>
                    <a:ext uri="{FF2B5EF4-FFF2-40B4-BE49-F238E27FC236}">
                      <a16:creationId xmlns:a16="http://schemas.microsoft.com/office/drawing/2014/main" id="{55B97A39-6340-4E60-A68F-BC157F894811}"/>
                    </a:ext>
                  </a:extLst>
                </p:cNvPr>
                <p:cNvSpPr/>
                <p:nvPr/>
              </p:nvSpPr>
              <p:spPr>
                <a:xfrm>
                  <a:off x="2793931" y="4408118"/>
                  <a:ext cx="26224" cy="75111"/>
                </a:xfrm>
                <a:custGeom>
                  <a:avLst/>
                  <a:gdLst>
                    <a:gd name="connsiteX0" fmla="*/ 0 w 26224"/>
                    <a:gd name="connsiteY0" fmla="*/ 0 h 75111"/>
                    <a:gd name="connsiteX1" fmla="*/ 26224 w 26224"/>
                    <a:gd name="connsiteY1" fmla="*/ 0 h 75111"/>
                    <a:gd name="connsiteX2" fmla="*/ 26224 w 26224"/>
                    <a:gd name="connsiteY2" fmla="*/ 75111 h 75111"/>
                    <a:gd name="connsiteX3" fmla="*/ 0 w 26224"/>
                    <a:gd name="connsiteY3" fmla="*/ 75111 h 75111"/>
                  </a:gdLst>
                  <a:ahLst/>
                  <a:cxnLst>
                    <a:cxn ang="0">
                      <a:pos x="connsiteX0" y="connsiteY0"/>
                    </a:cxn>
                    <a:cxn ang="0">
                      <a:pos x="connsiteX1" y="connsiteY1"/>
                    </a:cxn>
                    <a:cxn ang="0">
                      <a:pos x="connsiteX2" y="connsiteY2"/>
                    </a:cxn>
                    <a:cxn ang="0">
                      <a:pos x="connsiteX3" y="connsiteY3"/>
                    </a:cxn>
                  </a:cxnLst>
                  <a:rect l="l" t="t" r="r" b="b"/>
                  <a:pathLst>
                    <a:path w="26224" h="75111">
                      <a:moveTo>
                        <a:pt x="0" y="0"/>
                      </a:moveTo>
                      <a:lnTo>
                        <a:pt x="26224" y="0"/>
                      </a:lnTo>
                      <a:lnTo>
                        <a:pt x="26224" y="75111"/>
                      </a:lnTo>
                      <a:lnTo>
                        <a:pt x="0" y="75111"/>
                      </a:lnTo>
                      <a:close/>
                    </a:path>
                  </a:pathLst>
                </a:custGeom>
                <a:grpFill/>
                <a:ln w="1185" cap="flat">
                  <a:noFill/>
                  <a:prstDash val="solid"/>
                  <a:miter/>
                </a:ln>
              </p:spPr>
              <p:txBody>
                <a:bodyPr rtlCol="0" anchor="ctr"/>
                <a:lstStyle/>
                <a:p>
                  <a:endParaRPr lang="zh-CN" altLang="en-US">
                    <a:solidFill>
                      <a:schemeClr val="bg1"/>
                    </a:solidFill>
                  </a:endParaRPr>
                </a:p>
              </p:txBody>
            </p:sp>
            <p:sp>
              <p:nvSpPr>
                <p:cNvPr id="51" name="任意多边形: 形状 50">
                  <a:extLst>
                    <a:ext uri="{FF2B5EF4-FFF2-40B4-BE49-F238E27FC236}">
                      <a16:creationId xmlns:a16="http://schemas.microsoft.com/office/drawing/2014/main" id="{1BC77B41-6B23-4860-9195-A5C0AEFF5087}"/>
                    </a:ext>
                  </a:extLst>
                </p:cNvPr>
                <p:cNvSpPr/>
                <p:nvPr/>
              </p:nvSpPr>
              <p:spPr>
                <a:xfrm>
                  <a:off x="2605945" y="4408118"/>
                  <a:ext cx="26224" cy="75111"/>
                </a:xfrm>
                <a:custGeom>
                  <a:avLst/>
                  <a:gdLst>
                    <a:gd name="connsiteX0" fmla="*/ 0 w 26224"/>
                    <a:gd name="connsiteY0" fmla="*/ 0 h 75111"/>
                    <a:gd name="connsiteX1" fmla="*/ 26224 w 26224"/>
                    <a:gd name="connsiteY1" fmla="*/ 0 h 75111"/>
                    <a:gd name="connsiteX2" fmla="*/ 26224 w 26224"/>
                    <a:gd name="connsiteY2" fmla="*/ 75111 h 75111"/>
                    <a:gd name="connsiteX3" fmla="*/ 0 w 26224"/>
                    <a:gd name="connsiteY3" fmla="*/ 75111 h 75111"/>
                  </a:gdLst>
                  <a:ahLst/>
                  <a:cxnLst>
                    <a:cxn ang="0">
                      <a:pos x="connsiteX0" y="connsiteY0"/>
                    </a:cxn>
                    <a:cxn ang="0">
                      <a:pos x="connsiteX1" y="connsiteY1"/>
                    </a:cxn>
                    <a:cxn ang="0">
                      <a:pos x="connsiteX2" y="connsiteY2"/>
                    </a:cxn>
                    <a:cxn ang="0">
                      <a:pos x="connsiteX3" y="connsiteY3"/>
                    </a:cxn>
                  </a:cxnLst>
                  <a:rect l="l" t="t" r="r" b="b"/>
                  <a:pathLst>
                    <a:path w="26224" h="75111">
                      <a:moveTo>
                        <a:pt x="0" y="0"/>
                      </a:moveTo>
                      <a:lnTo>
                        <a:pt x="26224" y="0"/>
                      </a:lnTo>
                      <a:lnTo>
                        <a:pt x="26224" y="75111"/>
                      </a:lnTo>
                      <a:lnTo>
                        <a:pt x="0" y="75111"/>
                      </a:lnTo>
                      <a:close/>
                    </a:path>
                  </a:pathLst>
                </a:custGeom>
                <a:grpFill/>
                <a:ln w="1185" cap="flat">
                  <a:noFill/>
                  <a:prstDash val="solid"/>
                  <a:miter/>
                </a:ln>
              </p:spPr>
              <p:txBody>
                <a:bodyPr rtlCol="0" anchor="ctr"/>
                <a:lstStyle/>
                <a:p>
                  <a:endParaRPr lang="zh-CN" altLang="en-US">
                    <a:solidFill>
                      <a:schemeClr val="bg1"/>
                    </a:solidFill>
                  </a:endParaRPr>
                </a:p>
              </p:txBody>
            </p:sp>
          </p:grpSp>
        </p:grpSp>
      </p:grpSp>
    </p:spTree>
    <p:extLst>
      <p:ext uri="{BB962C8B-B14F-4D97-AF65-F5344CB8AC3E}">
        <p14:creationId xmlns:p14="http://schemas.microsoft.com/office/powerpoint/2010/main" val="4168627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业务营销</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PA-弧形 40">
            <a:extLst>
              <a:ext uri="{FF2B5EF4-FFF2-40B4-BE49-F238E27FC236}">
                <a16:creationId xmlns:a16="http://schemas.microsoft.com/office/drawing/2014/main" id="{F57229C8-9FEE-49E4-9EFB-69A430A4F563}"/>
              </a:ext>
            </a:extLst>
          </p:cNvPr>
          <p:cNvSpPr/>
          <p:nvPr>
            <p:custDataLst>
              <p:tags r:id="rId1"/>
            </p:custDataLst>
          </p:nvPr>
        </p:nvSpPr>
        <p:spPr>
          <a:xfrm flipH="1">
            <a:off x="4384007" y="3257867"/>
            <a:ext cx="1123642" cy="1758981"/>
          </a:xfrm>
          <a:prstGeom prst="arc">
            <a:avLst>
              <a:gd name="adj1" fmla="val 16730287"/>
              <a:gd name="adj2" fmla="val 387797"/>
            </a:avLst>
          </a:prstGeom>
          <a:ln w="19050">
            <a:gradFill flip="none" rotWithShape="1">
              <a:gsLst>
                <a:gs pos="44000">
                  <a:schemeClr val="accent1"/>
                </a:gs>
                <a:gs pos="0">
                  <a:schemeClr val="accent1">
                    <a:alpha val="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5" name="PA-椭圆 52">
            <a:extLst>
              <a:ext uri="{FF2B5EF4-FFF2-40B4-BE49-F238E27FC236}">
                <a16:creationId xmlns:a16="http://schemas.microsoft.com/office/drawing/2014/main" id="{CD25A7B0-7280-4D13-8BC6-23F438EF1C10}"/>
              </a:ext>
            </a:extLst>
          </p:cNvPr>
          <p:cNvSpPr/>
          <p:nvPr>
            <p:custDataLst>
              <p:tags r:id="rId2"/>
            </p:custDataLst>
          </p:nvPr>
        </p:nvSpPr>
        <p:spPr>
          <a:xfrm flipV="1">
            <a:off x="3290585" y="2451493"/>
            <a:ext cx="5610830" cy="1416482"/>
          </a:xfrm>
          <a:prstGeom prst="ellipse">
            <a:avLst/>
          </a:prstGeom>
          <a:gradFill>
            <a:gsLst>
              <a:gs pos="0">
                <a:schemeClr val="accent1">
                  <a:alpha val="16000"/>
                </a:schemeClr>
              </a:gs>
              <a:gs pos="100000">
                <a:schemeClr val="accent1">
                  <a:alpha val="0"/>
                </a:schemeClr>
              </a:gs>
            </a:gsLst>
            <a:lin ang="5400000" scaled="1"/>
          </a:gradFill>
          <a:ln>
            <a:gradFill>
              <a:gsLst>
                <a:gs pos="0">
                  <a:schemeClr val="accent1"/>
                </a:gs>
                <a:gs pos="95000">
                  <a:schemeClr val="accent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6" name="PA-任意多边形 12">
            <a:extLst>
              <a:ext uri="{FF2B5EF4-FFF2-40B4-BE49-F238E27FC236}">
                <a16:creationId xmlns:a16="http://schemas.microsoft.com/office/drawing/2014/main" id="{88F303FC-831A-43CC-AD93-B26594C378A2}"/>
              </a:ext>
            </a:extLst>
          </p:cNvPr>
          <p:cNvSpPr/>
          <p:nvPr>
            <p:custDataLst>
              <p:tags r:id="rId3"/>
            </p:custDataLst>
          </p:nvPr>
        </p:nvSpPr>
        <p:spPr>
          <a:xfrm>
            <a:off x="3408569" y="1503519"/>
            <a:ext cx="3355924" cy="1676095"/>
          </a:xfrm>
          <a:custGeom>
            <a:avLst/>
            <a:gdLst>
              <a:gd name="connsiteX0" fmla="*/ 81740 w 3849261"/>
              <a:gd name="connsiteY0" fmla="*/ 0 h 2807014"/>
              <a:gd name="connsiteX1" fmla="*/ 3849261 w 3849261"/>
              <a:gd name="connsiteY1" fmla="*/ 0 h 2807014"/>
              <a:gd name="connsiteX2" fmla="*/ 2135616 w 3849261"/>
              <a:gd name="connsiteY2" fmla="*/ 2807014 h 2807014"/>
              <a:gd name="connsiteX3" fmla="*/ 81740 w 3849261"/>
              <a:gd name="connsiteY3" fmla="*/ 2807014 h 2807014"/>
              <a:gd name="connsiteX4" fmla="*/ 0 w 3849261"/>
              <a:gd name="connsiteY4" fmla="*/ 2725274 h 2807014"/>
              <a:gd name="connsiteX5" fmla="*/ 0 w 3849261"/>
              <a:gd name="connsiteY5" fmla="*/ 81740 h 2807014"/>
              <a:gd name="connsiteX6" fmla="*/ 81740 w 3849261"/>
              <a:gd name="connsiteY6" fmla="*/ 0 h 28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9261" h="2807014">
                <a:moveTo>
                  <a:pt x="81740" y="0"/>
                </a:moveTo>
                <a:lnTo>
                  <a:pt x="3849261" y="0"/>
                </a:lnTo>
                <a:lnTo>
                  <a:pt x="2135616" y="2807014"/>
                </a:lnTo>
                <a:lnTo>
                  <a:pt x="81740" y="2807014"/>
                </a:lnTo>
                <a:cubicBezTo>
                  <a:pt x="36596" y="2807014"/>
                  <a:pt x="0" y="2770418"/>
                  <a:pt x="0" y="2725274"/>
                </a:cubicBezTo>
                <a:lnTo>
                  <a:pt x="0" y="81740"/>
                </a:lnTo>
                <a:cubicBezTo>
                  <a:pt x="0" y="36596"/>
                  <a:pt x="36596" y="0"/>
                  <a:pt x="81740" y="0"/>
                </a:cubicBezTo>
                <a:close/>
              </a:path>
            </a:pathLst>
          </a:custGeom>
          <a:gradFill flip="none" rotWithShape="1">
            <a:gsLst>
              <a:gs pos="80000">
                <a:schemeClr val="accent1">
                  <a:alpha val="0"/>
                </a:schemeClr>
              </a:gs>
              <a:gs pos="0">
                <a:schemeClr val="accent1">
                  <a:alpha val="42000"/>
                </a:schemeClr>
              </a:gs>
            </a:gsLst>
            <a:lin ang="5400000" scaled="1"/>
            <a:tileRect/>
          </a:gradFill>
          <a:ln w="254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PA-任意多边形 13">
            <a:extLst>
              <a:ext uri="{FF2B5EF4-FFF2-40B4-BE49-F238E27FC236}">
                <a16:creationId xmlns:a16="http://schemas.microsoft.com/office/drawing/2014/main" id="{A4DAB2BB-B6C8-4AD6-BA6B-7CFB331A698F}"/>
              </a:ext>
            </a:extLst>
          </p:cNvPr>
          <p:cNvSpPr/>
          <p:nvPr>
            <p:custDataLst>
              <p:tags r:id="rId4"/>
            </p:custDataLst>
          </p:nvPr>
        </p:nvSpPr>
        <p:spPr>
          <a:xfrm>
            <a:off x="5285768" y="1804593"/>
            <a:ext cx="3497657" cy="1676094"/>
          </a:xfrm>
          <a:custGeom>
            <a:avLst/>
            <a:gdLst>
              <a:gd name="connsiteX0" fmla="*/ 1713645 w 4011831"/>
              <a:gd name="connsiteY0" fmla="*/ 0 h 2807014"/>
              <a:gd name="connsiteX1" fmla="*/ 3930091 w 4011831"/>
              <a:gd name="connsiteY1" fmla="*/ 0 h 2807014"/>
              <a:gd name="connsiteX2" fmla="*/ 4011831 w 4011831"/>
              <a:gd name="connsiteY2" fmla="*/ 81740 h 2807014"/>
              <a:gd name="connsiteX3" fmla="*/ 4011831 w 4011831"/>
              <a:gd name="connsiteY3" fmla="*/ 2725274 h 2807014"/>
              <a:gd name="connsiteX4" fmla="*/ 3930091 w 4011831"/>
              <a:gd name="connsiteY4" fmla="*/ 2807014 h 2807014"/>
              <a:gd name="connsiteX5" fmla="*/ 0 w 4011831"/>
              <a:gd name="connsiteY5" fmla="*/ 2807014 h 280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11831" h="2807014">
                <a:moveTo>
                  <a:pt x="1713645" y="0"/>
                </a:moveTo>
                <a:lnTo>
                  <a:pt x="3930091" y="0"/>
                </a:lnTo>
                <a:cubicBezTo>
                  <a:pt x="3975235" y="0"/>
                  <a:pt x="4011831" y="36596"/>
                  <a:pt x="4011831" y="81740"/>
                </a:cubicBezTo>
                <a:lnTo>
                  <a:pt x="4011831" y="2725274"/>
                </a:lnTo>
                <a:cubicBezTo>
                  <a:pt x="4011831" y="2770418"/>
                  <a:pt x="3975235" y="2807014"/>
                  <a:pt x="3930091" y="2807014"/>
                </a:cubicBezTo>
                <a:lnTo>
                  <a:pt x="0" y="2807014"/>
                </a:lnTo>
                <a:close/>
              </a:path>
            </a:pathLst>
          </a:custGeom>
          <a:gradFill flip="none" rotWithShape="1">
            <a:gsLst>
              <a:gs pos="80000">
                <a:schemeClr val="accent1">
                  <a:alpha val="0"/>
                </a:schemeClr>
              </a:gs>
              <a:gs pos="0">
                <a:schemeClr val="accent1">
                  <a:alpha val="42000"/>
                </a:schemeClr>
              </a:gs>
            </a:gsLst>
            <a:lin ang="2700000" scaled="1"/>
            <a:tileRect/>
          </a:gradFill>
          <a:ln w="25400" cap="sq">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8" name="组合 7">
            <a:extLst>
              <a:ext uri="{FF2B5EF4-FFF2-40B4-BE49-F238E27FC236}">
                <a16:creationId xmlns:a16="http://schemas.microsoft.com/office/drawing/2014/main" id="{1B5F54A0-5040-49FE-8B6C-C4D440C285F7}"/>
              </a:ext>
            </a:extLst>
          </p:cNvPr>
          <p:cNvGrpSpPr/>
          <p:nvPr/>
        </p:nvGrpSpPr>
        <p:grpSpPr>
          <a:xfrm>
            <a:off x="5637199" y="2106506"/>
            <a:ext cx="936650" cy="902848"/>
            <a:chOff x="5677305" y="2043366"/>
            <a:chExt cx="775975" cy="747972"/>
          </a:xfrm>
        </p:grpSpPr>
        <p:sp>
          <p:nvSpPr>
            <p:cNvPr id="9" name="PA-文本框 9">
              <a:extLst>
                <a:ext uri="{FF2B5EF4-FFF2-40B4-BE49-F238E27FC236}">
                  <a16:creationId xmlns:a16="http://schemas.microsoft.com/office/drawing/2014/main" id="{0F5BCF2D-B14F-4D63-9823-C7E7457B6F59}"/>
                </a:ext>
              </a:extLst>
            </p:cNvPr>
            <p:cNvSpPr txBox="1"/>
            <p:nvPr>
              <p:custDataLst>
                <p:tags r:id="rId17"/>
              </p:custDataLst>
            </p:nvPr>
          </p:nvSpPr>
          <p:spPr>
            <a:xfrm>
              <a:off x="5697117" y="2059400"/>
              <a:ext cx="756163" cy="731938"/>
            </a:xfrm>
            <a:custGeom>
              <a:avLst/>
              <a:gdLst/>
              <a:ahLst/>
              <a:cxnLst/>
              <a:rect l="l" t="t" r="r" b="b"/>
              <a:pathLst>
                <a:path w="1182761" h="1144871">
                  <a:moveTo>
                    <a:pt x="595459" y="0"/>
                  </a:moveTo>
                  <a:lnTo>
                    <a:pt x="869113" y="0"/>
                  </a:lnTo>
                  <a:lnTo>
                    <a:pt x="759651" y="439951"/>
                  </a:lnTo>
                  <a:lnTo>
                    <a:pt x="1182761" y="439951"/>
                  </a:lnTo>
                  <a:lnTo>
                    <a:pt x="1117506" y="703079"/>
                  </a:lnTo>
                  <a:lnTo>
                    <a:pt x="694396" y="703079"/>
                  </a:lnTo>
                  <a:lnTo>
                    <a:pt x="584934" y="1144871"/>
                  </a:lnTo>
                  <a:lnTo>
                    <a:pt x="311369" y="1144871"/>
                  </a:lnTo>
                  <a:lnTo>
                    <a:pt x="420742" y="703079"/>
                  </a:lnTo>
                  <a:lnTo>
                    <a:pt x="0" y="703079"/>
                  </a:lnTo>
                  <a:lnTo>
                    <a:pt x="65256" y="439951"/>
                  </a:lnTo>
                  <a:lnTo>
                    <a:pt x="485998" y="439951"/>
                  </a:lnTo>
                  <a:close/>
                </a:path>
              </a:pathLst>
            </a:custGeom>
            <a:noFill/>
            <a:ln>
              <a:solidFill>
                <a:schemeClr val="accent1"/>
              </a:solid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4800">
                  <a:solidFill>
                    <a:srgbClr val="F0FBFC"/>
                  </a:solidFill>
                  <a:latin typeface="演示斜黑体" panose="00000A08000000000000" pitchFamily="50" charset="-122"/>
                  <a:ea typeface="演示斜黑体" panose="00000A08000000000000" pitchFamily="50" charset="-122"/>
                </a:defRPr>
              </a:lvl1pPr>
            </a:lstStyle>
            <a:p>
              <a:endParaRPr lang="zh-CN" altLang="en-US" dirty="0">
                <a:solidFill>
                  <a:schemeClr val="bg1"/>
                </a:solidFill>
              </a:endParaRPr>
            </a:p>
          </p:txBody>
        </p:sp>
        <p:sp>
          <p:nvSpPr>
            <p:cNvPr id="10" name="PA-文本框 11">
              <a:extLst>
                <a:ext uri="{FF2B5EF4-FFF2-40B4-BE49-F238E27FC236}">
                  <a16:creationId xmlns:a16="http://schemas.microsoft.com/office/drawing/2014/main" id="{A89C6DCE-0965-4CB0-8DF6-4FC1A334F5C3}"/>
                </a:ext>
              </a:extLst>
            </p:cNvPr>
            <p:cNvSpPr txBox="1"/>
            <p:nvPr>
              <p:custDataLst>
                <p:tags r:id="rId18"/>
              </p:custDataLst>
            </p:nvPr>
          </p:nvSpPr>
          <p:spPr>
            <a:xfrm>
              <a:off x="5677305" y="2043366"/>
              <a:ext cx="756163" cy="731938"/>
            </a:xfrm>
            <a:custGeom>
              <a:avLst/>
              <a:gdLst/>
              <a:ahLst/>
              <a:cxnLst/>
              <a:rect l="l" t="t" r="r" b="b"/>
              <a:pathLst>
                <a:path w="1182761" h="1144871">
                  <a:moveTo>
                    <a:pt x="595459" y="0"/>
                  </a:moveTo>
                  <a:lnTo>
                    <a:pt x="869113" y="0"/>
                  </a:lnTo>
                  <a:lnTo>
                    <a:pt x="759651" y="439951"/>
                  </a:lnTo>
                  <a:lnTo>
                    <a:pt x="1182761" y="439951"/>
                  </a:lnTo>
                  <a:lnTo>
                    <a:pt x="1117506" y="703079"/>
                  </a:lnTo>
                  <a:lnTo>
                    <a:pt x="694396" y="703079"/>
                  </a:lnTo>
                  <a:lnTo>
                    <a:pt x="584934" y="1144871"/>
                  </a:lnTo>
                  <a:lnTo>
                    <a:pt x="311369" y="1144871"/>
                  </a:lnTo>
                  <a:lnTo>
                    <a:pt x="420742" y="703079"/>
                  </a:lnTo>
                  <a:lnTo>
                    <a:pt x="0" y="703079"/>
                  </a:lnTo>
                  <a:lnTo>
                    <a:pt x="65256" y="439951"/>
                  </a:lnTo>
                  <a:lnTo>
                    <a:pt x="485998" y="439951"/>
                  </a:lnTo>
                  <a:close/>
                </a:path>
              </a:pathLst>
            </a:custGeom>
            <a:solidFill>
              <a:srgbClr val="F0FBFC"/>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gn="ctr">
                <a:defRPr sz="4800">
                  <a:solidFill>
                    <a:srgbClr val="F0FBFC"/>
                  </a:solidFill>
                  <a:latin typeface="演示斜黑体" panose="00000A08000000000000" pitchFamily="50" charset="-122"/>
                  <a:ea typeface="演示斜黑体" panose="00000A08000000000000" pitchFamily="50" charset="-122"/>
                </a:defRPr>
              </a:lvl1pPr>
            </a:lstStyle>
            <a:p>
              <a:endParaRPr lang="zh-CN" altLang="en-US" dirty="0">
                <a:solidFill>
                  <a:schemeClr val="bg1"/>
                </a:solidFill>
              </a:endParaRPr>
            </a:p>
          </p:txBody>
        </p:sp>
      </p:grpSp>
      <p:sp>
        <p:nvSpPr>
          <p:cNvPr id="11" name="PA-椭圆 34">
            <a:extLst>
              <a:ext uri="{FF2B5EF4-FFF2-40B4-BE49-F238E27FC236}">
                <a16:creationId xmlns:a16="http://schemas.microsoft.com/office/drawing/2014/main" id="{724A9F2D-CA33-4397-AE86-9192E33B4E0C}"/>
              </a:ext>
            </a:extLst>
          </p:cNvPr>
          <p:cNvSpPr/>
          <p:nvPr>
            <p:custDataLst>
              <p:tags r:id="rId5"/>
            </p:custDataLst>
          </p:nvPr>
        </p:nvSpPr>
        <p:spPr>
          <a:xfrm>
            <a:off x="3213101" y="2518804"/>
            <a:ext cx="5765798" cy="1513996"/>
          </a:xfrm>
          <a:prstGeom prst="ellipse">
            <a:avLst/>
          </a:prstGeom>
          <a:noFill/>
          <a:ln w="6350">
            <a:gradFill>
              <a:gsLst>
                <a:gs pos="20000">
                  <a:schemeClr val="accent2">
                    <a:alpha val="0"/>
                  </a:schemeClr>
                </a:gs>
                <a:gs pos="100000">
                  <a:schemeClr val="accent1"/>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12" name="PA-弧形 33">
            <a:extLst>
              <a:ext uri="{FF2B5EF4-FFF2-40B4-BE49-F238E27FC236}">
                <a16:creationId xmlns:a16="http://schemas.microsoft.com/office/drawing/2014/main" id="{D0F08332-CED0-4A56-BD3A-7F14CFC62A94}"/>
              </a:ext>
            </a:extLst>
          </p:cNvPr>
          <p:cNvSpPr/>
          <p:nvPr>
            <p:custDataLst>
              <p:tags r:id="rId6"/>
            </p:custDataLst>
          </p:nvPr>
        </p:nvSpPr>
        <p:spPr>
          <a:xfrm flipH="1">
            <a:off x="2079844" y="2601447"/>
            <a:ext cx="3497658" cy="2174519"/>
          </a:xfrm>
          <a:prstGeom prst="arc">
            <a:avLst>
              <a:gd name="adj1" fmla="val 16730287"/>
              <a:gd name="adj2" fmla="val 21035407"/>
            </a:avLst>
          </a:prstGeom>
          <a:ln w="19050">
            <a:gradFill flip="none" rotWithShape="1">
              <a:gsLst>
                <a:gs pos="24000">
                  <a:schemeClr val="accent1"/>
                </a:gs>
                <a:gs pos="0">
                  <a:schemeClr val="accent1">
                    <a:alpha val="0"/>
                  </a:schemeClr>
                </a:gs>
                <a:gs pos="66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13" name="PA-弧形 33">
            <a:extLst>
              <a:ext uri="{FF2B5EF4-FFF2-40B4-BE49-F238E27FC236}">
                <a16:creationId xmlns:a16="http://schemas.microsoft.com/office/drawing/2014/main" id="{062FEAC8-7F8A-4151-BE89-10BBEA41E6BC}"/>
              </a:ext>
            </a:extLst>
          </p:cNvPr>
          <p:cNvSpPr/>
          <p:nvPr>
            <p:custDataLst>
              <p:tags r:id="rId7"/>
            </p:custDataLst>
          </p:nvPr>
        </p:nvSpPr>
        <p:spPr>
          <a:xfrm>
            <a:off x="6580136" y="2612705"/>
            <a:ext cx="3497658" cy="2174519"/>
          </a:xfrm>
          <a:prstGeom prst="arc">
            <a:avLst>
              <a:gd name="adj1" fmla="val 16730287"/>
              <a:gd name="adj2" fmla="val 21035407"/>
            </a:avLst>
          </a:prstGeom>
          <a:ln w="19050">
            <a:gradFill flip="none" rotWithShape="1">
              <a:gsLst>
                <a:gs pos="24000">
                  <a:schemeClr val="accent1"/>
                </a:gs>
                <a:gs pos="0">
                  <a:schemeClr val="accent1">
                    <a:alpha val="0"/>
                  </a:schemeClr>
                </a:gs>
                <a:gs pos="66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14" name="PA-弧形 40">
            <a:extLst>
              <a:ext uri="{FF2B5EF4-FFF2-40B4-BE49-F238E27FC236}">
                <a16:creationId xmlns:a16="http://schemas.microsoft.com/office/drawing/2014/main" id="{39BA241C-DA9D-449E-B4AF-90868444F0C4}"/>
              </a:ext>
            </a:extLst>
          </p:cNvPr>
          <p:cNvSpPr/>
          <p:nvPr>
            <p:custDataLst>
              <p:tags r:id="rId8"/>
            </p:custDataLst>
          </p:nvPr>
        </p:nvSpPr>
        <p:spPr>
          <a:xfrm>
            <a:off x="6398633" y="3257867"/>
            <a:ext cx="1123642" cy="1758981"/>
          </a:xfrm>
          <a:prstGeom prst="arc">
            <a:avLst>
              <a:gd name="adj1" fmla="val 16730287"/>
              <a:gd name="adj2" fmla="val 387797"/>
            </a:avLst>
          </a:prstGeom>
          <a:ln w="19050">
            <a:gradFill flip="none" rotWithShape="1">
              <a:gsLst>
                <a:gs pos="44000">
                  <a:schemeClr val="accent1"/>
                </a:gs>
                <a:gs pos="0">
                  <a:schemeClr val="accent1">
                    <a:alpha val="0"/>
                  </a:schemeClr>
                </a:gs>
                <a:gs pos="100000">
                  <a:schemeClr val="accent1">
                    <a:alpha val="0"/>
                  </a:schemeClr>
                </a:gs>
              </a:gsLst>
              <a:lin ang="54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15" name="PA-椭圆 47">
            <a:extLst>
              <a:ext uri="{FF2B5EF4-FFF2-40B4-BE49-F238E27FC236}">
                <a16:creationId xmlns:a16="http://schemas.microsoft.com/office/drawing/2014/main" id="{9C1005B6-D3B7-4EEB-A6D3-5CFAEB08FDCF}"/>
              </a:ext>
            </a:extLst>
          </p:cNvPr>
          <p:cNvSpPr/>
          <p:nvPr>
            <p:custDataLst>
              <p:tags r:id="rId9"/>
            </p:custDataLst>
          </p:nvPr>
        </p:nvSpPr>
        <p:spPr>
          <a:xfrm>
            <a:off x="1144606" y="3783230"/>
            <a:ext cx="1626283" cy="343970"/>
          </a:xfrm>
          <a:prstGeom prst="ellipse">
            <a:avLst/>
          </a:prstGeom>
          <a:gradFill flip="none" rotWithShape="1">
            <a:gsLst>
              <a:gs pos="0">
                <a:schemeClr val="accent1">
                  <a:alpha val="22000"/>
                </a:schemeClr>
              </a:gs>
              <a:gs pos="100000">
                <a:schemeClr val="accent1">
                  <a:alpha val="0"/>
                </a:schemeClr>
              </a:gs>
            </a:gsLst>
            <a:lin ang="16200000" scaled="1"/>
            <a:tileRect/>
          </a:gra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dirty="0">
              <a:solidFill>
                <a:schemeClr val="bg1"/>
              </a:solidFill>
              <a:latin typeface="OPPOSans B" panose="00020600040101010101" pitchFamily="18" charset="-122"/>
              <a:ea typeface="OPPOSans B" panose="00020600040101010101" pitchFamily="18" charset="-122"/>
            </a:endParaRPr>
          </a:p>
        </p:txBody>
      </p:sp>
      <p:sp>
        <p:nvSpPr>
          <p:cNvPr id="16" name="PA-椭圆 48">
            <a:extLst>
              <a:ext uri="{FF2B5EF4-FFF2-40B4-BE49-F238E27FC236}">
                <a16:creationId xmlns:a16="http://schemas.microsoft.com/office/drawing/2014/main" id="{A7D1BF20-EE13-4E07-80DF-51D9FC4B97F5}"/>
              </a:ext>
            </a:extLst>
          </p:cNvPr>
          <p:cNvSpPr/>
          <p:nvPr>
            <p:custDataLst>
              <p:tags r:id="rId10"/>
            </p:custDataLst>
          </p:nvPr>
        </p:nvSpPr>
        <p:spPr>
          <a:xfrm>
            <a:off x="925485" y="3380574"/>
            <a:ext cx="2064524" cy="612788"/>
          </a:xfrm>
          <a:prstGeom prst="ellipse">
            <a:avLst/>
          </a:prstGeom>
          <a:gradFill>
            <a:gsLst>
              <a:gs pos="0">
                <a:schemeClr val="accent1">
                  <a:alpha val="16000"/>
                </a:schemeClr>
              </a:gs>
              <a:gs pos="100000">
                <a:schemeClr val="accent1">
                  <a:alpha val="0"/>
                </a:schemeClr>
              </a:gs>
            </a:gsLst>
            <a:lin ang="5400000" scaled="1"/>
          </a:gradFill>
          <a:ln>
            <a:gradFill flip="none" rotWithShape="1">
              <a:gsLst>
                <a:gs pos="0">
                  <a:schemeClr val="accent1"/>
                </a:gs>
                <a:gs pos="95000">
                  <a:schemeClr val="accent1">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17" name="文本框 16">
            <a:extLst>
              <a:ext uri="{FF2B5EF4-FFF2-40B4-BE49-F238E27FC236}">
                <a16:creationId xmlns:a16="http://schemas.microsoft.com/office/drawing/2014/main" id="{8D4D59EE-983E-43B8-ACCC-B175488F06FC}"/>
              </a:ext>
            </a:extLst>
          </p:cNvPr>
          <p:cNvSpPr txBox="1"/>
          <p:nvPr/>
        </p:nvSpPr>
        <p:spPr>
          <a:xfrm>
            <a:off x="1224213" y="351363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8" name="文本框 17">
            <a:extLst>
              <a:ext uri="{FF2B5EF4-FFF2-40B4-BE49-F238E27FC236}">
                <a16:creationId xmlns:a16="http://schemas.microsoft.com/office/drawing/2014/main" id="{70E1B905-5409-40B2-8F6C-703571C09F9D}"/>
              </a:ext>
            </a:extLst>
          </p:cNvPr>
          <p:cNvSpPr txBox="1"/>
          <p:nvPr/>
        </p:nvSpPr>
        <p:spPr>
          <a:xfrm>
            <a:off x="861713" y="4129996"/>
            <a:ext cx="2192069"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9" name="PA-椭圆 47">
            <a:extLst>
              <a:ext uri="{FF2B5EF4-FFF2-40B4-BE49-F238E27FC236}">
                <a16:creationId xmlns:a16="http://schemas.microsoft.com/office/drawing/2014/main" id="{AEF6C260-1E1A-4411-B0F0-A59C0F24A998}"/>
              </a:ext>
            </a:extLst>
          </p:cNvPr>
          <p:cNvSpPr/>
          <p:nvPr>
            <p:custDataLst>
              <p:tags r:id="rId11"/>
            </p:custDataLst>
          </p:nvPr>
        </p:nvSpPr>
        <p:spPr>
          <a:xfrm>
            <a:off x="9356272" y="3783230"/>
            <a:ext cx="1626283" cy="343970"/>
          </a:xfrm>
          <a:prstGeom prst="ellipse">
            <a:avLst/>
          </a:prstGeom>
          <a:gradFill flip="none" rotWithShape="1">
            <a:gsLst>
              <a:gs pos="0">
                <a:schemeClr val="accent1">
                  <a:alpha val="22000"/>
                </a:schemeClr>
              </a:gs>
              <a:gs pos="100000">
                <a:schemeClr val="accent1">
                  <a:alpha val="0"/>
                </a:schemeClr>
              </a:gs>
            </a:gsLst>
            <a:lin ang="16200000" scaled="1"/>
            <a:tileRect/>
          </a:gra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dirty="0">
              <a:solidFill>
                <a:schemeClr val="bg1"/>
              </a:solidFill>
              <a:latin typeface="OPPOSans B" panose="00020600040101010101" pitchFamily="18" charset="-122"/>
              <a:ea typeface="OPPOSans B" panose="00020600040101010101" pitchFamily="18" charset="-122"/>
            </a:endParaRPr>
          </a:p>
        </p:txBody>
      </p:sp>
      <p:sp>
        <p:nvSpPr>
          <p:cNvPr id="20" name="PA-椭圆 48">
            <a:extLst>
              <a:ext uri="{FF2B5EF4-FFF2-40B4-BE49-F238E27FC236}">
                <a16:creationId xmlns:a16="http://schemas.microsoft.com/office/drawing/2014/main" id="{8B31DFF0-C548-4C4F-BDFC-D488ACF0BCEF}"/>
              </a:ext>
            </a:extLst>
          </p:cNvPr>
          <p:cNvSpPr/>
          <p:nvPr>
            <p:custDataLst>
              <p:tags r:id="rId12"/>
            </p:custDataLst>
          </p:nvPr>
        </p:nvSpPr>
        <p:spPr>
          <a:xfrm>
            <a:off x="9137151" y="3380574"/>
            <a:ext cx="2064524" cy="612788"/>
          </a:xfrm>
          <a:prstGeom prst="ellipse">
            <a:avLst/>
          </a:prstGeom>
          <a:gradFill>
            <a:gsLst>
              <a:gs pos="0">
                <a:schemeClr val="accent1">
                  <a:alpha val="16000"/>
                </a:schemeClr>
              </a:gs>
              <a:gs pos="100000">
                <a:schemeClr val="accent1">
                  <a:alpha val="0"/>
                </a:schemeClr>
              </a:gs>
            </a:gsLst>
            <a:lin ang="5400000" scaled="1"/>
          </a:gradFill>
          <a:ln>
            <a:gradFill flip="none" rotWithShape="1">
              <a:gsLst>
                <a:gs pos="0">
                  <a:schemeClr val="accent1"/>
                </a:gs>
                <a:gs pos="95000">
                  <a:schemeClr val="accent1">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21" name="文本框 20">
            <a:extLst>
              <a:ext uri="{FF2B5EF4-FFF2-40B4-BE49-F238E27FC236}">
                <a16:creationId xmlns:a16="http://schemas.microsoft.com/office/drawing/2014/main" id="{1AC8AB4F-266D-48B8-90F6-2B7C0327150A}"/>
              </a:ext>
            </a:extLst>
          </p:cNvPr>
          <p:cNvSpPr txBox="1"/>
          <p:nvPr/>
        </p:nvSpPr>
        <p:spPr>
          <a:xfrm>
            <a:off x="9435879" y="3513638"/>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2" name="文本框 21">
            <a:extLst>
              <a:ext uri="{FF2B5EF4-FFF2-40B4-BE49-F238E27FC236}">
                <a16:creationId xmlns:a16="http://schemas.microsoft.com/office/drawing/2014/main" id="{1C1A7578-322B-48B3-A4DA-B26A6B8B1ABB}"/>
              </a:ext>
            </a:extLst>
          </p:cNvPr>
          <p:cNvSpPr txBox="1"/>
          <p:nvPr/>
        </p:nvSpPr>
        <p:spPr>
          <a:xfrm>
            <a:off x="9073379" y="4129996"/>
            <a:ext cx="2192069"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3" name="PA-椭圆 47">
            <a:extLst>
              <a:ext uri="{FF2B5EF4-FFF2-40B4-BE49-F238E27FC236}">
                <a16:creationId xmlns:a16="http://schemas.microsoft.com/office/drawing/2014/main" id="{62D9DB90-1C3D-4D93-BC5F-5AE08FE16CD4}"/>
              </a:ext>
            </a:extLst>
          </p:cNvPr>
          <p:cNvSpPr/>
          <p:nvPr>
            <p:custDataLst>
              <p:tags r:id="rId13"/>
            </p:custDataLst>
          </p:nvPr>
        </p:nvSpPr>
        <p:spPr>
          <a:xfrm>
            <a:off x="3881828" y="4615618"/>
            <a:ext cx="1626283" cy="343970"/>
          </a:xfrm>
          <a:prstGeom prst="ellipse">
            <a:avLst/>
          </a:prstGeom>
          <a:gradFill flip="none" rotWithShape="1">
            <a:gsLst>
              <a:gs pos="0">
                <a:schemeClr val="accent1">
                  <a:alpha val="22000"/>
                </a:schemeClr>
              </a:gs>
              <a:gs pos="100000">
                <a:schemeClr val="accent1">
                  <a:alpha val="0"/>
                </a:schemeClr>
              </a:gs>
            </a:gsLst>
            <a:lin ang="16200000" scaled="1"/>
            <a:tileRect/>
          </a:gra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dirty="0">
              <a:solidFill>
                <a:schemeClr val="bg1"/>
              </a:solidFill>
              <a:latin typeface="OPPOSans B" panose="00020600040101010101" pitchFamily="18" charset="-122"/>
              <a:ea typeface="OPPOSans B" panose="00020600040101010101" pitchFamily="18" charset="-122"/>
            </a:endParaRPr>
          </a:p>
        </p:txBody>
      </p:sp>
      <p:sp>
        <p:nvSpPr>
          <p:cNvPr id="24" name="PA-椭圆 48">
            <a:extLst>
              <a:ext uri="{FF2B5EF4-FFF2-40B4-BE49-F238E27FC236}">
                <a16:creationId xmlns:a16="http://schemas.microsoft.com/office/drawing/2014/main" id="{4F46EE88-CEB0-4D86-933E-D2C92BB71437}"/>
              </a:ext>
            </a:extLst>
          </p:cNvPr>
          <p:cNvSpPr/>
          <p:nvPr>
            <p:custDataLst>
              <p:tags r:id="rId14"/>
            </p:custDataLst>
          </p:nvPr>
        </p:nvSpPr>
        <p:spPr>
          <a:xfrm>
            <a:off x="3662707" y="4212962"/>
            <a:ext cx="2064524" cy="612788"/>
          </a:xfrm>
          <a:prstGeom prst="ellipse">
            <a:avLst/>
          </a:prstGeom>
          <a:gradFill>
            <a:gsLst>
              <a:gs pos="0">
                <a:schemeClr val="accent1">
                  <a:alpha val="16000"/>
                </a:schemeClr>
              </a:gs>
              <a:gs pos="100000">
                <a:schemeClr val="accent1">
                  <a:alpha val="0"/>
                </a:schemeClr>
              </a:gs>
            </a:gsLst>
            <a:lin ang="5400000" scaled="1"/>
          </a:gradFill>
          <a:ln>
            <a:gradFill flip="none" rotWithShape="1">
              <a:gsLst>
                <a:gs pos="0">
                  <a:schemeClr val="accent1"/>
                </a:gs>
                <a:gs pos="95000">
                  <a:schemeClr val="accent1">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25" name="文本框 24">
            <a:extLst>
              <a:ext uri="{FF2B5EF4-FFF2-40B4-BE49-F238E27FC236}">
                <a16:creationId xmlns:a16="http://schemas.microsoft.com/office/drawing/2014/main" id="{01EBFB18-0840-449E-9A4F-925A3EFD22CE}"/>
              </a:ext>
            </a:extLst>
          </p:cNvPr>
          <p:cNvSpPr txBox="1"/>
          <p:nvPr/>
        </p:nvSpPr>
        <p:spPr>
          <a:xfrm>
            <a:off x="3961435" y="43460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26" name="文本框 25">
            <a:extLst>
              <a:ext uri="{FF2B5EF4-FFF2-40B4-BE49-F238E27FC236}">
                <a16:creationId xmlns:a16="http://schemas.microsoft.com/office/drawing/2014/main" id="{11045BD5-4ED1-4F93-8F4E-BE3315DB6B4C}"/>
              </a:ext>
            </a:extLst>
          </p:cNvPr>
          <p:cNvSpPr txBox="1"/>
          <p:nvPr/>
        </p:nvSpPr>
        <p:spPr>
          <a:xfrm>
            <a:off x="3598935" y="4962384"/>
            <a:ext cx="2192069"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7" name="PA-椭圆 47">
            <a:extLst>
              <a:ext uri="{FF2B5EF4-FFF2-40B4-BE49-F238E27FC236}">
                <a16:creationId xmlns:a16="http://schemas.microsoft.com/office/drawing/2014/main" id="{7AA9D469-7DAD-4A82-A3F3-39FA01DDF98F}"/>
              </a:ext>
            </a:extLst>
          </p:cNvPr>
          <p:cNvSpPr/>
          <p:nvPr>
            <p:custDataLst>
              <p:tags r:id="rId15"/>
            </p:custDataLst>
          </p:nvPr>
        </p:nvSpPr>
        <p:spPr>
          <a:xfrm>
            <a:off x="6619050" y="4615618"/>
            <a:ext cx="1626283" cy="343970"/>
          </a:xfrm>
          <a:prstGeom prst="ellipse">
            <a:avLst/>
          </a:prstGeom>
          <a:gradFill flip="none" rotWithShape="1">
            <a:gsLst>
              <a:gs pos="0">
                <a:schemeClr val="accent1">
                  <a:alpha val="22000"/>
                </a:schemeClr>
              </a:gs>
              <a:gs pos="100000">
                <a:schemeClr val="accent1">
                  <a:alpha val="0"/>
                </a:schemeClr>
              </a:gs>
            </a:gsLst>
            <a:lin ang="16200000" scaled="1"/>
            <a:tileRect/>
          </a:gradFill>
          <a:ln w="508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endParaRPr lang="zh-CN" altLang="en-US" dirty="0">
              <a:solidFill>
                <a:schemeClr val="bg1"/>
              </a:solidFill>
              <a:latin typeface="OPPOSans B" panose="00020600040101010101" pitchFamily="18" charset="-122"/>
              <a:ea typeface="OPPOSans B" panose="00020600040101010101" pitchFamily="18" charset="-122"/>
            </a:endParaRPr>
          </a:p>
        </p:txBody>
      </p:sp>
      <p:sp>
        <p:nvSpPr>
          <p:cNvPr id="28" name="PA-椭圆 48">
            <a:extLst>
              <a:ext uri="{FF2B5EF4-FFF2-40B4-BE49-F238E27FC236}">
                <a16:creationId xmlns:a16="http://schemas.microsoft.com/office/drawing/2014/main" id="{AC8A3A2F-2915-42C1-9275-29FDCF022EB1}"/>
              </a:ext>
            </a:extLst>
          </p:cNvPr>
          <p:cNvSpPr/>
          <p:nvPr>
            <p:custDataLst>
              <p:tags r:id="rId16"/>
            </p:custDataLst>
          </p:nvPr>
        </p:nvSpPr>
        <p:spPr>
          <a:xfrm>
            <a:off x="6399929" y="4212962"/>
            <a:ext cx="2064524" cy="612788"/>
          </a:xfrm>
          <a:prstGeom prst="ellipse">
            <a:avLst/>
          </a:prstGeom>
          <a:gradFill>
            <a:gsLst>
              <a:gs pos="0">
                <a:schemeClr val="accent1">
                  <a:alpha val="16000"/>
                </a:schemeClr>
              </a:gs>
              <a:gs pos="100000">
                <a:schemeClr val="accent1">
                  <a:alpha val="0"/>
                </a:schemeClr>
              </a:gs>
            </a:gsLst>
            <a:lin ang="5400000" scaled="1"/>
          </a:gradFill>
          <a:ln>
            <a:gradFill flip="none" rotWithShape="1">
              <a:gsLst>
                <a:gs pos="0">
                  <a:schemeClr val="accent1"/>
                </a:gs>
                <a:gs pos="95000">
                  <a:schemeClr val="accent1">
                    <a:alpha val="0"/>
                  </a:schemeClr>
                </a:gs>
              </a:gsLst>
              <a:path path="circle">
                <a:fillToRect l="50000" t="50000" r="50000" b="50000"/>
              </a:path>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黑体 CN Normal" panose="020B0400000000000000" pitchFamily="34" charset="-122"/>
              <a:ea typeface="思源黑体 CN Normal" panose="020B0400000000000000" pitchFamily="34" charset="-122"/>
            </a:endParaRPr>
          </a:p>
        </p:txBody>
      </p:sp>
      <p:sp>
        <p:nvSpPr>
          <p:cNvPr id="29" name="文本框 28">
            <a:extLst>
              <a:ext uri="{FF2B5EF4-FFF2-40B4-BE49-F238E27FC236}">
                <a16:creationId xmlns:a16="http://schemas.microsoft.com/office/drawing/2014/main" id="{3195C7C6-7E12-4E8D-ADEF-0655BF1FF7D5}"/>
              </a:ext>
            </a:extLst>
          </p:cNvPr>
          <p:cNvSpPr txBox="1"/>
          <p:nvPr/>
        </p:nvSpPr>
        <p:spPr>
          <a:xfrm>
            <a:off x="6698657" y="4346026"/>
            <a:ext cx="146706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0" name="文本框 29">
            <a:extLst>
              <a:ext uri="{FF2B5EF4-FFF2-40B4-BE49-F238E27FC236}">
                <a16:creationId xmlns:a16="http://schemas.microsoft.com/office/drawing/2014/main" id="{946FD7F7-66A1-4BB0-BBB5-0B400500073C}"/>
              </a:ext>
            </a:extLst>
          </p:cNvPr>
          <p:cNvSpPr txBox="1"/>
          <p:nvPr/>
        </p:nvSpPr>
        <p:spPr>
          <a:xfrm>
            <a:off x="6336157" y="4962384"/>
            <a:ext cx="2192069" cy="1037272"/>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1" name="文本框 30">
            <a:extLst>
              <a:ext uri="{FF2B5EF4-FFF2-40B4-BE49-F238E27FC236}">
                <a16:creationId xmlns:a16="http://schemas.microsoft.com/office/drawing/2014/main" id="{23D98CED-6CC9-4AEF-A0FF-BA432F11F7B2}"/>
              </a:ext>
            </a:extLst>
          </p:cNvPr>
          <p:cNvSpPr txBox="1"/>
          <p:nvPr/>
        </p:nvSpPr>
        <p:spPr>
          <a:xfrm>
            <a:off x="3598935" y="2485209"/>
            <a:ext cx="17235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2" name="文本框 31">
            <a:extLst>
              <a:ext uri="{FF2B5EF4-FFF2-40B4-BE49-F238E27FC236}">
                <a16:creationId xmlns:a16="http://schemas.microsoft.com/office/drawing/2014/main" id="{1DDA5D01-CD23-4E1E-BCDF-624AE503BEFF}"/>
              </a:ext>
            </a:extLst>
          </p:cNvPr>
          <p:cNvSpPr txBox="1"/>
          <p:nvPr/>
        </p:nvSpPr>
        <p:spPr>
          <a:xfrm>
            <a:off x="6837095" y="2814137"/>
            <a:ext cx="172354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3" name="矩形 32">
            <a:extLst>
              <a:ext uri="{FF2B5EF4-FFF2-40B4-BE49-F238E27FC236}">
                <a16:creationId xmlns:a16="http://schemas.microsoft.com/office/drawing/2014/main" id="{0D35F20F-7D77-411C-B8AB-F997F01BA17A}"/>
              </a:ext>
            </a:extLst>
          </p:cNvPr>
          <p:cNvSpPr/>
          <p:nvPr/>
        </p:nvSpPr>
        <p:spPr>
          <a:xfrm>
            <a:off x="3790493" y="1661259"/>
            <a:ext cx="1340432" cy="923330"/>
          </a:xfrm>
          <a:prstGeom prst="rect">
            <a:avLst/>
          </a:prstGeom>
        </p:spPr>
        <p:txBody>
          <a:bodyPr wrap="none">
            <a:spAutoFit/>
          </a:bodyPr>
          <a:lstStyle/>
          <a:p>
            <a:pPr algn="ctr"/>
            <a:r>
              <a:rPr lang="en-US" altLang="zh-CN" sz="5400" dirty="0">
                <a:solidFill>
                  <a:schemeClr val="bg1"/>
                </a:solidFill>
                <a:latin typeface="+mj-ea"/>
                <a:ea typeface="+mj-ea"/>
              </a:rPr>
              <a:t>47</a:t>
            </a:r>
            <a:r>
              <a:rPr lang="en-US" altLang="zh-CN" dirty="0">
                <a:solidFill>
                  <a:schemeClr val="bg1"/>
                </a:solidFill>
                <a:latin typeface="+mj-ea"/>
                <a:ea typeface="+mj-ea"/>
              </a:rPr>
              <a:t>%</a:t>
            </a:r>
            <a:endParaRPr lang="zh-CN" altLang="en-US" sz="3200" dirty="0">
              <a:solidFill>
                <a:schemeClr val="bg1"/>
              </a:solidFill>
              <a:latin typeface="+mj-ea"/>
              <a:ea typeface="+mj-ea"/>
            </a:endParaRPr>
          </a:p>
        </p:txBody>
      </p:sp>
      <p:sp>
        <p:nvSpPr>
          <p:cNvPr id="34" name="矩形 33">
            <a:extLst>
              <a:ext uri="{FF2B5EF4-FFF2-40B4-BE49-F238E27FC236}">
                <a16:creationId xmlns:a16="http://schemas.microsoft.com/office/drawing/2014/main" id="{D844492F-6946-49E1-BDC9-C29686A0E982}"/>
              </a:ext>
            </a:extLst>
          </p:cNvPr>
          <p:cNvSpPr/>
          <p:nvPr/>
        </p:nvSpPr>
        <p:spPr>
          <a:xfrm>
            <a:off x="7028653" y="2006115"/>
            <a:ext cx="1340432" cy="923330"/>
          </a:xfrm>
          <a:prstGeom prst="rect">
            <a:avLst/>
          </a:prstGeom>
        </p:spPr>
        <p:txBody>
          <a:bodyPr wrap="none">
            <a:spAutoFit/>
          </a:bodyPr>
          <a:lstStyle/>
          <a:p>
            <a:pPr algn="ctr"/>
            <a:r>
              <a:rPr lang="en-US" altLang="zh-CN" sz="5400" dirty="0">
                <a:solidFill>
                  <a:schemeClr val="bg1"/>
                </a:solidFill>
                <a:latin typeface="+mj-ea"/>
                <a:ea typeface="+mj-ea"/>
              </a:rPr>
              <a:t>53</a:t>
            </a:r>
            <a:r>
              <a:rPr lang="en-US" altLang="zh-CN" dirty="0">
                <a:solidFill>
                  <a:schemeClr val="bg1"/>
                </a:solidFill>
                <a:latin typeface="+mj-ea"/>
                <a:ea typeface="+mj-ea"/>
              </a:rPr>
              <a:t>%</a:t>
            </a:r>
            <a:endParaRPr lang="zh-CN" altLang="en-US" sz="3200" dirty="0">
              <a:solidFill>
                <a:schemeClr val="bg1"/>
              </a:solidFill>
              <a:latin typeface="+mj-ea"/>
              <a:ea typeface="+mj-ea"/>
            </a:endParaRPr>
          </a:p>
        </p:txBody>
      </p:sp>
    </p:spTree>
    <p:extLst>
      <p:ext uri="{BB962C8B-B14F-4D97-AF65-F5344CB8AC3E}">
        <p14:creationId xmlns:p14="http://schemas.microsoft.com/office/powerpoint/2010/main" val="3522126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市场发展 </a:t>
            </a:r>
          </a:p>
        </p:txBody>
      </p:sp>
      <p:sp>
        <p:nvSpPr>
          <p:cNvPr id="48" name="矩形 47">
            <a:extLst>
              <a:ext uri="{FF2B5EF4-FFF2-40B4-BE49-F238E27FC236}">
                <a16:creationId xmlns:a16="http://schemas.microsoft.com/office/drawing/2014/main" id="{C8AA2884-8264-431A-90B4-4B2AA363DB91}"/>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7A9B8650-9669-4D99-95B1-3F27884A3ED1}"/>
              </a:ext>
            </a:extLst>
          </p:cNvPr>
          <p:cNvGrpSpPr/>
          <p:nvPr/>
        </p:nvGrpSpPr>
        <p:grpSpPr>
          <a:xfrm>
            <a:off x="1275897" y="1563314"/>
            <a:ext cx="9640207" cy="4501713"/>
            <a:chOff x="1091993" y="1332686"/>
            <a:chExt cx="9640207" cy="4501713"/>
          </a:xfrm>
        </p:grpSpPr>
        <p:pic>
          <p:nvPicPr>
            <p:cNvPr id="5" name="图片 4" descr="城市的夜景&#10;&#10;描述已自动生成">
              <a:extLst>
                <a:ext uri="{FF2B5EF4-FFF2-40B4-BE49-F238E27FC236}">
                  <a16:creationId xmlns:a16="http://schemas.microsoft.com/office/drawing/2014/main" id="{3C0005E5-B1C3-42B5-88F6-C947FE85EF71}"/>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l="36799" t="22714" r="35201" b="20698"/>
            <a:stretch>
              <a:fillRect/>
            </a:stretch>
          </p:blipFill>
          <p:spPr>
            <a:xfrm>
              <a:off x="1091993" y="3583543"/>
              <a:ext cx="1670755" cy="2250856"/>
            </a:xfrm>
            <a:custGeom>
              <a:avLst/>
              <a:gdLst>
                <a:gd name="connsiteX0" fmla="*/ 0 w 1670755"/>
                <a:gd name="connsiteY0" fmla="*/ 0 h 2250856"/>
                <a:gd name="connsiteX1" fmla="*/ 1670755 w 1670755"/>
                <a:gd name="connsiteY1" fmla="*/ 0 h 2250856"/>
                <a:gd name="connsiteX2" fmla="*/ 1670755 w 1670755"/>
                <a:gd name="connsiteY2" fmla="*/ 2250856 h 2250856"/>
                <a:gd name="connsiteX3" fmla="*/ 0 w 1670755"/>
                <a:gd name="connsiteY3" fmla="*/ 2250856 h 2250856"/>
              </a:gdLst>
              <a:ahLst/>
              <a:cxnLst>
                <a:cxn ang="0">
                  <a:pos x="connsiteX0" y="connsiteY0"/>
                </a:cxn>
                <a:cxn ang="0">
                  <a:pos x="connsiteX1" y="connsiteY1"/>
                </a:cxn>
                <a:cxn ang="0">
                  <a:pos x="connsiteX2" y="connsiteY2"/>
                </a:cxn>
                <a:cxn ang="0">
                  <a:pos x="connsiteX3" y="connsiteY3"/>
                </a:cxn>
              </a:cxnLst>
              <a:rect l="l" t="t" r="r" b="b"/>
              <a:pathLst>
                <a:path w="1670755" h="2250856">
                  <a:moveTo>
                    <a:pt x="0" y="0"/>
                  </a:moveTo>
                  <a:lnTo>
                    <a:pt x="1670755" y="0"/>
                  </a:lnTo>
                  <a:lnTo>
                    <a:pt x="1670755" y="2250856"/>
                  </a:lnTo>
                  <a:lnTo>
                    <a:pt x="0" y="2250856"/>
                  </a:lnTo>
                  <a:close/>
                </a:path>
              </a:pathLst>
            </a:custGeom>
            <a:effectLst/>
          </p:spPr>
        </p:pic>
        <p:pic>
          <p:nvPicPr>
            <p:cNvPr id="6" name="图片 5" descr="建筑与房屋的城市夜景&#10;&#10;中度可信度描述已自动生成">
              <a:extLst>
                <a:ext uri="{FF2B5EF4-FFF2-40B4-BE49-F238E27FC236}">
                  <a16:creationId xmlns:a16="http://schemas.microsoft.com/office/drawing/2014/main" id="{4D911F2C-A508-4ABB-B3C4-F80C47FA25BA}"/>
                </a:ext>
              </a:extLst>
            </p:cNvPr>
            <p:cNvPicPr>
              <a:picLocks noChangeAspect="1"/>
            </p:cNvPicPr>
            <p:nvPr/>
          </p:nvPicPr>
          <p:blipFill>
            <a:blip r:embed="rId4">
              <a:extLst>
                <a:ext uri="{28A0092B-C50C-407E-A947-70E740481C1C}">
                  <a14:useLocalDpi xmlns:a14="http://schemas.microsoft.com/office/drawing/2010/main" val="0"/>
                </a:ext>
              </a:extLst>
            </a:blip>
            <a:srcRect t="9981"/>
            <a:stretch>
              <a:fillRect/>
            </a:stretch>
          </p:blipFill>
          <p:spPr>
            <a:xfrm>
              <a:off x="7391400" y="1332686"/>
              <a:ext cx="3340800" cy="4501713"/>
            </a:xfrm>
            <a:custGeom>
              <a:avLst/>
              <a:gdLst>
                <a:gd name="connsiteX0" fmla="*/ 0 w 3340800"/>
                <a:gd name="connsiteY0" fmla="*/ 0 h 4501713"/>
                <a:gd name="connsiteX1" fmla="*/ 3340800 w 3340800"/>
                <a:gd name="connsiteY1" fmla="*/ 0 h 4501713"/>
                <a:gd name="connsiteX2" fmla="*/ 3340800 w 3340800"/>
                <a:gd name="connsiteY2" fmla="*/ 4501713 h 4501713"/>
                <a:gd name="connsiteX3" fmla="*/ 0 w 3340800"/>
                <a:gd name="connsiteY3" fmla="*/ 4501713 h 4501713"/>
              </a:gdLst>
              <a:ahLst/>
              <a:cxnLst>
                <a:cxn ang="0">
                  <a:pos x="connsiteX0" y="connsiteY0"/>
                </a:cxn>
                <a:cxn ang="0">
                  <a:pos x="connsiteX1" y="connsiteY1"/>
                </a:cxn>
                <a:cxn ang="0">
                  <a:pos x="connsiteX2" y="connsiteY2"/>
                </a:cxn>
                <a:cxn ang="0">
                  <a:pos x="connsiteX3" y="connsiteY3"/>
                </a:cxn>
              </a:cxnLst>
              <a:rect l="l" t="t" r="r" b="b"/>
              <a:pathLst>
                <a:path w="3340800" h="4501713">
                  <a:moveTo>
                    <a:pt x="0" y="0"/>
                  </a:moveTo>
                  <a:lnTo>
                    <a:pt x="3340800" y="0"/>
                  </a:lnTo>
                  <a:lnTo>
                    <a:pt x="3340800" y="4501713"/>
                  </a:lnTo>
                  <a:lnTo>
                    <a:pt x="0" y="4501713"/>
                  </a:lnTo>
                  <a:close/>
                </a:path>
              </a:pathLst>
            </a:custGeom>
          </p:spPr>
        </p:pic>
        <p:sp>
          <p:nvSpPr>
            <p:cNvPr id="7" name="椭圆 6">
              <a:extLst>
                <a:ext uri="{FF2B5EF4-FFF2-40B4-BE49-F238E27FC236}">
                  <a16:creationId xmlns:a16="http://schemas.microsoft.com/office/drawing/2014/main" id="{B4BA8242-64F2-4EC1-8BBB-422119E63A33}"/>
                </a:ext>
              </a:extLst>
            </p:cNvPr>
            <p:cNvSpPr/>
            <p:nvPr/>
          </p:nvSpPr>
          <p:spPr>
            <a:xfrm>
              <a:off x="3141775" y="3832352"/>
              <a:ext cx="489995" cy="48999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4437" tIns="32219" rIns="64437" bIns="32219" rtlCol="0" anchor="ctr"/>
            <a:lstStyle/>
            <a:p>
              <a:endParaRPr lang="zh-CN" altLang="en-US" sz="1268"/>
            </a:p>
          </p:txBody>
        </p:sp>
        <p:sp>
          <p:nvSpPr>
            <p:cNvPr id="8" name="文本框 7">
              <a:extLst>
                <a:ext uri="{FF2B5EF4-FFF2-40B4-BE49-F238E27FC236}">
                  <a16:creationId xmlns:a16="http://schemas.microsoft.com/office/drawing/2014/main" id="{EE23B7E1-F519-41F5-8062-F25812BC8F08}"/>
                </a:ext>
              </a:extLst>
            </p:cNvPr>
            <p:cNvSpPr txBox="1"/>
            <p:nvPr/>
          </p:nvSpPr>
          <p:spPr>
            <a:xfrm>
              <a:off x="3839659" y="3832352"/>
              <a:ext cx="1084451" cy="260268"/>
            </a:xfrm>
            <a:prstGeom prst="rect">
              <a:avLst/>
            </a:prstGeom>
            <a:noFill/>
            <a:effectLst/>
          </p:spPr>
          <p:txBody>
            <a:bodyPr wrap="none" lIns="0" tIns="0" rIns="0" bIns="0" rtlCol="0" anchor="t">
              <a:spAutoFit/>
            </a:bodyPr>
            <a:lstStyle/>
            <a:p>
              <a:r>
                <a:rPr lang="zh-CN" altLang="en-US" sz="1691" dirty="0">
                  <a:solidFill>
                    <a:schemeClr val="accent1"/>
                  </a:solidFill>
                  <a:latin typeface="+mj-ea"/>
                  <a:ea typeface="+mj-ea"/>
                </a:rPr>
                <a:t>关键词标题</a:t>
              </a:r>
            </a:p>
          </p:txBody>
        </p:sp>
        <p:sp>
          <p:nvSpPr>
            <p:cNvPr id="9" name="文本框 8">
              <a:extLst>
                <a:ext uri="{FF2B5EF4-FFF2-40B4-BE49-F238E27FC236}">
                  <a16:creationId xmlns:a16="http://schemas.microsoft.com/office/drawing/2014/main" id="{0576F345-7C25-436B-A9B7-1EF4C9CEF991}"/>
                </a:ext>
              </a:extLst>
            </p:cNvPr>
            <p:cNvSpPr txBox="1"/>
            <p:nvPr/>
          </p:nvSpPr>
          <p:spPr>
            <a:xfrm>
              <a:off x="3839659" y="4117830"/>
              <a:ext cx="2746082" cy="382349"/>
            </a:xfrm>
            <a:prstGeom prst="rect">
              <a:avLst/>
            </a:prstGeom>
            <a:noFill/>
            <a:effectLst/>
          </p:spPr>
          <p:txBody>
            <a:bodyPr wrap="square" lIns="0" tIns="0" rIns="0" bIns="0" rtlCol="0" anchor="t">
              <a:spAutoFit/>
            </a:bodyPr>
            <a:lstStyle/>
            <a:p>
              <a:pPr>
                <a:lnSpc>
                  <a:spcPct val="130000"/>
                </a:lnSpc>
              </a:pPr>
              <a:r>
                <a:rPr lang="zh-CN" altLang="en-US" sz="987" dirty="0">
                  <a:solidFill>
                    <a:schemeClr val="accent1"/>
                  </a:solidFill>
                  <a:latin typeface="+mn-ea"/>
                </a:rPr>
                <a:t>在这里输入你的正文，阐述与关键词标题相关的具体内容，若字数太多酌情先删减文案缩小字号</a:t>
              </a:r>
            </a:p>
          </p:txBody>
        </p:sp>
        <p:sp>
          <p:nvSpPr>
            <p:cNvPr id="10" name="任意多边形: 形状 9">
              <a:extLst>
                <a:ext uri="{FF2B5EF4-FFF2-40B4-BE49-F238E27FC236}">
                  <a16:creationId xmlns:a16="http://schemas.microsoft.com/office/drawing/2014/main" id="{95E6D18B-F0EE-451A-81AA-1EB09883E6B4}"/>
                </a:ext>
              </a:extLst>
            </p:cNvPr>
            <p:cNvSpPr/>
            <p:nvPr/>
          </p:nvSpPr>
          <p:spPr>
            <a:xfrm>
              <a:off x="3256564" y="3947183"/>
              <a:ext cx="260417" cy="260335"/>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tx1">
                <a:lumMod val="75000"/>
                <a:lumOff val="25000"/>
              </a:schemeClr>
            </a:solidFill>
            <a:ln w="1185" cap="flat">
              <a:noFill/>
              <a:prstDash val="solid"/>
              <a:miter/>
            </a:ln>
            <a:effectLst/>
          </p:spPr>
          <p:txBody>
            <a:bodyPr lIns="64437" tIns="32219" rIns="64437" bIns="32219" rtlCol="0" anchor="ctr"/>
            <a:lstStyle/>
            <a:p>
              <a:endParaRPr lang="zh-CN" altLang="en-US" sz="1268"/>
            </a:p>
          </p:txBody>
        </p:sp>
        <p:cxnSp>
          <p:nvCxnSpPr>
            <p:cNvPr id="11" name="直接连接符 10">
              <a:extLst>
                <a:ext uri="{FF2B5EF4-FFF2-40B4-BE49-F238E27FC236}">
                  <a16:creationId xmlns:a16="http://schemas.microsoft.com/office/drawing/2014/main" id="{8D8954DE-3B90-4F9B-996B-110ABE70123A}"/>
                </a:ext>
              </a:extLst>
            </p:cNvPr>
            <p:cNvCxnSpPr>
              <a:cxnSpLocks/>
            </p:cNvCxnSpPr>
            <p:nvPr/>
          </p:nvCxnSpPr>
          <p:spPr>
            <a:xfrm>
              <a:off x="2998838" y="4668870"/>
              <a:ext cx="3586903" cy="0"/>
            </a:xfrm>
            <a:prstGeom prst="line">
              <a:avLst/>
            </a:prstGeom>
            <a:ln w="4475"/>
            <a:effectLst/>
          </p:spPr>
          <p:style>
            <a:lnRef idx="1">
              <a:schemeClr val="accent1"/>
            </a:lnRef>
            <a:fillRef idx="0">
              <a:schemeClr val="accent1"/>
            </a:fillRef>
            <a:effectRef idx="0">
              <a:schemeClr val="accent1"/>
            </a:effectRef>
            <a:fontRef idx="minor">
              <a:schemeClr val="tx1"/>
            </a:fontRef>
          </p:style>
        </p:cxnSp>
        <p:grpSp>
          <p:nvGrpSpPr>
            <p:cNvPr id="12" name="组合 11">
              <a:extLst>
                <a:ext uri="{FF2B5EF4-FFF2-40B4-BE49-F238E27FC236}">
                  <a16:creationId xmlns:a16="http://schemas.microsoft.com/office/drawing/2014/main" id="{D657C870-8CD1-4F4C-BDDA-59E67E1597E7}"/>
                </a:ext>
              </a:extLst>
            </p:cNvPr>
            <p:cNvGrpSpPr/>
            <p:nvPr/>
          </p:nvGrpSpPr>
          <p:grpSpPr>
            <a:xfrm>
              <a:off x="2293794" y="1506017"/>
              <a:ext cx="2409373" cy="537029"/>
              <a:chOff x="7463770" y="1480456"/>
              <a:chExt cx="2409373" cy="537029"/>
            </a:xfrm>
          </p:grpSpPr>
          <p:sp>
            <p:nvSpPr>
              <p:cNvPr id="18" name="矩形: 圆角 17">
                <a:extLst>
                  <a:ext uri="{FF2B5EF4-FFF2-40B4-BE49-F238E27FC236}">
                    <a16:creationId xmlns:a16="http://schemas.microsoft.com/office/drawing/2014/main" id="{C3FCC833-DABB-46C4-9C6B-24F09F82FF3D}"/>
                  </a:ext>
                </a:extLst>
              </p:cNvPr>
              <p:cNvSpPr/>
              <p:nvPr/>
            </p:nvSpPr>
            <p:spPr>
              <a:xfrm>
                <a:off x="7463770" y="1480456"/>
                <a:ext cx="2409373" cy="537029"/>
              </a:xfrm>
              <a:prstGeom prst="roundRect">
                <a:avLst>
                  <a:gd name="adj" fmla="val 50000"/>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文本框 18">
                <a:extLst>
                  <a:ext uri="{FF2B5EF4-FFF2-40B4-BE49-F238E27FC236}">
                    <a16:creationId xmlns:a16="http://schemas.microsoft.com/office/drawing/2014/main" id="{6FF04886-FE9A-4B5E-9500-0D13C5460AD3}"/>
                  </a:ext>
                </a:extLst>
              </p:cNvPr>
              <p:cNvSpPr txBox="1"/>
              <p:nvPr/>
            </p:nvSpPr>
            <p:spPr>
              <a:xfrm>
                <a:off x="7688479" y="1589365"/>
                <a:ext cx="1959956" cy="307777"/>
              </a:xfrm>
              <a:prstGeom prst="rect">
                <a:avLst/>
              </a:prstGeom>
              <a:noFill/>
              <a:effectLst/>
            </p:spPr>
            <p:txBody>
              <a:bodyPr wrap="square" lIns="0" tIns="0" rIns="0" bIns="0" rtlCol="0">
                <a:spAutoFit/>
              </a:bodyPr>
              <a:lstStyle/>
              <a:p>
                <a:pPr marL="0" marR="0" lvl="0" indent="0" algn="ctr" defTabSz="914400" rtl="0" eaLnBrk="1" fontAlgn="auto" latinLnBrk="0" hangingPunct="1">
                  <a:lnSpc>
                    <a:spcPct val="100000"/>
                  </a:lnSpc>
                  <a:spcBef>
                    <a:spcPts val="0"/>
                  </a:spcBef>
                  <a:buClrTx/>
                  <a:buSzTx/>
                  <a:buFontTx/>
                  <a:buNone/>
                  <a:tabLst/>
                  <a:defRPr/>
                </a:pPr>
                <a:r>
                  <a:rPr kumimoji="0" lang="zh-CN" altLang="en-US" sz="2000" i="0" u="none" strike="noStrike" kern="1200" cap="none" spc="300" normalizeH="0" baseline="0" noProof="0" dirty="0">
                    <a:ln>
                      <a:noFill/>
                    </a:ln>
                    <a:solidFill>
                      <a:schemeClr val="tx1">
                        <a:lumMod val="75000"/>
                        <a:lumOff val="25000"/>
                      </a:schemeClr>
                    </a:solidFill>
                    <a:effectLst/>
                    <a:uLnTx/>
                    <a:uFillTx/>
                    <a:latin typeface="+mj-ea"/>
                    <a:ea typeface="+mj-ea"/>
                    <a:cs typeface="OPPOSans R"/>
                    <a:sym typeface="+mn-lt"/>
                  </a:rPr>
                  <a:t>关键词标题</a:t>
                </a:r>
              </a:p>
            </p:txBody>
          </p:sp>
        </p:grpSp>
        <p:sp>
          <p:nvSpPr>
            <p:cNvPr id="13" name="矩形 12">
              <a:extLst>
                <a:ext uri="{FF2B5EF4-FFF2-40B4-BE49-F238E27FC236}">
                  <a16:creationId xmlns:a16="http://schemas.microsoft.com/office/drawing/2014/main" id="{27114934-B9F2-45DA-9174-C9A2E7D732F0}"/>
                </a:ext>
              </a:extLst>
            </p:cNvPr>
            <p:cNvSpPr/>
            <p:nvPr/>
          </p:nvSpPr>
          <p:spPr>
            <a:xfrm>
              <a:off x="1327911" y="2197991"/>
              <a:ext cx="4768089" cy="806439"/>
            </a:xfrm>
            <a:prstGeom prst="rect">
              <a:avLst/>
            </a:prstGeom>
            <a:noFill/>
            <a:effectLst/>
          </p:spPr>
          <p:txBody>
            <a:bodyPr wrap="square" lIns="0" tIns="0" rIns="0" bIns="0" rtlCol="0">
              <a:spAutoFit/>
            </a:bodyPr>
            <a:lstStyle/>
            <a:p>
              <a:pPr>
                <a:lnSpc>
                  <a:spcPct val="150000"/>
                </a:lnSpc>
                <a:defRPr/>
              </a:pPr>
              <a:r>
                <a:rPr kumimoji="0" lang="zh-CN" altLang="en-US" sz="1200" b="0" i="0" u="none" strike="noStrike" kern="1200" cap="none" spc="0" normalizeH="0" baseline="0" noProof="0" dirty="0">
                  <a:ln>
                    <a:noFill/>
                  </a:ln>
                  <a:solidFill>
                    <a:schemeClr val="accent1"/>
                  </a:solidFill>
                  <a:effectLst/>
                  <a:uLnTx/>
                  <a:uFillTx/>
                  <a:latin typeface="OPPOSans R"/>
                  <a:ea typeface="OPPOSans R"/>
                  <a:cs typeface="OPPOSans R"/>
                  <a:sym typeface="+mn-lt"/>
                </a:rPr>
                <a:t>在这里输入你的正文，阐述与关键词标题相关的具体内容，若字数太多酌情先删减文案缩小字号。</a:t>
              </a:r>
              <a:r>
                <a:rPr lang="zh-CN" altLang="en-US" sz="1200" b="0" dirty="0">
                  <a:solidFill>
                    <a:schemeClr val="accent1"/>
                  </a:solidFill>
                  <a:effectLst/>
                  <a:latin typeface="+mn-ea"/>
                </a:rPr>
                <a:t>在这里输入你的正文，阐述与关键词标题相关的具体内容，若字数太多酌情先删减文案缩小字号</a:t>
              </a:r>
            </a:p>
          </p:txBody>
        </p:sp>
        <p:sp>
          <p:nvSpPr>
            <p:cNvPr id="14" name="椭圆 13">
              <a:extLst>
                <a:ext uri="{FF2B5EF4-FFF2-40B4-BE49-F238E27FC236}">
                  <a16:creationId xmlns:a16="http://schemas.microsoft.com/office/drawing/2014/main" id="{B2FAFFCA-C8D3-49A6-8B2E-8D77927B05A2}"/>
                </a:ext>
              </a:extLst>
            </p:cNvPr>
            <p:cNvSpPr/>
            <p:nvPr/>
          </p:nvSpPr>
          <p:spPr>
            <a:xfrm>
              <a:off x="3141775" y="4905433"/>
              <a:ext cx="489995" cy="489995"/>
            </a:xfrm>
            <a:prstGeom prst="ellipse">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lIns="64437" tIns="32219" rIns="64437" bIns="32219" rtlCol="0" anchor="ctr"/>
            <a:lstStyle/>
            <a:p>
              <a:endParaRPr lang="zh-CN" altLang="en-US" sz="1268"/>
            </a:p>
          </p:txBody>
        </p:sp>
        <p:sp>
          <p:nvSpPr>
            <p:cNvPr id="15" name="文本框 14">
              <a:extLst>
                <a:ext uri="{FF2B5EF4-FFF2-40B4-BE49-F238E27FC236}">
                  <a16:creationId xmlns:a16="http://schemas.microsoft.com/office/drawing/2014/main" id="{CAB1E68E-3A3D-4A27-8925-30947F8E2FD1}"/>
                </a:ext>
              </a:extLst>
            </p:cNvPr>
            <p:cNvSpPr txBox="1"/>
            <p:nvPr/>
          </p:nvSpPr>
          <p:spPr>
            <a:xfrm>
              <a:off x="3839659" y="4905433"/>
              <a:ext cx="1084451" cy="260268"/>
            </a:xfrm>
            <a:prstGeom prst="rect">
              <a:avLst/>
            </a:prstGeom>
            <a:noFill/>
            <a:effectLst/>
          </p:spPr>
          <p:txBody>
            <a:bodyPr wrap="none" lIns="0" tIns="0" rIns="0" bIns="0" rtlCol="0" anchor="t">
              <a:spAutoFit/>
            </a:bodyPr>
            <a:lstStyle/>
            <a:p>
              <a:r>
                <a:rPr lang="zh-CN" altLang="en-US" sz="1691" dirty="0">
                  <a:solidFill>
                    <a:schemeClr val="accent1"/>
                  </a:solidFill>
                  <a:latin typeface="+mj-ea"/>
                  <a:ea typeface="+mj-ea"/>
                </a:rPr>
                <a:t>关键词标题</a:t>
              </a:r>
            </a:p>
          </p:txBody>
        </p:sp>
        <p:sp>
          <p:nvSpPr>
            <p:cNvPr id="16" name="文本框 15">
              <a:extLst>
                <a:ext uri="{FF2B5EF4-FFF2-40B4-BE49-F238E27FC236}">
                  <a16:creationId xmlns:a16="http://schemas.microsoft.com/office/drawing/2014/main" id="{EE431252-CA27-4097-A2C5-FDE6720B9376}"/>
                </a:ext>
              </a:extLst>
            </p:cNvPr>
            <p:cNvSpPr txBox="1"/>
            <p:nvPr/>
          </p:nvSpPr>
          <p:spPr>
            <a:xfrm>
              <a:off x="3839659" y="5190911"/>
              <a:ext cx="2746082" cy="382349"/>
            </a:xfrm>
            <a:prstGeom prst="rect">
              <a:avLst/>
            </a:prstGeom>
            <a:noFill/>
            <a:effectLst/>
          </p:spPr>
          <p:txBody>
            <a:bodyPr wrap="square" lIns="0" tIns="0" rIns="0" bIns="0" rtlCol="0" anchor="t">
              <a:spAutoFit/>
            </a:bodyPr>
            <a:lstStyle/>
            <a:p>
              <a:pPr>
                <a:lnSpc>
                  <a:spcPct val="130000"/>
                </a:lnSpc>
              </a:pPr>
              <a:r>
                <a:rPr lang="zh-CN" altLang="en-US" sz="987" dirty="0">
                  <a:solidFill>
                    <a:schemeClr val="accent1"/>
                  </a:solidFill>
                  <a:latin typeface="+mn-ea"/>
                </a:rPr>
                <a:t>在这里输入你的正文，阐述与关键词标题相关的具体内容，若字数太多酌情先删减文案缩小字号</a:t>
              </a:r>
            </a:p>
          </p:txBody>
        </p:sp>
        <p:sp>
          <p:nvSpPr>
            <p:cNvPr id="17" name="任意多边形: 形状 16">
              <a:extLst>
                <a:ext uri="{FF2B5EF4-FFF2-40B4-BE49-F238E27FC236}">
                  <a16:creationId xmlns:a16="http://schemas.microsoft.com/office/drawing/2014/main" id="{E34ECC89-5728-4E7F-B75F-B1D38A0EBE91}"/>
                </a:ext>
              </a:extLst>
            </p:cNvPr>
            <p:cNvSpPr/>
            <p:nvPr/>
          </p:nvSpPr>
          <p:spPr>
            <a:xfrm>
              <a:off x="3256564" y="5020264"/>
              <a:ext cx="260417" cy="260335"/>
            </a:xfrm>
            <a:custGeom>
              <a:avLst/>
              <a:gdLst>
                <a:gd name="connsiteX0" fmla="*/ 366248 w 455927"/>
                <a:gd name="connsiteY0" fmla="*/ -282 h 455784"/>
                <a:gd name="connsiteX1" fmla="*/ 88312 w 455927"/>
                <a:gd name="connsiteY1" fmla="*/ -282 h 455784"/>
                <a:gd name="connsiteX2" fmla="*/ -725 w 455927"/>
                <a:gd name="connsiteY2" fmla="*/ 88612 h 455784"/>
                <a:gd name="connsiteX3" fmla="*/ -725 w 455927"/>
                <a:gd name="connsiteY3" fmla="*/ 88672 h 455784"/>
                <a:gd name="connsiteX4" fmla="*/ -725 w 455927"/>
                <a:gd name="connsiteY4" fmla="*/ 366549 h 455784"/>
                <a:gd name="connsiteX5" fmla="*/ 88312 w 455927"/>
                <a:gd name="connsiteY5" fmla="*/ 455503 h 455784"/>
                <a:gd name="connsiteX6" fmla="*/ 366248 w 455927"/>
                <a:gd name="connsiteY6" fmla="*/ 455503 h 455784"/>
                <a:gd name="connsiteX7" fmla="*/ 455202 w 455927"/>
                <a:gd name="connsiteY7" fmla="*/ 366549 h 455784"/>
                <a:gd name="connsiteX8" fmla="*/ 455202 w 455927"/>
                <a:gd name="connsiteY8" fmla="*/ 88612 h 455784"/>
                <a:gd name="connsiteX9" fmla="*/ 366248 w 455927"/>
                <a:gd name="connsiteY9" fmla="*/ -282 h 455784"/>
                <a:gd name="connsiteX10" fmla="*/ 166106 w 455927"/>
                <a:gd name="connsiteY10" fmla="*/ 222963 h 455784"/>
                <a:gd name="connsiteX11" fmla="*/ 294580 w 455927"/>
                <a:gd name="connsiteY11" fmla="*/ 94453 h 455784"/>
                <a:gd name="connsiteX12" fmla="*/ 306333 w 455927"/>
                <a:gd name="connsiteY12" fmla="*/ 94440 h 455784"/>
                <a:gd name="connsiteX13" fmla="*/ 306345 w 455927"/>
                <a:gd name="connsiteY13" fmla="*/ 94453 h 455784"/>
                <a:gd name="connsiteX14" fmla="*/ 306689 w 455927"/>
                <a:gd name="connsiteY14" fmla="*/ 94750 h 455784"/>
                <a:gd name="connsiteX15" fmla="*/ 322810 w 455927"/>
                <a:gd name="connsiteY15" fmla="*/ 78569 h 455784"/>
                <a:gd name="connsiteX16" fmla="*/ 334528 w 455927"/>
                <a:gd name="connsiteY16" fmla="*/ 78569 h 455784"/>
                <a:gd name="connsiteX17" fmla="*/ 364931 w 455927"/>
                <a:gd name="connsiteY17" fmla="*/ 109008 h 455784"/>
                <a:gd name="connsiteX18" fmla="*/ 365002 w 455927"/>
                <a:gd name="connsiteY18" fmla="*/ 120658 h 455784"/>
                <a:gd name="connsiteX19" fmla="*/ 364931 w 455927"/>
                <a:gd name="connsiteY19" fmla="*/ 120725 h 455784"/>
                <a:gd name="connsiteX20" fmla="*/ 348643 w 455927"/>
                <a:gd name="connsiteY20" fmla="*/ 136751 h 455784"/>
                <a:gd name="connsiteX21" fmla="*/ 349308 w 455927"/>
                <a:gd name="connsiteY21" fmla="*/ 137416 h 455784"/>
                <a:gd name="connsiteX22" fmla="*/ 349308 w 455927"/>
                <a:gd name="connsiteY22" fmla="*/ 149169 h 455784"/>
                <a:gd name="connsiteX23" fmla="*/ 220774 w 455927"/>
                <a:gd name="connsiteY23" fmla="*/ 277619 h 455784"/>
                <a:gd name="connsiteX24" fmla="*/ 209176 w 455927"/>
                <a:gd name="connsiteY24" fmla="*/ 277747 h 455784"/>
                <a:gd name="connsiteX25" fmla="*/ 209045 w 455927"/>
                <a:gd name="connsiteY25" fmla="*/ 277619 h 455784"/>
                <a:gd name="connsiteX26" fmla="*/ 166106 w 455927"/>
                <a:gd name="connsiteY26" fmla="*/ 234775 h 455784"/>
                <a:gd name="connsiteX27" fmla="*/ 166106 w 455927"/>
                <a:gd name="connsiteY27" fmla="*/ 223022 h 455784"/>
                <a:gd name="connsiteX28" fmla="*/ 166106 w 455927"/>
                <a:gd name="connsiteY28" fmla="*/ 223022 h 455784"/>
                <a:gd name="connsiteX29" fmla="*/ 104374 w 455927"/>
                <a:gd name="connsiteY29" fmla="*/ 339126 h 455784"/>
                <a:gd name="connsiteX30" fmla="*/ 145402 w 455927"/>
                <a:gd name="connsiteY30" fmla="*/ 254956 h 455784"/>
                <a:gd name="connsiteX31" fmla="*/ 154899 w 455927"/>
                <a:gd name="connsiteY31" fmla="*/ 253401 h 455784"/>
                <a:gd name="connsiteX32" fmla="*/ 192615 w 455927"/>
                <a:gd name="connsiteY32" fmla="*/ 291153 h 455784"/>
                <a:gd name="connsiteX33" fmla="*/ 191119 w 455927"/>
                <a:gd name="connsiteY33" fmla="*/ 300769 h 455784"/>
                <a:gd name="connsiteX34" fmla="*/ 108018 w 455927"/>
                <a:gd name="connsiteY34" fmla="*/ 342770 h 455784"/>
                <a:gd name="connsiteX35" fmla="*/ 104291 w 455927"/>
                <a:gd name="connsiteY35" fmla="*/ 339102 h 455784"/>
                <a:gd name="connsiteX36" fmla="*/ 370772 w 455927"/>
                <a:gd name="connsiteY36" fmla="*/ 379002 h 455784"/>
                <a:gd name="connsiteX37" fmla="*/ 83955 w 455927"/>
                <a:gd name="connsiteY37" fmla="*/ 379002 h 455784"/>
                <a:gd name="connsiteX38" fmla="*/ 71407 w 455927"/>
                <a:gd name="connsiteY38" fmla="*/ 366454 h 455784"/>
                <a:gd name="connsiteX39" fmla="*/ 83955 w 455927"/>
                <a:gd name="connsiteY39" fmla="*/ 353906 h 455784"/>
                <a:gd name="connsiteX40" fmla="*/ 370760 w 455927"/>
                <a:gd name="connsiteY40" fmla="*/ 353906 h 455784"/>
                <a:gd name="connsiteX41" fmla="*/ 383308 w 455927"/>
                <a:gd name="connsiteY41" fmla="*/ 366454 h 455784"/>
                <a:gd name="connsiteX42" fmla="*/ 370760 w 455927"/>
                <a:gd name="connsiteY42" fmla="*/ 379002 h 45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5927" h="455784">
                  <a:moveTo>
                    <a:pt x="366248" y="-282"/>
                  </a:moveTo>
                  <a:lnTo>
                    <a:pt x="88312" y="-282"/>
                  </a:lnTo>
                  <a:cubicBezTo>
                    <a:pt x="39175" y="-321"/>
                    <a:pt x="-689" y="39478"/>
                    <a:pt x="-725" y="88612"/>
                  </a:cubicBezTo>
                  <a:cubicBezTo>
                    <a:pt x="-725" y="88632"/>
                    <a:pt x="-725" y="88651"/>
                    <a:pt x="-725" y="88672"/>
                  </a:cubicBezTo>
                  <a:lnTo>
                    <a:pt x="-725" y="366549"/>
                  </a:lnTo>
                  <a:cubicBezTo>
                    <a:pt x="-677" y="415690"/>
                    <a:pt x="39175" y="455503"/>
                    <a:pt x="88312" y="455503"/>
                  </a:cubicBezTo>
                  <a:lnTo>
                    <a:pt x="366248" y="455503"/>
                  </a:lnTo>
                  <a:cubicBezTo>
                    <a:pt x="415373" y="455503"/>
                    <a:pt x="455202" y="415677"/>
                    <a:pt x="455202" y="366549"/>
                  </a:cubicBezTo>
                  <a:lnTo>
                    <a:pt x="455202" y="88612"/>
                  </a:lnTo>
                  <a:cubicBezTo>
                    <a:pt x="455166" y="39510"/>
                    <a:pt x="415349" y="-275"/>
                    <a:pt x="366248" y="-282"/>
                  </a:cubicBezTo>
                  <a:close/>
                  <a:moveTo>
                    <a:pt x="166106" y="222963"/>
                  </a:moveTo>
                  <a:lnTo>
                    <a:pt x="294580" y="94453"/>
                  </a:lnTo>
                  <a:cubicBezTo>
                    <a:pt x="297821" y="91204"/>
                    <a:pt x="303080" y="91199"/>
                    <a:pt x="306333" y="94440"/>
                  </a:cubicBezTo>
                  <a:cubicBezTo>
                    <a:pt x="306333" y="94445"/>
                    <a:pt x="306345" y="94448"/>
                    <a:pt x="306345" y="94453"/>
                  </a:cubicBezTo>
                  <a:lnTo>
                    <a:pt x="306689" y="94750"/>
                  </a:lnTo>
                  <a:lnTo>
                    <a:pt x="322810" y="78569"/>
                  </a:lnTo>
                  <a:cubicBezTo>
                    <a:pt x="326051" y="75347"/>
                    <a:pt x="331287" y="75347"/>
                    <a:pt x="334528" y="78569"/>
                  </a:cubicBezTo>
                  <a:lnTo>
                    <a:pt x="364931" y="109008"/>
                  </a:lnTo>
                  <a:cubicBezTo>
                    <a:pt x="368172" y="112207"/>
                    <a:pt x="368195" y="117423"/>
                    <a:pt x="365002" y="120658"/>
                  </a:cubicBezTo>
                  <a:cubicBezTo>
                    <a:pt x="364978" y="120681"/>
                    <a:pt x="364954" y="120703"/>
                    <a:pt x="364931" y="120725"/>
                  </a:cubicBezTo>
                  <a:lnTo>
                    <a:pt x="348643" y="136751"/>
                  </a:lnTo>
                  <a:lnTo>
                    <a:pt x="349308" y="137416"/>
                  </a:lnTo>
                  <a:cubicBezTo>
                    <a:pt x="352501" y="140683"/>
                    <a:pt x="352501" y="145902"/>
                    <a:pt x="349308" y="149169"/>
                  </a:cubicBezTo>
                  <a:lnTo>
                    <a:pt x="220774" y="277619"/>
                  </a:lnTo>
                  <a:cubicBezTo>
                    <a:pt x="217605" y="280858"/>
                    <a:pt x="212417" y="280916"/>
                    <a:pt x="209176" y="277747"/>
                  </a:cubicBezTo>
                  <a:cubicBezTo>
                    <a:pt x="209128" y="277706"/>
                    <a:pt x="209093" y="277663"/>
                    <a:pt x="209045" y="277619"/>
                  </a:cubicBezTo>
                  <a:lnTo>
                    <a:pt x="166106" y="234775"/>
                  </a:lnTo>
                  <a:cubicBezTo>
                    <a:pt x="162865" y="231529"/>
                    <a:pt x="162865" y="226268"/>
                    <a:pt x="166106" y="223022"/>
                  </a:cubicBezTo>
                  <a:cubicBezTo>
                    <a:pt x="166106" y="223022"/>
                    <a:pt x="166106" y="223022"/>
                    <a:pt x="166106" y="223022"/>
                  </a:cubicBezTo>
                  <a:close/>
                  <a:moveTo>
                    <a:pt x="104374" y="339126"/>
                  </a:moveTo>
                  <a:lnTo>
                    <a:pt x="145402" y="254956"/>
                  </a:lnTo>
                  <a:cubicBezTo>
                    <a:pt x="147396" y="250861"/>
                    <a:pt x="151682" y="250208"/>
                    <a:pt x="154899" y="253401"/>
                  </a:cubicBezTo>
                  <a:lnTo>
                    <a:pt x="192615" y="291153"/>
                  </a:lnTo>
                  <a:cubicBezTo>
                    <a:pt x="195868" y="294382"/>
                    <a:pt x="195203" y="298703"/>
                    <a:pt x="191119" y="300769"/>
                  </a:cubicBezTo>
                  <a:lnTo>
                    <a:pt x="108018" y="342770"/>
                  </a:lnTo>
                  <a:cubicBezTo>
                    <a:pt x="103947" y="344895"/>
                    <a:pt x="102296" y="343221"/>
                    <a:pt x="104291" y="339102"/>
                  </a:cubicBezTo>
                  <a:close/>
                  <a:moveTo>
                    <a:pt x="370772" y="379002"/>
                  </a:moveTo>
                  <a:lnTo>
                    <a:pt x="83955" y="379002"/>
                  </a:lnTo>
                  <a:cubicBezTo>
                    <a:pt x="77022" y="379002"/>
                    <a:pt x="71407" y="373385"/>
                    <a:pt x="71407" y="366454"/>
                  </a:cubicBezTo>
                  <a:cubicBezTo>
                    <a:pt x="71407" y="359523"/>
                    <a:pt x="77022" y="353906"/>
                    <a:pt x="83955" y="353906"/>
                  </a:cubicBezTo>
                  <a:lnTo>
                    <a:pt x="370760" y="353906"/>
                  </a:lnTo>
                  <a:cubicBezTo>
                    <a:pt x="377693" y="353906"/>
                    <a:pt x="383308" y="359523"/>
                    <a:pt x="383308" y="366454"/>
                  </a:cubicBezTo>
                  <a:cubicBezTo>
                    <a:pt x="383308" y="373385"/>
                    <a:pt x="377693" y="379002"/>
                    <a:pt x="370760" y="379002"/>
                  </a:cubicBezTo>
                  <a:close/>
                </a:path>
              </a:pathLst>
            </a:custGeom>
            <a:solidFill>
              <a:schemeClr val="tx1">
                <a:lumMod val="75000"/>
                <a:lumOff val="25000"/>
              </a:schemeClr>
            </a:solidFill>
            <a:ln w="1185" cap="flat">
              <a:noFill/>
              <a:prstDash val="solid"/>
              <a:miter/>
            </a:ln>
            <a:effectLst/>
          </p:spPr>
          <p:txBody>
            <a:bodyPr lIns="64437" tIns="32219" rIns="64437" bIns="32219" rtlCol="0" anchor="ctr"/>
            <a:lstStyle/>
            <a:p>
              <a:endParaRPr lang="zh-CN" altLang="en-US" sz="1268"/>
            </a:p>
          </p:txBody>
        </p:sp>
      </p:grpSp>
    </p:spTree>
    <p:extLst>
      <p:ext uri="{BB962C8B-B14F-4D97-AF65-F5344CB8AC3E}">
        <p14:creationId xmlns:p14="http://schemas.microsoft.com/office/powerpoint/2010/main" val="4128726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49F938E-322E-4208-BABC-C4D9D53D2FEF}"/>
              </a:ext>
            </a:extLst>
          </p:cNvPr>
          <p:cNvPicPr>
            <a:picLocks noChangeAspect="1"/>
          </p:cNvPicPr>
          <p:nvPr/>
        </p:nvPicPr>
        <p:blipFill>
          <a:blip r:embed="rId2">
            <a:alphaModFix amt="36000"/>
          </a:blip>
          <a:stretch>
            <a:fillRect/>
          </a:stretch>
        </p:blipFill>
        <p:spPr>
          <a:xfrm>
            <a:off x="3146777" y="-2399817"/>
            <a:ext cx="5898446" cy="13394880"/>
          </a:xfrm>
          <a:prstGeom prst="rect">
            <a:avLst/>
          </a:prstGeom>
        </p:spPr>
      </p:pic>
      <p:sp>
        <p:nvSpPr>
          <p:cNvPr id="13" name="文本框 12">
            <a:extLst>
              <a:ext uri="{FF2B5EF4-FFF2-40B4-BE49-F238E27FC236}">
                <a16:creationId xmlns:a16="http://schemas.microsoft.com/office/drawing/2014/main" id="{953B0CCF-D469-42E5-8B11-7919EBE117A2}"/>
              </a:ext>
            </a:extLst>
          </p:cNvPr>
          <p:cNvSpPr txBox="1"/>
          <p:nvPr/>
        </p:nvSpPr>
        <p:spPr>
          <a:xfrm>
            <a:off x="4267748" y="1966793"/>
            <a:ext cx="3656503" cy="738664"/>
          </a:xfrm>
          <a:prstGeom prst="rect">
            <a:avLst/>
          </a:prstGeom>
          <a:noFill/>
        </p:spPr>
        <p:txBody>
          <a:bodyPr wrap="square" lIns="0" tIns="0" rIns="0" bIns="0" rtlCol="0" anchor="t">
            <a:spAutoFit/>
          </a:bodyPr>
          <a:lstStyle/>
          <a:p>
            <a:pPr algn="ctr"/>
            <a:r>
              <a:rPr lang="zh-CN" altLang="en-US" sz="4800" dirty="0">
                <a:solidFill>
                  <a:schemeClr val="bg1"/>
                </a:solidFill>
                <a:latin typeface="+mj-ea"/>
                <a:ea typeface="+mj-ea"/>
              </a:rPr>
              <a:t>谢谢大家</a:t>
            </a:r>
          </a:p>
        </p:txBody>
      </p:sp>
      <p:sp>
        <p:nvSpPr>
          <p:cNvPr id="14" name="文本框 13">
            <a:extLst>
              <a:ext uri="{FF2B5EF4-FFF2-40B4-BE49-F238E27FC236}">
                <a16:creationId xmlns:a16="http://schemas.microsoft.com/office/drawing/2014/main" id="{B5593B5B-9ED4-4BE9-90D1-DA8952B07FBB}"/>
              </a:ext>
            </a:extLst>
          </p:cNvPr>
          <p:cNvSpPr txBox="1"/>
          <p:nvPr/>
        </p:nvSpPr>
        <p:spPr>
          <a:xfrm>
            <a:off x="3485913" y="2933028"/>
            <a:ext cx="5220173" cy="738664"/>
          </a:xfrm>
          <a:prstGeom prst="rect">
            <a:avLst/>
          </a:prstGeom>
          <a:noFill/>
        </p:spPr>
        <p:txBody>
          <a:bodyPr wrap="square" lIns="0" tIns="0" rIns="0" bIns="0" rtlCol="0" anchor="t">
            <a:spAutoFit/>
          </a:bodyPr>
          <a:lstStyle/>
          <a:p>
            <a:pPr algn="ctr"/>
            <a:r>
              <a:rPr lang="zh-CN" altLang="en-US" sz="4800" dirty="0">
                <a:solidFill>
                  <a:schemeClr val="bg1"/>
                </a:solidFill>
                <a:latin typeface="+mj-ea"/>
                <a:ea typeface="+mj-ea"/>
              </a:rPr>
              <a:t>感谢您的观看</a:t>
            </a:r>
          </a:p>
        </p:txBody>
      </p:sp>
      <p:pic>
        <p:nvPicPr>
          <p:cNvPr id="17" name="图形 16">
            <a:extLst>
              <a:ext uri="{FF2B5EF4-FFF2-40B4-BE49-F238E27FC236}">
                <a16:creationId xmlns:a16="http://schemas.microsoft.com/office/drawing/2014/main" id="{1A5164CF-C265-49B3-92CE-DB9BB9B893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37682" y="1022720"/>
            <a:ext cx="716642" cy="281134"/>
          </a:xfrm>
          <a:prstGeom prst="rect">
            <a:avLst/>
          </a:prstGeom>
        </p:spPr>
      </p:pic>
      <p:sp>
        <p:nvSpPr>
          <p:cNvPr id="18" name="矩形: 圆角 17">
            <a:extLst>
              <a:ext uri="{FF2B5EF4-FFF2-40B4-BE49-F238E27FC236}">
                <a16:creationId xmlns:a16="http://schemas.microsoft.com/office/drawing/2014/main" id="{8B6EC401-ADDF-445E-A1DD-8373AE2EBD9E}"/>
              </a:ext>
            </a:extLst>
          </p:cNvPr>
          <p:cNvSpPr/>
          <p:nvPr/>
        </p:nvSpPr>
        <p:spPr>
          <a:xfrm>
            <a:off x="4222489" y="4297623"/>
            <a:ext cx="1653540" cy="411480"/>
          </a:xfrm>
          <a:prstGeom prst="roundRect">
            <a:avLst>
              <a:gd name="adj" fmla="val 50000"/>
            </a:avLst>
          </a:prstGeom>
          <a:gradFill flip="none" rotWithShape="1">
            <a:gsLst>
              <a:gs pos="80000">
                <a:schemeClr val="bg1">
                  <a:lumMod val="85000"/>
                  <a:alpha val="96000"/>
                </a:schemeClr>
              </a:gs>
              <a:gs pos="30000">
                <a:schemeClr val="bg1"/>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dirty="0">
                <a:solidFill>
                  <a:schemeClr val="tx1"/>
                </a:solidFill>
                <a:latin typeface="+mn-ea"/>
              </a:rPr>
              <a:t>汇报人：</a:t>
            </a:r>
            <a:r>
              <a:rPr lang="en-US" altLang="zh-CN" dirty="0">
                <a:solidFill>
                  <a:schemeClr val="tx1"/>
                </a:solidFill>
                <a:latin typeface="+mn-ea"/>
              </a:rPr>
              <a:t>xxx</a:t>
            </a:r>
            <a:endParaRPr lang="zh-CN" altLang="en-US" dirty="0">
              <a:solidFill>
                <a:schemeClr val="tx1"/>
              </a:solidFill>
              <a:latin typeface="+mn-ea"/>
            </a:endParaRPr>
          </a:p>
        </p:txBody>
      </p:sp>
      <p:sp>
        <p:nvSpPr>
          <p:cNvPr id="19" name="矩形: 圆角 18">
            <a:extLst>
              <a:ext uri="{FF2B5EF4-FFF2-40B4-BE49-F238E27FC236}">
                <a16:creationId xmlns:a16="http://schemas.microsoft.com/office/drawing/2014/main" id="{7BFEFAE8-FBCB-493B-BCFC-A82400797BF0}"/>
              </a:ext>
            </a:extLst>
          </p:cNvPr>
          <p:cNvSpPr/>
          <p:nvPr/>
        </p:nvSpPr>
        <p:spPr>
          <a:xfrm>
            <a:off x="6338187" y="4297623"/>
            <a:ext cx="1653540" cy="411480"/>
          </a:xfrm>
          <a:prstGeom prst="roundRect">
            <a:avLst>
              <a:gd name="adj" fmla="val 50000"/>
            </a:avLst>
          </a:prstGeom>
          <a:gradFill flip="none" rotWithShape="1">
            <a:gsLst>
              <a:gs pos="80000">
                <a:schemeClr val="bg1">
                  <a:lumMod val="85000"/>
                  <a:alpha val="96000"/>
                </a:schemeClr>
              </a:gs>
              <a:gs pos="30000">
                <a:schemeClr val="bg1"/>
              </a:gs>
            </a:gsLst>
            <a:lin ang="36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zh-CN" altLang="en-US">
                <a:solidFill>
                  <a:schemeClr val="tx1"/>
                </a:solidFill>
                <a:latin typeface="+mn-ea"/>
              </a:rPr>
              <a:t>单位：</a:t>
            </a:r>
            <a:r>
              <a:rPr lang="en-US" altLang="zh-CN">
                <a:solidFill>
                  <a:schemeClr val="tx1"/>
                </a:solidFill>
                <a:latin typeface="+mn-ea"/>
              </a:rPr>
              <a:t>xxx</a:t>
            </a:r>
            <a:endParaRPr lang="en-US" altLang="zh-CN" dirty="0">
              <a:solidFill>
                <a:schemeClr val="tx1"/>
              </a:solidFill>
              <a:latin typeface="+mn-ea"/>
            </a:endParaRPr>
          </a:p>
        </p:txBody>
      </p:sp>
    </p:spTree>
    <p:extLst>
      <p:ext uri="{BB962C8B-B14F-4D97-AF65-F5344CB8AC3E}">
        <p14:creationId xmlns:p14="http://schemas.microsoft.com/office/powerpoint/2010/main" val="281934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535AF81-D665-4637-95EC-38D8344A8FCA}"/>
              </a:ext>
            </a:extLst>
          </p:cNvPr>
          <p:cNvSpPr txBox="1"/>
          <p:nvPr/>
        </p:nvSpPr>
        <p:spPr>
          <a:xfrm>
            <a:off x="549062" y="-1624504"/>
            <a:ext cx="6038833" cy="138653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rPr>
              <a:t>1</a:t>
            </a:r>
            <a:endParaRPr kumimoji="0" lang="zh-CN" altLang="en-US"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endParaRPr>
          </a:p>
        </p:txBody>
      </p:sp>
      <p:sp>
        <p:nvSpPr>
          <p:cNvPr id="3" name="文本框 2">
            <a:extLst>
              <a:ext uri="{FF2B5EF4-FFF2-40B4-BE49-F238E27FC236}">
                <a16:creationId xmlns:a16="http://schemas.microsoft.com/office/drawing/2014/main" id="{2A47418D-B7AC-4797-A2E4-C2D0C1FDAEF8}"/>
              </a:ext>
            </a:extLst>
          </p:cNvPr>
          <p:cNvSpPr txBox="1"/>
          <p:nvPr/>
        </p:nvSpPr>
        <p:spPr>
          <a:xfrm rot="5400000">
            <a:off x="6340497" y="1540951"/>
            <a:ext cx="1514411" cy="338554"/>
          </a:xfrm>
          <a:prstGeom prst="rect">
            <a:avLst/>
          </a:prstGeom>
          <a:noFill/>
          <a:ln>
            <a:solidFill>
              <a:schemeClr val="bg1"/>
            </a:solid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mn-ea"/>
                <a:cs typeface="+mn-cs"/>
              </a:rPr>
              <a:t>PART ONE</a:t>
            </a:r>
            <a:endParaRPr kumimoji="0" lang="zh-CN" altLang="en-US" sz="1600" b="0" i="0" u="none" strike="noStrike" kern="1200" cap="none" spc="0" normalizeH="0" baseline="0" noProof="0" dirty="0">
              <a:ln>
                <a:noFill/>
              </a:ln>
              <a:solidFill>
                <a:prstClr val="white"/>
              </a:solidFill>
              <a:effectLst/>
              <a:uLnTx/>
              <a:uFillTx/>
              <a:latin typeface="+mn-ea"/>
              <a:cs typeface="+mn-cs"/>
            </a:endParaRPr>
          </a:p>
        </p:txBody>
      </p:sp>
      <p:sp>
        <p:nvSpPr>
          <p:cNvPr id="7" name="矩形 6">
            <a:extLst>
              <a:ext uri="{FF2B5EF4-FFF2-40B4-BE49-F238E27FC236}">
                <a16:creationId xmlns:a16="http://schemas.microsoft.com/office/drawing/2014/main" id="{4B50FFB7-D89F-4D22-872E-157B3A454C1B}"/>
              </a:ext>
            </a:extLst>
          </p:cNvPr>
          <p:cNvSpPr/>
          <p:nvPr/>
        </p:nvSpPr>
        <p:spPr>
          <a:xfrm>
            <a:off x="7741652" y="2684258"/>
            <a:ext cx="3245037" cy="1015663"/>
          </a:xfrm>
          <a:prstGeom prst="rect">
            <a:avLst/>
          </a:prstGeom>
        </p:spPr>
        <p:txBody>
          <a:bodyPr wrap="square"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6000" i="0" u="none" strike="noStrike" kern="1200" cap="none" spc="0" normalizeH="0" baseline="0" noProof="0" dirty="0">
                <a:ln>
                  <a:noFill/>
                </a:ln>
                <a:solidFill>
                  <a:prstClr val="white"/>
                </a:solidFill>
                <a:effectLst/>
                <a:uLnTx/>
                <a:uFillTx/>
                <a:latin typeface="+mj-ea"/>
                <a:ea typeface="+mj-ea"/>
                <a:cs typeface="微软雅黑"/>
              </a:rPr>
              <a:t>企业简介</a:t>
            </a:r>
            <a:endParaRPr kumimoji="0" lang="zh-CN" altLang="en-US" sz="2400" i="0" u="none" strike="noStrike" kern="1200" cap="none" spc="50" normalizeH="0" baseline="0" noProof="0" dirty="0">
              <a:ln>
                <a:noFill/>
              </a:ln>
              <a:solidFill>
                <a:prstClr val="white"/>
              </a:solidFill>
              <a:effectLst/>
              <a:uLnTx/>
              <a:uFillTx/>
              <a:latin typeface="+mj-ea"/>
              <a:ea typeface="+mj-ea"/>
            </a:endParaRPr>
          </a:p>
        </p:txBody>
      </p:sp>
      <p:sp>
        <p:nvSpPr>
          <p:cNvPr id="8" name="文本框 7">
            <a:extLst>
              <a:ext uri="{FF2B5EF4-FFF2-40B4-BE49-F238E27FC236}">
                <a16:creationId xmlns:a16="http://schemas.microsoft.com/office/drawing/2014/main" id="{6FC4E7E8-FA2A-4214-954D-F3EBB358B56C}"/>
              </a:ext>
            </a:extLst>
          </p:cNvPr>
          <p:cNvSpPr txBox="1"/>
          <p:nvPr/>
        </p:nvSpPr>
        <p:spPr>
          <a:xfrm>
            <a:off x="7782228" y="3598321"/>
            <a:ext cx="3204462"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50" normalizeH="0" baseline="0" noProof="0" dirty="0">
                <a:ln>
                  <a:noFill/>
                </a:ln>
                <a:solidFill>
                  <a:prstClr val="white"/>
                </a:solidFill>
                <a:effectLst/>
                <a:uLnTx/>
                <a:uFillTx/>
                <a:latin typeface="+mn-ea"/>
                <a:cs typeface="+mn-cs"/>
              </a:rPr>
              <a:t>Company profile</a:t>
            </a:r>
          </a:p>
        </p:txBody>
      </p:sp>
      <p:cxnSp>
        <p:nvCxnSpPr>
          <p:cNvPr id="6" name="直接连接符 5">
            <a:extLst>
              <a:ext uri="{FF2B5EF4-FFF2-40B4-BE49-F238E27FC236}">
                <a16:creationId xmlns:a16="http://schemas.microsoft.com/office/drawing/2014/main" id="{CEB034B4-FE8C-4116-A91D-BF0A78646550}"/>
              </a:ext>
            </a:extLst>
          </p:cNvPr>
          <p:cNvCxnSpPr>
            <a:cxnSpLocks/>
          </p:cNvCxnSpPr>
          <p:nvPr/>
        </p:nvCxnSpPr>
        <p:spPr>
          <a:xfrm>
            <a:off x="7868652" y="4117130"/>
            <a:ext cx="34077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364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公司简介</a:t>
            </a:r>
          </a:p>
        </p:txBody>
      </p:sp>
      <p:pic>
        <p:nvPicPr>
          <p:cNvPr id="4" name="图片 3" descr="建筑的摆设布局&#10;&#10;描述已自动生成">
            <a:extLst>
              <a:ext uri="{FF2B5EF4-FFF2-40B4-BE49-F238E27FC236}">
                <a16:creationId xmlns:a16="http://schemas.microsoft.com/office/drawing/2014/main" id="{056FFD15-62FA-454C-B554-4D2A1C523191}"/>
              </a:ext>
            </a:extLst>
          </p:cNvPr>
          <p:cNvPicPr>
            <a:picLocks noChangeAspect="1"/>
          </p:cNvPicPr>
          <p:nvPr/>
        </p:nvPicPr>
        <p:blipFill>
          <a:blip r:embed="rId2">
            <a:extLst>
              <a:ext uri="{28A0092B-C50C-407E-A947-70E740481C1C}">
                <a14:useLocalDpi xmlns:a14="http://schemas.microsoft.com/office/drawing/2010/main" val="0"/>
              </a:ext>
            </a:extLst>
          </a:blip>
          <a:srcRect t="61067"/>
          <a:stretch>
            <a:fillRect/>
          </a:stretch>
        </p:blipFill>
        <p:spPr>
          <a:xfrm>
            <a:off x="4443086" y="1590076"/>
            <a:ext cx="6791325" cy="1762725"/>
          </a:xfrm>
          <a:custGeom>
            <a:avLst/>
            <a:gdLst>
              <a:gd name="connsiteX0" fmla="*/ 0 w 6791325"/>
              <a:gd name="connsiteY0" fmla="*/ 0 h 1762725"/>
              <a:gd name="connsiteX1" fmla="*/ 6791325 w 6791325"/>
              <a:gd name="connsiteY1" fmla="*/ 0 h 1762725"/>
              <a:gd name="connsiteX2" fmla="*/ 6791325 w 6791325"/>
              <a:gd name="connsiteY2" fmla="*/ 1762725 h 1762725"/>
              <a:gd name="connsiteX3" fmla="*/ 0 w 6791325"/>
              <a:gd name="connsiteY3" fmla="*/ 1762725 h 1762725"/>
            </a:gdLst>
            <a:ahLst/>
            <a:cxnLst>
              <a:cxn ang="0">
                <a:pos x="connsiteX0" y="connsiteY0"/>
              </a:cxn>
              <a:cxn ang="0">
                <a:pos x="connsiteX1" y="connsiteY1"/>
              </a:cxn>
              <a:cxn ang="0">
                <a:pos x="connsiteX2" y="connsiteY2"/>
              </a:cxn>
              <a:cxn ang="0">
                <a:pos x="connsiteX3" y="connsiteY3"/>
              </a:cxn>
            </a:cxnLst>
            <a:rect l="l" t="t" r="r" b="b"/>
            <a:pathLst>
              <a:path w="6791325" h="1762725">
                <a:moveTo>
                  <a:pt x="0" y="0"/>
                </a:moveTo>
                <a:lnTo>
                  <a:pt x="6791325" y="0"/>
                </a:lnTo>
                <a:lnTo>
                  <a:pt x="6791325" y="1762725"/>
                </a:lnTo>
                <a:lnTo>
                  <a:pt x="0" y="1762725"/>
                </a:lnTo>
                <a:close/>
              </a:path>
            </a:pathLst>
          </a:custGeom>
        </p:spPr>
      </p:pic>
      <p:sp>
        <p:nvSpPr>
          <p:cNvPr id="5" name="矩形 4">
            <a:extLst>
              <a:ext uri="{FF2B5EF4-FFF2-40B4-BE49-F238E27FC236}">
                <a16:creationId xmlns:a16="http://schemas.microsoft.com/office/drawing/2014/main" id="{1EE3BF2D-01ED-4F8C-831F-1E1C04D974AC}"/>
              </a:ext>
            </a:extLst>
          </p:cNvPr>
          <p:cNvSpPr/>
          <p:nvPr/>
        </p:nvSpPr>
        <p:spPr>
          <a:xfrm>
            <a:off x="4443086" y="1590076"/>
            <a:ext cx="6791325" cy="1762725"/>
          </a:xfrm>
          <a:prstGeom prst="rect">
            <a:avLst/>
          </a:prstGeom>
          <a:gradFill flip="none" rotWithShape="1">
            <a:gsLst>
              <a:gs pos="0">
                <a:schemeClr val="accent1">
                  <a:alpha val="44000"/>
                </a:schemeClr>
              </a:gs>
              <a:gs pos="64000">
                <a:schemeClr val="accent1">
                  <a:alpha val="96000"/>
                </a:schemeClr>
              </a:gs>
            </a:gsLst>
            <a:lin ang="27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建筑的摆设布局&#10;&#10;描述已自动生成">
            <a:extLst>
              <a:ext uri="{FF2B5EF4-FFF2-40B4-BE49-F238E27FC236}">
                <a16:creationId xmlns:a16="http://schemas.microsoft.com/office/drawing/2014/main" id="{26DA0398-BB38-47F6-A184-8BE71D8A92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25" y="1590076"/>
            <a:ext cx="3146073" cy="4718649"/>
          </a:xfrm>
          <a:prstGeom prst="rect">
            <a:avLst/>
          </a:prstGeom>
          <a:ln w="9525">
            <a:solidFill>
              <a:schemeClr val="accent1"/>
            </a:solidFill>
          </a:ln>
        </p:spPr>
      </p:pic>
      <p:sp>
        <p:nvSpPr>
          <p:cNvPr id="7" name="文本框 6">
            <a:extLst>
              <a:ext uri="{FF2B5EF4-FFF2-40B4-BE49-F238E27FC236}">
                <a16:creationId xmlns:a16="http://schemas.microsoft.com/office/drawing/2014/main" id="{50F7907A-55F8-4B45-BBAE-C32F0FA83208}"/>
              </a:ext>
            </a:extLst>
          </p:cNvPr>
          <p:cNvSpPr txBox="1"/>
          <p:nvPr/>
        </p:nvSpPr>
        <p:spPr>
          <a:xfrm>
            <a:off x="4861317" y="3756531"/>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 name="文本框 7">
            <a:extLst>
              <a:ext uri="{FF2B5EF4-FFF2-40B4-BE49-F238E27FC236}">
                <a16:creationId xmlns:a16="http://schemas.microsoft.com/office/drawing/2014/main" id="{5718A944-4EE3-4CF2-8D0B-477A611F7B0A}"/>
              </a:ext>
            </a:extLst>
          </p:cNvPr>
          <p:cNvSpPr txBox="1"/>
          <p:nvPr/>
        </p:nvSpPr>
        <p:spPr>
          <a:xfrm>
            <a:off x="4861317" y="4089333"/>
            <a:ext cx="2748986" cy="738472"/>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9" name="文本框 8">
            <a:extLst>
              <a:ext uri="{FF2B5EF4-FFF2-40B4-BE49-F238E27FC236}">
                <a16:creationId xmlns:a16="http://schemas.microsoft.com/office/drawing/2014/main" id="{A8E39710-A629-40E1-854E-6EFDA3FF3041}"/>
              </a:ext>
            </a:extLst>
          </p:cNvPr>
          <p:cNvSpPr txBox="1"/>
          <p:nvPr/>
        </p:nvSpPr>
        <p:spPr>
          <a:xfrm>
            <a:off x="4861317" y="5067870"/>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0" name="文本框 9">
            <a:extLst>
              <a:ext uri="{FF2B5EF4-FFF2-40B4-BE49-F238E27FC236}">
                <a16:creationId xmlns:a16="http://schemas.microsoft.com/office/drawing/2014/main" id="{31073265-26B5-40EA-917B-AC7FCD5C359A}"/>
              </a:ext>
            </a:extLst>
          </p:cNvPr>
          <p:cNvSpPr txBox="1"/>
          <p:nvPr/>
        </p:nvSpPr>
        <p:spPr>
          <a:xfrm>
            <a:off x="4861317" y="5400672"/>
            <a:ext cx="2748986" cy="738472"/>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1" name="文本框 10">
            <a:extLst>
              <a:ext uri="{FF2B5EF4-FFF2-40B4-BE49-F238E27FC236}">
                <a16:creationId xmlns:a16="http://schemas.microsoft.com/office/drawing/2014/main" id="{5432C74A-0345-458E-A8D6-3E86F31FB8DB}"/>
              </a:ext>
            </a:extLst>
          </p:cNvPr>
          <p:cNvSpPr txBox="1"/>
          <p:nvPr/>
        </p:nvSpPr>
        <p:spPr>
          <a:xfrm>
            <a:off x="8559320" y="3756531"/>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2" name="文本框 11">
            <a:extLst>
              <a:ext uri="{FF2B5EF4-FFF2-40B4-BE49-F238E27FC236}">
                <a16:creationId xmlns:a16="http://schemas.microsoft.com/office/drawing/2014/main" id="{2ACE80F8-40AE-4F98-AA60-81C76F107C2A}"/>
              </a:ext>
            </a:extLst>
          </p:cNvPr>
          <p:cNvSpPr txBox="1"/>
          <p:nvPr/>
        </p:nvSpPr>
        <p:spPr>
          <a:xfrm>
            <a:off x="8559320" y="4089333"/>
            <a:ext cx="2748986" cy="738472"/>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3" name="文本框 12">
            <a:extLst>
              <a:ext uri="{FF2B5EF4-FFF2-40B4-BE49-F238E27FC236}">
                <a16:creationId xmlns:a16="http://schemas.microsoft.com/office/drawing/2014/main" id="{176EC245-5054-487A-8083-7FC710AE65BC}"/>
              </a:ext>
            </a:extLst>
          </p:cNvPr>
          <p:cNvSpPr txBox="1"/>
          <p:nvPr/>
        </p:nvSpPr>
        <p:spPr>
          <a:xfrm>
            <a:off x="8559320" y="5067870"/>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4" name="文本框 13">
            <a:extLst>
              <a:ext uri="{FF2B5EF4-FFF2-40B4-BE49-F238E27FC236}">
                <a16:creationId xmlns:a16="http://schemas.microsoft.com/office/drawing/2014/main" id="{7C09F023-39EC-4966-A656-E2AA8E3FE439}"/>
              </a:ext>
            </a:extLst>
          </p:cNvPr>
          <p:cNvSpPr txBox="1"/>
          <p:nvPr/>
        </p:nvSpPr>
        <p:spPr>
          <a:xfrm>
            <a:off x="8559320" y="5400672"/>
            <a:ext cx="2748986" cy="738472"/>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1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15" name="任意多边形: 形状 14">
            <a:extLst>
              <a:ext uri="{FF2B5EF4-FFF2-40B4-BE49-F238E27FC236}">
                <a16:creationId xmlns:a16="http://schemas.microsoft.com/office/drawing/2014/main" id="{AF91EA4A-7395-4875-AEEB-FDDFFF75CC7F}"/>
              </a:ext>
            </a:extLst>
          </p:cNvPr>
          <p:cNvSpPr/>
          <p:nvPr/>
        </p:nvSpPr>
        <p:spPr>
          <a:xfrm>
            <a:off x="8338951" y="3817077"/>
            <a:ext cx="234157" cy="234158"/>
          </a:xfrm>
          <a:custGeom>
            <a:avLst/>
            <a:gdLst>
              <a:gd name="connsiteX0" fmla="*/ 380114 w 455570"/>
              <a:gd name="connsiteY0" fmla="*/ 179501 h 455571"/>
              <a:gd name="connsiteX1" fmla="*/ 374772 w 455570"/>
              <a:gd name="connsiteY1" fmla="*/ 192833 h 455571"/>
              <a:gd name="connsiteX2" fmla="*/ 213723 w 455570"/>
              <a:gd name="connsiteY2" fmla="*/ 353882 h 455571"/>
              <a:gd name="connsiteX3" fmla="*/ 200071 w 455570"/>
              <a:gd name="connsiteY3" fmla="*/ 359533 h 455571"/>
              <a:gd name="connsiteX4" fmla="*/ 186727 w 455570"/>
              <a:gd name="connsiteY4" fmla="*/ 353882 h 455571"/>
              <a:gd name="connsiteX5" fmla="*/ 79349 w 455570"/>
              <a:gd name="connsiteY5" fmla="*/ 246504 h 455571"/>
              <a:gd name="connsiteX6" fmla="*/ 74006 w 455570"/>
              <a:gd name="connsiteY6" fmla="*/ 233160 h 455571"/>
              <a:gd name="connsiteX7" fmla="*/ 79349 w 455570"/>
              <a:gd name="connsiteY7" fmla="*/ 219508 h 455571"/>
              <a:gd name="connsiteX8" fmla="*/ 106345 w 455570"/>
              <a:gd name="connsiteY8" fmla="*/ 192833 h 455571"/>
              <a:gd name="connsiteX9" fmla="*/ 132604 w 455570"/>
              <a:gd name="connsiteY9" fmla="*/ 192417 h 455571"/>
              <a:gd name="connsiteX10" fmla="*/ 133020 w 455570"/>
              <a:gd name="connsiteY10" fmla="*/ 192833 h 455571"/>
              <a:gd name="connsiteX11" fmla="*/ 200023 w 455570"/>
              <a:gd name="connsiteY11" fmla="*/ 259836 h 455571"/>
              <a:gd name="connsiteX12" fmla="*/ 321006 w 455570"/>
              <a:gd name="connsiteY12" fmla="*/ 139126 h 455571"/>
              <a:gd name="connsiteX13" fmla="*/ 347230 w 455570"/>
              <a:gd name="connsiteY13" fmla="*/ 138675 h 455571"/>
              <a:gd name="connsiteX14" fmla="*/ 347681 w 455570"/>
              <a:gd name="connsiteY14" fmla="*/ 139126 h 455571"/>
              <a:gd name="connsiteX15" fmla="*/ 374665 w 455570"/>
              <a:gd name="connsiteY15" fmla="*/ 165801 h 455571"/>
              <a:gd name="connsiteX16" fmla="*/ 380114 w 455570"/>
              <a:gd name="connsiteY16" fmla="*/ 179501 h 455571"/>
              <a:gd name="connsiteX17" fmla="*/ 424277 w 455570"/>
              <a:gd name="connsiteY17" fmla="*/ 113163 h 455571"/>
              <a:gd name="connsiteX18" fmla="*/ 341389 w 455570"/>
              <a:gd name="connsiteY18" fmla="*/ 30287 h 455571"/>
              <a:gd name="connsiteX19" fmla="*/ 227055 w 455570"/>
              <a:gd name="connsiteY19" fmla="*/ -282 h 455571"/>
              <a:gd name="connsiteX20" fmla="*/ 112720 w 455570"/>
              <a:gd name="connsiteY20" fmla="*/ 30287 h 455571"/>
              <a:gd name="connsiteX21" fmla="*/ 29844 w 455570"/>
              <a:gd name="connsiteY21" fmla="*/ 113163 h 455571"/>
              <a:gd name="connsiteX22" fmla="*/ -725 w 455570"/>
              <a:gd name="connsiteY22" fmla="*/ 227498 h 455571"/>
              <a:gd name="connsiteX23" fmla="*/ 29844 w 455570"/>
              <a:gd name="connsiteY23" fmla="*/ 341833 h 455571"/>
              <a:gd name="connsiteX24" fmla="*/ 112720 w 455570"/>
              <a:gd name="connsiteY24" fmla="*/ 424720 h 455571"/>
              <a:gd name="connsiteX25" fmla="*/ 227055 w 455570"/>
              <a:gd name="connsiteY25" fmla="*/ 455289 h 455571"/>
              <a:gd name="connsiteX26" fmla="*/ 341389 w 455570"/>
              <a:gd name="connsiteY26" fmla="*/ 424720 h 455571"/>
              <a:gd name="connsiteX27" fmla="*/ 424277 w 455570"/>
              <a:gd name="connsiteY27" fmla="*/ 341833 h 455571"/>
              <a:gd name="connsiteX28" fmla="*/ 454846 w 455570"/>
              <a:gd name="connsiteY28" fmla="*/ 227498 h 455571"/>
              <a:gd name="connsiteX29" fmla="*/ 424277 w 455570"/>
              <a:gd name="connsiteY29" fmla="*/ 113163 h 45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55570" h="455571">
                <a:moveTo>
                  <a:pt x="380114" y="179501"/>
                </a:moveTo>
                <a:cubicBezTo>
                  <a:pt x="380269" y="184499"/>
                  <a:pt x="378334" y="189331"/>
                  <a:pt x="374772" y="192833"/>
                </a:cubicBezTo>
                <a:lnTo>
                  <a:pt x="213723" y="353882"/>
                </a:lnTo>
                <a:cubicBezTo>
                  <a:pt x="210149" y="357562"/>
                  <a:pt x="205211" y="359604"/>
                  <a:pt x="200071" y="359533"/>
                </a:cubicBezTo>
                <a:cubicBezTo>
                  <a:pt x="195025" y="359592"/>
                  <a:pt x="190193" y="357539"/>
                  <a:pt x="186727" y="353882"/>
                </a:cubicBezTo>
                <a:lnTo>
                  <a:pt x="79349" y="246504"/>
                </a:lnTo>
                <a:cubicBezTo>
                  <a:pt x="75799" y="242990"/>
                  <a:pt x="73864" y="238158"/>
                  <a:pt x="74006" y="233160"/>
                </a:cubicBezTo>
                <a:cubicBezTo>
                  <a:pt x="73828" y="228068"/>
                  <a:pt x="75763" y="223129"/>
                  <a:pt x="79349" y="219508"/>
                </a:cubicBezTo>
                <a:lnTo>
                  <a:pt x="106345" y="192833"/>
                </a:lnTo>
                <a:cubicBezTo>
                  <a:pt x="113479" y="185472"/>
                  <a:pt x="125232" y="185282"/>
                  <a:pt x="132604" y="192417"/>
                </a:cubicBezTo>
                <a:cubicBezTo>
                  <a:pt x="132747" y="192548"/>
                  <a:pt x="132877" y="192690"/>
                  <a:pt x="133020" y="192833"/>
                </a:cubicBezTo>
                <a:lnTo>
                  <a:pt x="200023" y="259836"/>
                </a:lnTo>
                <a:lnTo>
                  <a:pt x="321006" y="139126"/>
                </a:lnTo>
                <a:cubicBezTo>
                  <a:pt x="328117" y="131766"/>
                  <a:pt x="339858" y="131552"/>
                  <a:pt x="347230" y="138675"/>
                </a:cubicBezTo>
                <a:cubicBezTo>
                  <a:pt x="347385" y="138817"/>
                  <a:pt x="347527" y="138972"/>
                  <a:pt x="347681" y="139126"/>
                </a:cubicBezTo>
                <a:lnTo>
                  <a:pt x="374665" y="165801"/>
                </a:lnTo>
                <a:cubicBezTo>
                  <a:pt x="378334" y="169398"/>
                  <a:pt x="380316" y="174373"/>
                  <a:pt x="380114" y="179501"/>
                </a:cubicBezTo>
                <a:close/>
                <a:moveTo>
                  <a:pt x="424277" y="113163"/>
                </a:moveTo>
                <a:cubicBezTo>
                  <a:pt x="404392" y="78747"/>
                  <a:pt x="375805" y="50161"/>
                  <a:pt x="341389" y="30287"/>
                </a:cubicBezTo>
                <a:cubicBezTo>
                  <a:pt x="306523" y="9940"/>
                  <a:pt x="268415" y="-246"/>
                  <a:pt x="227055" y="-282"/>
                </a:cubicBezTo>
                <a:cubicBezTo>
                  <a:pt x="185694" y="-317"/>
                  <a:pt x="147586" y="9880"/>
                  <a:pt x="112720" y="30287"/>
                </a:cubicBezTo>
                <a:cubicBezTo>
                  <a:pt x="78304" y="50172"/>
                  <a:pt x="49729" y="78747"/>
                  <a:pt x="29844" y="113163"/>
                </a:cubicBezTo>
                <a:cubicBezTo>
                  <a:pt x="9496" y="148041"/>
                  <a:pt x="-689" y="186149"/>
                  <a:pt x="-725" y="227498"/>
                </a:cubicBezTo>
                <a:cubicBezTo>
                  <a:pt x="-761" y="268846"/>
                  <a:pt x="9437" y="306954"/>
                  <a:pt x="29844" y="341833"/>
                </a:cubicBezTo>
                <a:cubicBezTo>
                  <a:pt x="49729" y="376248"/>
                  <a:pt x="78304" y="404835"/>
                  <a:pt x="112720" y="424720"/>
                </a:cubicBezTo>
                <a:cubicBezTo>
                  <a:pt x="147598" y="445068"/>
                  <a:pt x="185706" y="455254"/>
                  <a:pt x="227055" y="455289"/>
                </a:cubicBezTo>
                <a:cubicBezTo>
                  <a:pt x="268403" y="455325"/>
                  <a:pt x="306511" y="445127"/>
                  <a:pt x="341389" y="424720"/>
                </a:cubicBezTo>
                <a:cubicBezTo>
                  <a:pt x="375805" y="404835"/>
                  <a:pt x="404392" y="376248"/>
                  <a:pt x="424277" y="341833"/>
                </a:cubicBezTo>
                <a:cubicBezTo>
                  <a:pt x="444625" y="306966"/>
                  <a:pt x="454810" y="268858"/>
                  <a:pt x="454846" y="227498"/>
                </a:cubicBezTo>
                <a:cubicBezTo>
                  <a:pt x="454881" y="186137"/>
                  <a:pt x="444684" y="148030"/>
                  <a:pt x="424277" y="113163"/>
                </a:cubicBezTo>
                <a:close/>
              </a:path>
            </a:pathLst>
          </a:custGeom>
          <a:solidFill>
            <a:schemeClr val="accent1"/>
          </a:solidFill>
          <a:ln w="1185" cap="flat">
            <a:noFill/>
            <a:prstDash val="solid"/>
            <a:miter/>
          </a:ln>
        </p:spPr>
        <p:txBody>
          <a:bodyPr rtlCol="0" anchor="ctr"/>
          <a:lstStyle/>
          <a:p>
            <a:endParaRPr lang="zh-CN" altLang="en-US"/>
          </a:p>
        </p:txBody>
      </p:sp>
      <p:sp>
        <p:nvSpPr>
          <p:cNvPr id="16" name="任意多边形: 形状 15">
            <a:extLst>
              <a:ext uri="{FF2B5EF4-FFF2-40B4-BE49-F238E27FC236}">
                <a16:creationId xmlns:a16="http://schemas.microsoft.com/office/drawing/2014/main" id="{B5EE0752-9A96-4A83-9F73-8D3CF00D6D0E}"/>
              </a:ext>
            </a:extLst>
          </p:cNvPr>
          <p:cNvSpPr/>
          <p:nvPr/>
        </p:nvSpPr>
        <p:spPr>
          <a:xfrm>
            <a:off x="4635649" y="3817076"/>
            <a:ext cx="234157" cy="234157"/>
          </a:xfrm>
          <a:custGeom>
            <a:avLst/>
            <a:gdLst>
              <a:gd name="connsiteX0" fmla="*/ 227066 w 455570"/>
              <a:gd name="connsiteY0" fmla="*/ 409738 h 455570"/>
              <a:gd name="connsiteX1" fmla="*/ 409295 w 455570"/>
              <a:gd name="connsiteY1" fmla="*/ 227510 h 455570"/>
              <a:gd name="connsiteX2" fmla="*/ 227066 w 455570"/>
              <a:gd name="connsiteY2" fmla="*/ 45281 h 455570"/>
              <a:gd name="connsiteX3" fmla="*/ 44838 w 455570"/>
              <a:gd name="connsiteY3" fmla="*/ 227510 h 455570"/>
              <a:gd name="connsiteX4" fmla="*/ 227066 w 455570"/>
              <a:gd name="connsiteY4" fmla="*/ 409738 h 455570"/>
              <a:gd name="connsiteX5" fmla="*/ 227066 w 455570"/>
              <a:gd name="connsiteY5" fmla="*/ 455289 h 455570"/>
              <a:gd name="connsiteX6" fmla="*/ -725 w 455570"/>
              <a:gd name="connsiteY6" fmla="*/ 227510 h 455570"/>
              <a:gd name="connsiteX7" fmla="*/ 227066 w 455570"/>
              <a:gd name="connsiteY7" fmla="*/ -282 h 455570"/>
              <a:gd name="connsiteX8" fmla="*/ 454846 w 455570"/>
              <a:gd name="connsiteY8" fmla="*/ 227510 h 455570"/>
              <a:gd name="connsiteX9" fmla="*/ 227066 w 455570"/>
              <a:gd name="connsiteY9" fmla="*/ 455289 h 455570"/>
              <a:gd name="connsiteX10" fmla="*/ 227066 w 455570"/>
              <a:gd name="connsiteY10" fmla="*/ 292447 h 455570"/>
              <a:gd name="connsiteX11" fmla="*/ 156680 w 455570"/>
              <a:gd name="connsiteY11" fmla="*/ 328643 h 455570"/>
              <a:gd name="connsiteX12" fmla="*/ 170118 w 455570"/>
              <a:gd name="connsiteY12" fmla="*/ 251965 h 455570"/>
              <a:gd name="connsiteX13" fmla="*/ 113135 w 455570"/>
              <a:gd name="connsiteY13" fmla="*/ 197688 h 455570"/>
              <a:gd name="connsiteX14" fmla="*/ 191832 w 455570"/>
              <a:gd name="connsiteY14" fmla="*/ 186505 h 455570"/>
              <a:gd name="connsiteX15" fmla="*/ 227031 w 455570"/>
              <a:gd name="connsiteY15" fmla="*/ 116760 h 455570"/>
              <a:gd name="connsiteX16" fmla="*/ 262254 w 455570"/>
              <a:gd name="connsiteY16" fmla="*/ 186458 h 455570"/>
              <a:gd name="connsiteX17" fmla="*/ 340962 w 455570"/>
              <a:gd name="connsiteY17" fmla="*/ 197617 h 455570"/>
              <a:gd name="connsiteX18" fmla="*/ 283978 w 455570"/>
              <a:gd name="connsiteY18" fmla="*/ 251917 h 455570"/>
              <a:gd name="connsiteX19" fmla="*/ 297417 w 455570"/>
              <a:gd name="connsiteY19" fmla="*/ 328596 h 455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5570" h="455570">
                <a:moveTo>
                  <a:pt x="227066" y="409738"/>
                </a:moveTo>
                <a:cubicBezTo>
                  <a:pt x="327713" y="409738"/>
                  <a:pt x="409295" y="328157"/>
                  <a:pt x="409295" y="227510"/>
                </a:cubicBezTo>
                <a:cubicBezTo>
                  <a:pt x="409295" y="126863"/>
                  <a:pt x="327713" y="45281"/>
                  <a:pt x="227066" y="45281"/>
                </a:cubicBezTo>
                <a:cubicBezTo>
                  <a:pt x="126424" y="45281"/>
                  <a:pt x="44838" y="126863"/>
                  <a:pt x="44838" y="227510"/>
                </a:cubicBezTo>
                <a:cubicBezTo>
                  <a:pt x="44838" y="328157"/>
                  <a:pt x="126424" y="409738"/>
                  <a:pt x="227066" y="409738"/>
                </a:cubicBezTo>
                <a:close/>
                <a:moveTo>
                  <a:pt x="227066" y="455289"/>
                </a:moveTo>
                <a:cubicBezTo>
                  <a:pt x="101228" y="455289"/>
                  <a:pt x="-725" y="353312"/>
                  <a:pt x="-725" y="227510"/>
                </a:cubicBezTo>
                <a:cubicBezTo>
                  <a:pt x="-725" y="101707"/>
                  <a:pt x="101263" y="-282"/>
                  <a:pt x="227066" y="-282"/>
                </a:cubicBezTo>
                <a:cubicBezTo>
                  <a:pt x="352869" y="-282"/>
                  <a:pt x="454846" y="101695"/>
                  <a:pt x="454846" y="227510"/>
                </a:cubicBezTo>
                <a:cubicBezTo>
                  <a:pt x="454846" y="353324"/>
                  <a:pt x="352869" y="455289"/>
                  <a:pt x="227066" y="455289"/>
                </a:cubicBezTo>
                <a:close/>
                <a:moveTo>
                  <a:pt x="227066" y="292447"/>
                </a:moveTo>
                <a:lnTo>
                  <a:pt x="156680" y="328643"/>
                </a:lnTo>
                <a:lnTo>
                  <a:pt x="170118" y="251965"/>
                </a:lnTo>
                <a:lnTo>
                  <a:pt x="113135" y="197688"/>
                </a:lnTo>
                <a:lnTo>
                  <a:pt x="191832" y="186505"/>
                </a:lnTo>
                <a:lnTo>
                  <a:pt x="227031" y="116760"/>
                </a:lnTo>
                <a:lnTo>
                  <a:pt x="262254" y="186458"/>
                </a:lnTo>
                <a:lnTo>
                  <a:pt x="340962" y="197617"/>
                </a:lnTo>
                <a:lnTo>
                  <a:pt x="283978" y="251917"/>
                </a:lnTo>
                <a:lnTo>
                  <a:pt x="297417" y="328596"/>
                </a:lnTo>
                <a:close/>
              </a:path>
            </a:pathLst>
          </a:custGeom>
          <a:solidFill>
            <a:schemeClr val="accent1"/>
          </a:solidFill>
          <a:ln w="1185" cap="flat">
            <a:noFill/>
            <a:prstDash val="solid"/>
            <a:miter/>
          </a:ln>
        </p:spPr>
        <p:txBody>
          <a:bodyPr rtlCol="0" anchor="ctr"/>
          <a:lstStyle/>
          <a:p>
            <a:endParaRPr lang="zh-CN" altLang="en-US"/>
          </a:p>
        </p:txBody>
      </p:sp>
      <p:grpSp>
        <p:nvGrpSpPr>
          <p:cNvPr id="17" name="组合 16">
            <a:extLst>
              <a:ext uri="{FF2B5EF4-FFF2-40B4-BE49-F238E27FC236}">
                <a16:creationId xmlns:a16="http://schemas.microsoft.com/office/drawing/2014/main" id="{D77E5AEF-3758-43E3-BCCB-66861EBB7EED}"/>
              </a:ext>
            </a:extLst>
          </p:cNvPr>
          <p:cNvGrpSpPr/>
          <p:nvPr/>
        </p:nvGrpSpPr>
        <p:grpSpPr>
          <a:xfrm>
            <a:off x="8332760" y="5142036"/>
            <a:ext cx="239007" cy="239007"/>
            <a:chOff x="8627693" y="5343942"/>
            <a:chExt cx="414083" cy="414083"/>
          </a:xfrm>
          <a:solidFill>
            <a:schemeClr val="accent1"/>
          </a:solidFill>
        </p:grpSpPr>
        <p:sp>
          <p:nvSpPr>
            <p:cNvPr id="18" name="任意多边形: 形状 17">
              <a:extLst>
                <a:ext uri="{FF2B5EF4-FFF2-40B4-BE49-F238E27FC236}">
                  <a16:creationId xmlns:a16="http://schemas.microsoft.com/office/drawing/2014/main" id="{9505DC70-1599-42F3-8153-F25BA4D5F0B9}"/>
                </a:ext>
              </a:extLst>
            </p:cNvPr>
            <p:cNvSpPr/>
            <p:nvPr/>
          </p:nvSpPr>
          <p:spPr>
            <a:xfrm>
              <a:off x="8758829" y="5474699"/>
              <a:ext cx="74835" cy="74835"/>
            </a:xfrm>
            <a:custGeom>
              <a:avLst/>
              <a:gdLst>
                <a:gd name="connsiteX0" fmla="*/ 74835 w 74835"/>
                <a:gd name="connsiteY0" fmla="*/ 37418 h 74835"/>
                <a:gd name="connsiteX1" fmla="*/ 37418 w 74835"/>
                <a:gd name="connsiteY1" fmla="*/ 74835 h 74835"/>
                <a:gd name="connsiteX2" fmla="*/ 0 w 74835"/>
                <a:gd name="connsiteY2" fmla="*/ 37418 h 74835"/>
                <a:gd name="connsiteX3" fmla="*/ 37418 w 74835"/>
                <a:gd name="connsiteY3" fmla="*/ 0 h 74835"/>
                <a:gd name="connsiteX4" fmla="*/ 74835 w 74835"/>
                <a:gd name="connsiteY4" fmla="*/ 37418 h 7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5" h="74835">
                  <a:moveTo>
                    <a:pt x="74835" y="37418"/>
                  </a:moveTo>
                  <a:cubicBezTo>
                    <a:pt x="74835" y="58083"/>
                    <a:pt x="58083" y="74835"/>
                    <a:pt x="37418" y="74835"/>
                  </a:cubicBezTo>
                  <a:cubicBezTo>
                    <a:pt x="16752" y="74835"/>
                    <a:pt x="0" y="58083"/>
                    <a:pt x="0" y="37418"/>
                  </a:cubicBezTo>
                  <a:cubicBezTo>
                    <a:pt x="0" y="16752"/>
                    <a:pt x="16752" y="0"/>
                    <a:pt x="37418" y="0"/>
                  </a:cubicBezTo>
                  <a:cubicBezTo>
                    <a:pt x="58083" y="0"/>
                    <a:pt x="74835" y="16752"/>
                    <a:pt x="74835" y="37418"/>
                  </a:cubicBezTo>
                  <a:close/>
                </a:path>
              </a:pathLst>
            </a:custGeom>
            <a:grpFill/>
            <a:ln w="1000" cap="flat">
              <a:noFill/>
              <a:prstDash val="solid"/>
              <a:miter/>
            </a:ln>
          </p:spPr>
          <p:txBody>
            <a:bodyPr rtlCol="0" anchor="ctr"/>
            <a:lstStyle/>
            <a:p>
              <a:endParaRPr lang="zh-CN" altLang="en-US"/>
            </a:p>
          </p:txBody>
        </p:sp>
        <p:sp>
          <p:nvSpPr>
            <p:cNvPr id="19" name="任意多边形: 形状 18">
              <a:extLst>
                <a:ext uri="{FF2B5EF4-FFF2-40B4-BE49-F238E27FC236}">
                  <a16:creationId xmlns:a16="http://schemas.microsoft.com/office/drawing/2014/main" id="{28DAF987-4171-4F1B-AE1D-ED16C683A062}"/>
                </a:ext>
              </a:extLst>
            </p:cNvPr>
            <p:cNvSpPr/>
            <p:nvPr/>
          </p:nvSpPr>
          <p:spPr>
            <a:xfrm>
              <a:off x="8681664" y="5551864"/>
              <a:ext cx="74835" cy="74835"/>
            </a:xfrm>
            <a:custGeom>
              <a:avLst/>
              <a:gdLst>
                <a:gd name="connsiteX0" fmla="*/ 74835 w 74835"/>
                <a:gd name="connsiteY0" fmla="*/ 37418 h 74835"/>
                <a:gd name="connsiteX1" fmla="*/ 37418 w 74835"/>
                <a:gd name="connsiteY1" fmla="*/ 74835 h 74835"/>
                <a:gd name="connsiteX2" fmla="*/ 0 w 74835"/>
                <a:gd name="connsiteY2" fmla="*/ 37418 h 74835"/>
                <a:gd name="connsiteX3" fmla="*/ 37418 w 74835"/>
                <a:gd name="connsiteY3" fmla="*/ 0 h 74835"/>
                <a:gd name="connsiteX4" fmla="*/ 74835 w 74835"/>
                <a:gd name="connsiteY4" fmla="*/ 37418 h 7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5" h="74835">
                  <a:moveTo>
                    <a:pt x="74835" y="37418"/>
                  </a:moveTo>
                  <a:cubicBezTo>
                    <a:pt x="74835" y="58083"/>
                    <a:pt x="58083" y="74835"/>
                    <a:pt x="37418" y="74835"/>
                  </a:cubicBezTo>
                  <a:cubicBezTo>
                    <a:pt x="16752" y="74835"/>
                    <a:pt x="0" y="58083"/>
                    <a:pt x="0" y="37418"/>
                  </a:cubicBezTo>
                  <a:cubicBezTo>
                    <a:pt x="0" y="16752"/>
                    <a:pt x="16752" y="0"/>
                    <a:pt x="37418" y="0"/>
                  </a:cubicBezTo>
                  <a:cubicBezTo>
                    <a:pt x="58083" y="0"/>
                    <a:pt x="74835" y="16752"/>
                    <a:pt x="74835" y="37418"/>
                  </a:cubicBezTo>
                  <a:close/>
                </a:path>
              </a:pathLst>
            </a:custGeom>
            <a:grpFill/>
            <a:ln w="1000" cap="flat">
              <a:noFill/>
              <a:prstDash val="solid"/>
              <a:miter/>
            </a:ln>
          </p:spPr>
          <p:txBody>
            <a:bodyPr rtlCol="0" anchor="ctr"/>
            <a:lstStyle/>
            <a:p>
              <a:endParaRPr lang="zh-CN" altLang="en-US"/>
            </a:p>
          </p:txBody>
        </p:sp>
        <p:sp>
          <p:nvSpPr>
            <p:cNvPr id="20" name="任意多边形: 形状 19">
              <a:extLst>
                <a:ext uri="{FF2B5EF4-FFF2-40B4-BE49-F238E27FC236}">
                  <a16:creationId xmlns:a16="http://schemas.microsoft.com/office/drawing/2014/main" id="{0755B1C9-5CB3-4FA9-9F36-A0E6443596F2}"/>
                </a:ext>
              </a:extLst>
            </p:cNvPr>
            <p:cNvSpPr/>
            <p:nvPr/>
          </p:nvSpPr>
          <p:spPr>
            <a:xfrm>
              <a:off x="8912980" y="5477499"/>
              <a:ext cx="74835" cy="74835"/>
            </a:xfrm>
            <a:custGeom>
              <a:avLst/>
              <a:gdLst>
                <a:gd name="connsiteX0" fmla="*/ 74835 w 74835"/>
                <a:gd name="connsiteY0" fmla="*/ 37418 h 74835"/>
                <a:gd name="connsiteX1" fmla="*/ 37418 w 74835"/>
                <a:gd name="connsiteY1" fmla="*/ 74835 h 74835"/>
                <a:gd name="connsiteX2" fmla="*/ 0 w 74835"/>
                <a:gd name="connsiteY2" fmla="*/ 37418 h 74835"/>
                <a:gd name="connsiteX3" fmla="*/ 37418 w 74835"/>
                <a:gd name="connsiteY3" fmla="*/ 0 h 74835"/>
                <a:gd name="connsiteX4" fmla="*/ 74835 w 74835"/>
                <a:gd name="connsiteY4" fmla="*/ 37418 h 7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5" h="74835">
                  <a:moveTo>
                    <a:pt x="74835" y="37418"/>
                  </a:moveTo>
                  <a:cubicBezTo>
                    <a:pt x="74835" y="58083"/>
                    <a:pt x="58083" y="74835"/>
                    <a:pt x="37418" y="74835"/>
                  </a:cubicBezTo>
                  <a:cubicBezTo>
                    <a:pt x="16753" y="74835"/>
                    <a:pt x="0" y="58083"/>
                    <a:pt x="0" y="37418"/>
                  </a:cubicBezTo>
                  <a:cubicBezTo>
                    <a:pt x="0" y="16752"/>
                    <a:pt x="16753" y="0"/>
                    <a:pt x="37418" y="0"/>
                  </a:cubicBezTo>
                  <a:cubicBezTo>
                    <a:pt x="58083" y="0"/>
                    <a:pt x="74835" y="16752"/>
                    <a:pt x="74835" y="37418"/>
                  </a:cubicBezTo>
                  <a:close/>
                </a:path>
              </a:pathLst>
            </a:custGeom>
            <a:grpFill/>
            <a:ln w="1000" cap="flat">
              <a:noFill/>
              <a:prstDash val="solid"/>
              <a:miter/>
            </a:ln>
          </p:spPr>
          <p:txBody>
            <a:bodyPr rtlCol="0" anchor="ctr"/>
            <a:lstStyle/>
            <a:p>
              <a:endParaRPr lang="zh-CN" altLang="en-US"/>
            </a:p>
          </p:txBody>
        </p:sp>
        <p:sp>
          <p:nvSpPr>
            <p:cNvPr id="21" name="任意多边形: 形状 20">
              <a:extLst>
                <a:ext uri="{FF2B5EF4-FFF2-40B4-BE49-F238E27FC236}">
                  <a16:creationId xmlns:a16="http://schemas.microsoft.com/office/drawing/2014/main" id="{54DFB722-D326-483C-9F8D-FA987BDBF8A4}"/>
                </a:ext>
              </a:extLst>
            </p:cNvPr>
            <p:cNvSpPr/>
            <p:nvPr/>
          </p:nvSpPr>
          <p:spPr>
            <a:xfrm>
              <a:off x="8838135" y="5553865"/>
              <a:ext cx="74835" cy="74835"/>
            </a:xfrm>
            <a:custGeom>
              <a:avLst/>
              <a:gdLst>
                <a:gd name="connsiteX0" fmla="*/ 74835 w 74835"/>
                <a:gd name="connsiteY0" fmla="*/ 37418 h 74835"/>
                <a:gd name="connsiteX1" fmla="*/ 37418 w 74835"/>
                <a:gd name="connsiteY1" fmla="*/ 74835 h 74835"/>
                <a:gd name="connsiteX2" fmla="*/ 0 w 74835"/>
                <a:gd name="connsiteY2" fmla="*/ 37418 h 74835"/>
                <a:gd name="connsiteX3" fmla="*/ 37418 w 74835"/>
                <a:gd name="connsiteY3" fmla="*/ 0 h 74835"/>
                <a:gd name="connsiteX4" fmla="*/ 74835 w 74835"/>
                <a:gd name="connsiteY4" fmla="*/ 37418 h 74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35" h="74835">
                  <a:moveTo>
                    <a:pt x="74835" y="37418"/>
                  </a:moveTo>
                  <a:cubicBezTo>
                    <a:pt x="74835" y="58083"/>
                    <a:pt x="58083" y="74835"/>
                    <a:pt x="37418" y="74835"/>
                  </a:cubicBezTo>
                  <a:cubicBezTo>
                    <a:pt x="16753" y="74835"/>
                    <a:pt x="0" y="58083"/>
                    <a:pt x="0" y="37418"/>
                  </a:cubicBezTo>
                  <a:cubicBezTo>
                    <a:pt x="0" y="16752"/>
                    <a:pt x="16753" y="0"/>
                    <a:pt x="37418" y="0"/>
                  </a:cubicBezTo>
                  <a:cubicBezTo>
                    <a:pt x="58083" y="0"/>
                    <a:pt x="74835" y="16752"/>
                    <a:pt x="74835" y="37418"/>
                  </a:cubicBezTo>
                  <a:close/>
                </a:path>
              </a:pathLst>
            </a:custGeom>
            <a:grpFill/>
            <a:ln w="1000" cap="flat">
              <a:noFill/>
              <a:prstDash val="solid"/>
              <a:miter/>
            </a:ln>
          </p:spPr>
          <p:txBody>
            <a:bodyPr rtlCol="0" anchor="ctr"/>
            <a:lstStyle/>
            <a:p>
              <a:endParaRPr lang="zh-CN" altLang="en-US"/>
            </a:p>
          </p:txBody>
        </p:sp>
        <p:sp>
          <p:nvSpPr>
            <p:cNvPr id="22" name="任意多边形: 形状 21">
              <a:extLst>
                <a:ext uri="{FF2B5EF4-FFF2-40B4-BE49-F238E27FC236}">
                  <a16:creationId xmlns:a16="http://schemas.microsoft.com/office/drawing/2014/main" id="{C307C0F1-86E0-4587-97D0-83C355560836}"/>
                </a:ext>
              </a:extLst>
            </p:cNvPr>
            <p:cNvSpPr/>
            <p:nvPr/>
          </p:nvSpPr>
          <p:spPr>
            <a:xfrm rot="2700000">
              <a:off x="8755575" y="5501051"/>
              <a:ext cx="15523" cy="87957"/>
            </a:xfrm>
            <a:custGeom>
              <a:avLst/>
              <a:gdLst>
                <a:gd name="connsiteX0" fmla="*/ 9074 w 15523"/>
                <a:gd name="connsiteY0" fmla="*/ -476 h 87957"/>
                <a:gd name="connsiteX1" fmla="*/ 15095 w 15523"/>
                <a:gd name="connsiteY1" fmla="*/ -476 h 87957"/>
                <a:gd name="connsiteX2" fmla="*/ 15095 w 15523"/>
                <a:gd name="connsiteY2" fmla="*/ 87482 h 87957"/>
                <a:gd name="connsiteX3" fmla="*/ 9074 w 15523"/>
                <a:gd name="connsiteY3" fmla="*/ 87482 h 87957"/>
                <a:gd name="connsiteX4" fmla="*/ 5593 w 15523"/>
                <a:gd name="connsiteY4" fmla="*/ 87482 h 87957"/>
                <a:gd name="connsiteX5" fmla="*/ -428 w 15523"/>
                <a:gd name="connsiteY5" fmla="*/ 87482 h 87957"/>
                <a:gd name="connsiteX6" fmla="*/ -428 w 15523"/>
                <a:gd name="connsiteY6" fmla="*/ -476 h 87957"/>
                <a:gd name="connsiteX7" fmla="*/ 5593 w 15523"/>
                <a:gd name="connsiteY7" fmla="*/ -476 h 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3" h="87957">
                  <a:moveTo>
                    <a:pt x="9074" y="-476"/>
                  </a:moveTo>
                  <a:cubicBezTo>
                    <a:pt x="12399" y="-476"/>
                    <a:pt x="15095" y="-476"/>
                    <a:pt x="15095" y="-476"/>
                  </a:cubicBezTo>
                  <a:lnTo>
                    <a:pt x="15095" y="87482"/>
                  </a:lnTo>
                  <a:cubicBezTo>
                    <a:pt x="15095" y="87482"/>
                    <a:pt x="12399" y="87482"/>
                    <a:pt x="9074" y="87482"/>
                  </a:cubicBezTo>
                  <a:lnTo>
                    <a:pt x="5593" y="87482"/>
                  </a:lnTo>
                  <a:cubicBezTo>
                    <a:pt x="2268" y="87482"/>
                    <a:pt x="-428" y="87482"/>
                    <a:pt x="-428" y="87482"/>
                  </a:cubicBezTo>
                  <a:lnTo>
                    <a:pt x="-428" y="-476"/>
                  </a:lnTo>
                  <a:cubicBezTo>
                    <a:pt x="-428" y="-476"/>
                    <a:pt x="2268" y="-476"/>
                    <a:pt x="5593" y="-476"/>
                  </a:cubicBezTo>
                  <a:close/>
                </a:path>
              </a:pathLst>
            </a:custGeom>
            <a:grpFill/>
            <a:ln w="1000" cap="flat">
              <a:noFill/>
              <a:prstDash val="solid"/>
              <a:miter/>
            </a:ln>
          </p:spPr>
          <p:txBody>
            <a:bodyPr rtlCol="0" anchor="ctr"/>
            <a:lstStyle/>
            <a:p>
              <a:endParaRPr lang="zh-CN" altLang="en-US"/>
            </a:p>
          </p:txBody>
        </p:sp>
        <p:sp>
          <p:nvSpPr>
            <p:cNvPr id="23" name="任意多边形: 形状 22">
              <a:extLst>
                <a:ext uri="{FF2B5EF4-FFF2-40B4-BE49-F238E27FC236}">
                  <a16:creationId xmlns:a16="http://schemas.microsoft.com/office/drawing/2014/main" id="{426EB120-6E7E-4F55-A0CC-A153C1AC495A}"/>
                </a:ext>
              </a:extLst>
            </p:cNvPr>
            <p:cNvSpPr/>
            <p:nvPr/>
          </p:nvSpPr>
          <p:spPr>
            <a:xfrm rot="2700000">
              <a:off x="8915727" y="5499375"/>
              <a:ext cx="15523" cy="87957"/>
            </a:xfrm>
            <a:custGeom>
              <a:avLst/>
              <a:gdLst>
                <a:gd name="connsiteX0" fmla="*/ 9074 w 15523"/>
                <a:gd name="connsiteY0" fmla="*/ -476 h 87957"/>
                <a:gd name="connsiteX1" fmla="*/ 15095 w 15523"/>
                <a:gd name="connsiteY1" fmla="*/ -476 h 87957"/>
                <a:gd name="connsiteX2" fmla="*/ 15095 w 15523"/>
                <a:gd name="connsiteY2" fmla="*/ 87482 h 87957"/>
                <a:gd name="connsiteX3" fmla="*/ 9074 w 15523"/>
                <a:gd name="connsiteY3" fmla="*/ 87482 h 87957"/>
                <a:gd name="connsiteX4" fmla="*/ 5593 w 15523"/>
                <a:gd name="connsiteY4" fmla="*/ 87482 h 87957"/>
                <a:gd name="connsiteX5" fmla="*/ -428 w 15523"/>
                <a:gd name="connsiteY5" fmla="*/ 87482 h 87957"/>
                <a:gd name="connsiteX6" fmla="*/ -428 w 15523"/>
                <a:gd name="connsiteY6" fmla="*/ -476 h 87957"/>
                <a:gd name="connsiteX7" fmla="*/ 5593 w 15523"/>
                <a:gd name="connsiteY7" fmla="*/ -476 h 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3" h="87957">
                  <a:moveTo>
                    <a:pt x="9074" y="-476"/>
                  </a:moveTo>
                  <a:cubicBezTo>
                    <a:pt x="12399" y="-476"/>
                    <a:pt x="15095" y="-476"/>
                    <a:pt x="15095" y="-476"/>
                  </a:cubicBezTo>
                  <a:lnTo>
                    <a:pt x="15095" y="87482"/>
                  </a:lnTo>
                  <a:cubicBezTo>
                    <a:pt x="15095" y="87482"/>
                    <a:pt x="12399" y="87482"/>
                    <a:pt x="9074" y="87482"/>
                  </a:cubicBezTo>
                  <a:lnTo>
                    <a:pt x="5593" y="87482"/>
                  </a:lnTo>
                  <a:cubicBezTo>
                    <a:pt x="2267" y="87482"/>
                    <a:pt x="-428" y="87482"/>
                    <a:pt x="-428" y="87482"/>
                  </a:cubicBezTo>
                  <a:lnTo>
                    <a:pt x="-428" y="-476"/>
                  </a:lnTo>
                  <a:cubicBezTo>
                    <a:pt x="-428" y="-476"/>
                    <a:pt x="2267" y="-476"/>
                    <a:pt x="5593" y="-476"/>
                  </a:cubicBezTo>
                  <a:close/>
                </a:path>
              </a:pathLst>
            </a:custGeom>
            <a:grpFill/>
            <a:ln w="1000" cap="flat">
              <a:noFill/>
              <a:prstDash val="solid"/>
              <a:miter/>
            </a:ln>
          </p:spPr>
          <p:txBody>
            <a:bodyPr rtlCol="0" anchor="ctr"/>
            <a:lstStyle/>
            <a:p>
              <a:endParaRPr lang="zh-CN" altLang="en-US"/>
            </a:p>
          </p:txBody>
        </p:sp>
        <p:sp>
          <p:nvSpPr>
            <p:cNvPr id="24" name="任意多边形: 形状 23">
              <a:extLst>
                <a:ext uri="{FF2B5EF4-FFF2-40B4-BE49-F238E27FC236}">
                  <a16:creationId xmlns:a16="http://schemas.microsoft.com/office/drawing/2014/main" id="{3C9D27CA-808F-4153-8E40-3C704F6DC4DE}"/>
                </a:ext>
              </a:extLst>
            </p:cNvPr>
            <p:cNvSpPr/>
            <p:nvPr/>
          </p:nvSpPr>
          <p:spPr>
            <a:xfrm rot="8100000">
              <a:off x="8831996" y="5511647"/>
              <a:ext cx="15523" cy="87957"/>
            </a:xfrm>
            <a:custGeom>
              <a:avLst/>
              <a:gdLst>
                <a:gd name="connsiteX0" fmla="*/ 9074 w 15523"/>
                <a:gd name="connsiteY0" fmla="*/ -476 h 87957"/>
                <a:gd name="connsiteX1" fmla="*/ 15095 w 15523"/>
                <a:gd name="connsiteY1" fmla="*/ -476 h 87957"/>
                <a:gd name="connsiteX2" fmla="*/ 15095 w 15523"/>
                <a:gd name="connsiteY2" fmla="*/ 87482 h 87957"/>
                <a:gd name="connsiteX3" fmla="*/ 9074 w 15523"/>
                <a:gd name="connsiteY3" fmla="*/ 87482 h 87957"/>
                <a:gd name="connsiteX4" fmla="*/ 5593 w 15523"/>
                <a:gd name="connsiteY4" fmla="*/ 87482 h 87957"/>
                <a:gd name="connsiteX5" fmla="*/ -428 w 15523"/>
                <a:gd name="connsiteY5" fmla="*/ 87482 h 87957"/>
                <a:gd name="connsiteX6" fmla="*/ -428 w 15523"/>
                <a:gd name="connsiteY6" fmla="*/ -476 h 87957"/>
                <a:gd name="connsiteX7" fmla="*/ 5593 w 15523"/>
                <a:gd name="connsiteY7" fmla="*/ -476 h 8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23" h="87957">
                  <a:moveTo>
                    <a:pt x="9074" y="-476"/>
                  </a:moveTo>
                  <a:cubicBezTo>
                    <a:pt x="12399" y="-476"/>
                    <a:pt x="15095" y="-476"/>
                    <a:pt x="15095" y="-476"/>
                  </a:cubicBezTo>
                  <a:lnTo>
                    <a:pt x="15095" y="87482"/>
                  </a:lnTo>
                  <a:cubicBezTo>
                    <a:pt x="15095" y="87482"/>
                    <a:pt x="12399" y="87482"/>
                    <a:pt x="9074" y="87482"/>
                  </a:cubicBezTo>
                  <a:lnTo>
                    <a:pt x="5593" y="87482"/>
                  </a:lnTo>
                  <a:cubicBezTo>
                    <a:pt x="2267" y="87482"/>
                    <a:pt x="-428" y="87482"/>
                    <a:pt x="-428" y="87482"/>
                  </a:cubicBezTo>
                  <a:lnTo>
                    <a:pt x="-428" y="-476"/>
                  </a:lnTo>
                  <a:cubicBezTo>
                    <a:pt x="-428" y="-476"/>
                    <a:pt x="2267" y="-476"/>
                    <a:pt x="5593" y="-476"/>
                  </a:cubicBezTo>
                  <a:close/>
                </a:path>
              </a:pathLst>
            </a:custGeom>
            <a:grpFill/>
            <a:ln w="1000" cap="flat">
              <a:noFill/>
              <a:prstDash val="solid"/>
              <a:miter/>
            </a:ln>
          </p:spPr>
          <p:txBody>
            <a:bodyPr rtlCol="0" anchor="ctr"/>
            <a:lstStyle/>
            <a:p>
              <a:endParaRPr lang="zh-CN" altLang="en-US"/>
            </a:p>
          </p:txBody>
        </p:sp>
        <p:sp>
          <p:nvSpPr>
            <p:cNvPr id="25" name="任意多边形: 形状 24">
              <a:extLst>
                <a:ext uri="{FF2B5EF4-FFF2-40B4-BE49-F238E27FC236}">
                  <a16:creationId xmlns:a16="http://schemas.microsoft.com/office/drawing/2014/main" id="{BABADE8F-3BC1-4C71-85E3-43A5601EE56C}"/>
                </a:ext>
              </a:extLst>
            </p:cNvPr>
            <p:cNvSpPr/>
            <p:nvPr/>
          </p:nvSpPr>
          <p:spPr>
            <a:xfrm>
              <a:off x="8627693" y="5343942"/>
              <a:ext cx="414083" cy="414083"/>
            </a:xfrm>
            <a:custGeom>
              <a:avLst/>
              <a:gdLst>
                <a:gd name="connsiteX0" fmla="*/ 206613 w 414083"/>
                <a:gd name="connsiteY0" fmla="*/ 413608 h 414083"/>
                <a:gd name="connsiteX1" fmla="*/ -428 w 414083"/>
                <a:gd name="connsiteY1" fmla="*/ 206566 h 414083"/>
                <a:gd name="connsiteX2" fmla="*/ 206613 w 414083"/>
                <a:gd name="connsiteY2" fmla="*/ -476 h 414083"/>
                <a:gd name="connsiteX3" fmla="*/ 413655 w 414083"/>
                <a:gd name="connsiteY3" fmla="*/ 206566 h 414083"/>
                <a:gd name="connsiteX4" fmla="*/ 206613 w 414083"/>
                <a:gd name="connsiteY4" fmla="*/ 413608 h 414083"/>
                <a:gd name="connsiteX5" fmla="*/ 206613 w 414083"/>
                <a:gd name="connsiteY5" fmla="*/ 29530 h 414083"/>
                <a:gd name="connsiteX6" fmla="*/ 29578 w 414083"/>
                <a:gd name="connsiteY6" fmla="*/ 206566 h 414083"/>
                <a:gd name="connsiteX7" fmla="*/ 206613 w 414083"/>
                <a:gd name="connsiteY7" fmla="*/ 383602 h 414083"/>
                <a:gd name="connsiteX8" fmla="*/ 383649 w 414083"/>
                <a:gd name="connsiteY8" fmla="*/ 206566 h 414083"/>
                <a:gd name="connsiteX9" fmla="*/ 206613 w 414083"/>
                <a:gd name="connsiteY9" fmla="*/ 29530 h 41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083" h="414083">
                  <a:moveTo>
                    <a:pt x="206613" y="413608"/>
                  </a:moveTo>
                  <a:cubicBezTo>
                    <a:pt x="92450" y="413608"/>
                    <a:pt x="-428" y="320729"/>
                    <a:pt x="-428" y="206566"/>
                  </a:cubicBezTo>
                  <a:cubicBezTo>
                    <a:pt x="-428" y="92403"/>
                    <a:pt x="92450" y="-476"/>
                    <a:pt x="206613" y="-476"/>
                  </a:cubicBezTo>
                  <a:cubicBezTo>
                    <a:pt x="320776" y="-476"/>
                    <a:pt x="413655" y="92403"/>
                    <a:pt x="413655" y="206566"/>
                  </a:cubicBezTo>
                  <a:cubicBezTo>
                    <a:pt x="413655" y="320729"/>
                    <a:pt x="320776" y="413608"/>
                    <a:pt x="206613" y="413608"/>
                  </a:cubicBezTo>
                  <a:close/>
                  <a:moveTo>
                    <a:pt x="206613" y="29530"/>
                  </a:moveTo>
                  <a:cubicBezTo>
                    <a:pt x="108994" y="29530"/>
                    <a:pt x="29578" y="108946"/>
                    <a:pt x="29578" y="206566"/>
                  </a:cubicBezTo>
                  <a:cubicBezTo>
                    <a:pt x="29578" y="304186"/>
                    <a:pt x="108994" y="383602"/>
                    <a:pt x="206613" y="383602"/>
                  </a:cubicBezTo>
                  <a:cubicBezTo>
                    <a:pt x="304233" y="383602"/>
                    <a:pt x="383649" y="304186"/>
                    <a:pt x="383649" y="206566"/>
                  </a:cubicBezTo>
                  <a:cubicBezTo>
                    <a:pt x="383649" y="108946"/>
                    <a:pt x="304233" y="29530"/>
                    <a:pt x="206613" y="29530"/>
                  </a:cubicBezTo>
                  <a:close/>
                </a:path>
              </a:pathLst>
            </a:custGeom>
            <a:grpFill/>
            <a:ln w="1000" cap="flat">
              <a:noFill/>
              <a:prstDash val="solid"/>
              <a:miter/>
            </a:ln>
          </p:spPr>
          <p:txBody>
            <a:bodyPr rtlCol="0" anchor="ctr"/>
            <a:lstStyle/>
            <a:p>
              <a:endParaRPr lang="zh-CN" altLang="en-US"/>
            </a:p>
          </p:txBody>
        </p:sp>
      </p:grpSp>
      <p:grpSp>
        <p:nvGrpSpPr>
          <p:cNvPr id="26" name="组合 25">
            <a:extLst>
              <a:ext uri="{FF2B5EF4-FFF2-40B4-BE49-F238E27FC236}">
                <a16:creationId xmlns:a16="http://schemas.microsoft.com/office/drawing/2014/main" id="{525EF9E6-1602-4558-AC0C-52FD6D3D0F04}"/>
              </a:ext>
            </a:extLst>
          </p:cNvPr>
          <p:cNvGrpSpPr/>
          <p:nvPr/>
        </p:nvGrpSpPr>
        <p:grpSpPr>
          <a:xfrm>
            <a:off x="4635648" y="5117192"/>
            <a:ext cx="234158" cy="234158"/>
            <a:chOff x="6865957" y="3146019"/>
            <a:chExt cx="384077" cy="384077"/>
          </a:xfrm>
          <a:solidFill>
            <a:schemeClr val="tx1"/>
          </a:solidFill>
        </p:grpSpPr>
        <p:sp>
          <p:nvSpPr>
            <p:cNvPr id="27" name="任意多边形: 形状 26">
              <a:extLst>
                <a:ext uri="{FF2B5EF4-FFF2-40B4-BE49-F238E27FC236}">
                  <a16:creationId xmlns:a16="http://schemas.microsoft.com/office/drawing/2014/main" id="{6735BEB9-4CBD-4E00-922F-50EBA4829A16}"/>
                </a:ext>
              </a:extLst>
            </p:cNvPr>
            <p:cNvSpPr/>
            <p:nvPr/>
          </p:nvSpPr>
          <p:spPr>
            <a:xfrm>
              <a:off x="6972459" y="3232863"/>
              <a:ext cx="171094" cy="228199"/>
            </a:xfrm>
            <a:custGeom>
              <a:avLst/>
              <a:gdLst>
                <a:gd name="connsiteX0" fmla="*/ 150662 w 171094"/>
                <a:gd name="connsiteY0" fmla="*/ 174303 h 228199"/>
                <a:gd name="connsiteX1" fmla="*/ 107053 w 171094"/>
                <a:gd name="connsiteY1" fmla="*/ 174303 h 228199"/>
                <a:gd name="connsiteX2" fmla="*/ 106173 w 171094"/>
                <a:gd name="connsiteY2" fmla="*/ 175193 h 228199"/>
                <a:gd name="connsiteX3" fmla="*/ 106173 w 171094"/>
                <a:gd name="connsiteY3" fmla="*/ 198128 h 228199"/>
                <a:gd name="connsiteX4" fmla="*/ 105953 w 171094"/>
                <a:gd name="connsiteY4" fmla="*/ 198128 h 228199"/>
                <a:gd name="connsiteX5" fmla="*/ 106463 w 171094"/>
                <a:gd name="connsiteY5" fmla="*/ 202929 h 228199"/>
                <a:gd name="connsiteX6" fmla="*/ 85179 w 171094"/>
                <a:gd name="connsiteY6" fmla="*/ 227724 h 228199"/>
                <a:gd name="connsiteX7" fmla="*/ 63905 w 171094"/>
                <a:gd name="connsiteY7" fmla="*/ 202929 h 228199"/>
                <a:gd name="connsiteX8" fmla="*/ 64415 w 171094"/>
                <a:gd name="connsiteY8" fmla="*/ 198128 h 228199"/>
                <a:gd name="connsiteX9" fmla="*/ 63905 w 171094"/>
                <a:gd name="connsiteY9" fmla="*/ 198128 h 228199"/>
                <a:gd name="connsiteX10" fmla="*/ 63905 w 171094"/>
                <a:gd name="connsiteY10" fmla="*/ 175193 h 228199"/>
                <a:gd name="connsiteX11" fmla="*/ 63014 w 171094"/>
                <a:gd name="connsiteY11" fmla="*/ 174303 h 228199"/>
                <a:gd name="connsiteX12" fmla="*/ 19726 w 171094"/>
                <a:gd name="connsiteY12" fmla="*/ 174303 h 228199"/>
                <a:gd name="connsiteX13" fmla="*/ -428 w 171094"/>
                <a:gd name="connsiteY13" fmla="*/ 158300 h 228199"/>
                <a:gd name="connsiteX14" fmla="*/ 19726 w 171094"/>
                <a:gd name="connsiteY14" fmla="*/ 138476 h 228199"/>
                <a:gd name="connsiteX15" fmla="*/ 63034 w 171094"/>
                <a:gd name="connsiteY15" fmla="*/ 138476 h 228199"/>
                <a:gd name="connsiteX16" fmla="*/ 63925 w 171094"/>
                <a:gd name="connsiteY16" fmla="*/ 137596 h 228199"/>
                <a:gd name="connsiteX17" fmla="*/ 63925 w 171094"/>
                <a:gd name="connsiteY17" fmla="*/ 115761 h 228199"/>
                <a:gd name="connsiteX18" fmla="*/ 63034 w 171094"/>
                <a:gd name="connsiteY18" fmla="*/ 114881 h 228199"/>
                <a:gd name="connsiteX19" fmla="*/ 19786 w 171094"/>
                <a:gd name="connsiteY19" fmla="*/ 114881 h 228199"/>
                <a:gd name="connsiteX20" fmla="*/ 19786 w 171094"/>
                <a:gd name="connsiteY20" fmla="*/ 114811 h 228199"/>
                <a:gd name="connsiteX21" fmla="*/ 19726 w 171094"/>
                <a:gd name="connsiteY21" fmla="*/ 114811 h 228199"/>
                <a:gd name="connsiteX22" fmla="*/ -428 w 171094"/>
                <a:gd name="connsiteY22" fmla="*/ 98808 h 228199"/>
                <a:gd name="connsiteX23" fmla="*/ 19726 w 171094"/>
                <a:gd name="connsiteY23" fmla="*/ 78984 h 228199"/>
                <a:gd name="connsiteX24" fmla="*/ 59734 w 171094"/>
                <a:gd name="connsiteY24" fmla="*/ 78984 h 228199"/>
                <a:gd name="connsiteX25" fmla="*/ 60544 w 171094"/>
                <a:gd name="connsiteY25" fmla="*/ 78404 h 228199"/>
                <a:gd name="connsiteX26" fmla="*/ 61654 w 171094"/>
                <a:gd name="connsiteY26" fmla="*/ 76103 h 228199"/>
                <a:gd name="connsiteX27" fmla="*/ 61504 w 171094"/>
                <a:gd name="connsiteY27" fmla="*/ 75003 h 228199"/>
                <a:gd name="connsiteX28" fmla="*/ 14595 w 171094"/>
                <a:gd name="connsiteY28" fmla="*/ 31074 h 228199"/>
                <a:gd name="connsiteX29" fmla="*/ 17085 w 171094"/>
                <a:gd name="connsiteY29" fmla="*/ 7159 h 228199"/>
                <a:gd name="connsiteX30" fmla="*/ 41380 w 171094"/>
                <a:gd name="connsiteY30" fmla="*/ 3159 h 228199"/>
                <a:gd name="connsiteX31" fmla="*/ 84859 w 171094"/>
                <a:gd name="connsiteY31" fmla="*/ 46047 h 228199"/>
                <a:gd name="connsiteX32" fmla="*/ 86160 w 171094"/>
                <a:gd name="connsiteY32" fmla="*/ 46067 h 228199"/>
                <a:gd name="connsiteX33" fmla="*/ 86179 w 171094"/>
                <a:gd name="connsiteY33" fmla="*/ 46047 h 228199"/>
                <a:gd name="connsiteX34" fmla="*/ 126417 w 171094"/>
                <a:gd name="connsiteY34" fmla="*/ 3829 h 228199"/>
                <a:gd name="connsiteX35" fmla="*/ 153583 w 171094"/>
                <a:gd name="connsiteY35" fmla="*/ 6479 h 228199"/>
                <a:gd name="connsiteX36" fmla="*/ 155143 w 171094"/>
                <a:gd name="connsiteY36" fmla="*/ 30034 h 228199"/>
                <a:gd name="connsiteX37" fmla="*/ 106433 w 171094"/>
                <a:gd name="connsiteY37" fmla="*/ 77644 h 228199"/>
                <a:gd name="connsiteX38" fmla="*/ 106333 w 171094"/>
                <a:gd name="connsiteY38" fmla="*/ 78884 h 228199"/>
                <a:gd name="connsiteX39" fmla="*/ 107023 w 171094"/>
                <a:gd name="connsiteY39" fmla="*/ 79194 h 228199"/>
                <a:gd name="connsiteX40" fmla="*/ 150552 w 171094"/>
                <a:gd name="connsiteY40" fmla="*/ 79194 h 228199"/>
                <a:gd name="connsiteX41" fmla="*/ 150552 w 171094"/>
                <a:gd name="connsiteY41" fmla="*/ 79264 h 228199"/>
                <a:gd name="connsiteX42" fmla="*/ 170556 w 171094"/>
                <a:gd name="connsiteY42" fmla="*/ 99128 h 228199"/>
                <a:gd name="connsiteX43" fmla="*/ 150552 w 171094"/>
                <a:gd name="connsiteY43" fmla="*/ 115021 h 228199"/>
                <a:gd name="connsiteX44" fmla="*/ 107053 w 171094"/>
                <a:gd name="connsiteY44" fmla="*/ 115021 h 228199"/>
                <a:gd name="connsiteX45" fmla="*/ 106173 w 171094"/>
                <a:gd name="connsiteY45" fmla="*/ 115901 h 228199"/>
                <a:gd name="connsiteX46" fmla="*/ 106173 w 171094"/>
                <a:gd name="connsiteY46" fmla="*/ 137736 h 228199"/>
                <a:gd name="connsiteX47" fmla="*/ 107053 w 171094"/>
                <a:gd name="connsiteY47" fmla="*/ 138616 h 228199"/>
                <a:gd name="connsiteX48" fmla="*/ 150662 w 171094"/>
                <a:gd name="connsiteY48" fmla="*/ 138616 h 228199"/>
                <a:gd name="connsiteX49" fmla="*/ 150662 w 171094"/>
                <a:gd name="connsiteY49" fmla="*/ 138686 h 228199"/>
                <a:gd name="connsiteX50" fmla="*/ 170666 w 171094"/>
                <a:gd name="connsiteY50" fmla="*/ 158550 h 228199"/>
                <a:gd name="connsiteX51" fmla="*/ 150662 w 171094"/>
                <a:gd name="connsiteY51" fmla="*/ 174303 h 228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1094" h="228199">
                  <a:moveTo>
                    <a:pt x="150662" y="174303"/>
                  </a:moveTo>
                  <a:lnTo>
                    <a:pt x="107053" y="174303"/>
                  </a:lnTo>
                  <a:cubicBezTo>
                    <a:pt x="106568" y="174313"/>
                    <a:pt x="106178" y="174703"/>
                    <a:pt x="106173" y="175193"/>
                  </a:cubicBezTo>
                  <a:lnTo>
                    <a:pt x="106173" y="198128"/>
                  </a:lnTo>
                  <a:lnTo>
                    <a:pt x="105953" y="198128"/>
                  </a:lnTo>
                  <a:cubicBezTo>
                    <a:pt x="106270" y="199708"/>
                    <a:pt x="106440" y="201318"/>
                    <a:pt x="106463" y="202929"/>
                  </a:cubicBezTo>
                  <a:cubicBezTo>
                    <a:pt x="106463" y="216582"/>
                    <a:pt x="99062" y="227724"/>
                    <a:pt x="85179" y="227724"/>
                  </a:cubicBezTo>
                  <a:cubicBezTo>
                    <a:pt x="71296" y="227724"/>
                    <a:pt x="63905" y="216662"/>
                    <a:pt x="63905" y="202929"/>
                  </a:cubicBezTo>
                  <a:cubicBezTo>
                    <a:pt x="63923" y="201318"/>
                    <a:pt x="64094" y="199708"/>
                    <a:pt x="64415" y="198128"/>
                  </a:cubicBezTo>
                  <a:lnTo>
                    <a:pt x="63905" y="198128"/>
                  </a:lnTo>
                  <a:lnTo>
                    <a:pt x="63905" y="175193"/>
                  </a:lnTo>
                  <a:cubicBezTo>
                    <a:pt x="63900" y="174703"/>
                    <a:pt x="63504" y="174313"/>
                    <a:pt x="63014" y="174303"/>
                  </a:cubicBezTo>
                  <a:lnTo>
                    <a:pt x="19726" y="174303"/>
                  </a:lnTo>
                  <a:cubicBezTo>
                    <a:pt x="8653" y="174303"/>
                    <a:pt x="-428" y="169302"/>
                    <a:pt x="-428" y="158300"/>
                  </a:cubicBezTo>
                  <a:cubicBezTo>
                    <a:pt x="-329" y="147268"/>
                    <a:pt x="8689" y="138396"/>
                    <a:pt x="19726" y="138476"/>
                  </a:cubicBezTo>
                  <a:lnTo>
                    <a:pt x="63034" y="138476"/>
                  </a:lnTo>
                  <a:cubicBezTo>
                    <a:pt x="63523" y="138476"/>
                    <a:pt x="63920" y="138086"/>
                    <a:pt x="63925" y="137596"/>
                  </a:cubicBezTo>
                  <a:lnTo>
                    <a:pt x="63925" y="115761"/>
                  </a:lnTo>
                  <a:cubicBezTo>
                    <a:pt x="63914" y="115271"/>
                    <a:pt x="63520" y="114891"/>
                    <a:pt x="63034" y="114881"/>
                  </a:cubicBezTo>
                  <a:lnTo>
                    <a:pt x="19786" y="114881"/>
                  </a:lnTo>
                  <a:lnTo>
                    <a:pt x="19786" y="114811"/>
                  </a:lnTo>
                  <a:lnTo>
                    <a:pt x="19726" y="114811"/>
                  </a:lnTo>
                  <a:cubicBezTo>
                    <a:pt x="8653" y="114811"/>
                    <a:pt x="-428" y="109810"/>
                    <a:pt x="-428" y="98808"/>
                  </a:cubicBezTo>
                  <a:cubicBezTo>
                    <a:pt x="-329" y="87776"/>
                    <a:pt x="8689" y="78904"/>
                    <a:pt x="19726" y="78984"/>
                  </a:cubicBezTo>
                  <a:lnTo>
                    <a:pt x="59734" y="78984"/>
                  </a:lnTo>
                  <a:cubicBezTo>
                    <a:pt x="60106" y="79004"/>
                    <a:pt x="60442" y="78764"/>
                    <a:pt x="60544" y="78404"/>
                  </a:cubicBezTo>
                  <a:cubicBezTo>
                    <a:pt x="60837" y="77604"/>
                    <a:pt x="61208" y="76833"/>
                    <a:pt x="61654" y="76103"/>
                  </a:cubicBezTo>
                  <a:cubicBezTo>
                    <a:pt x="61867" y="75743"/>
                    <a:pt x="61805" y="75293"/>
                    <a:pt x="61504" y="75003"/>
                  </a:cubicBezTo>
                  <a:lnTo>
                    <a:pt x="14595" y="31074"/>
                  </a:lnTo>
                  <a:cubicBezTo>
                    <a:pt x="8984" y="25613"/>
                    <a:pt x="9264" y="14831"/>
                    <a:pt x="17085" y="7159"/>
                  </a:cubicBezTo>
                  <a:cubicBezTo>
                    <a:pt x="24907" y="-512"/>
                    <a:pt x="35839" y="-2363"/>
                    <a:pt x="41380" y="3159"/>
                  </a:cubicBezTo>
                  <a:lnTo>
                    <a:pt x="84859" y="46047"/>
                  </a:lnTo>
                  <a:cubicBezTo>
                    <a:pt x="85213" y="46407"/>
                    <a:pt x="85795" y="46417"/>
                    <a:pt x="86160" y="46067"/>
                  </a:cubicBezTo>
                  <a:cubicBezTo>
                    <a:pt x="86166" y="46057"/>
                    <a:pt x="86173" y="46057"/>
                    <a:pt x="86179" y="46047"/>
                  </a:cubicBezTo>
                  <a:lnTo>
                    <a:pt x="126417" y="3829"/>
                  </a:lnTo>
                  <a:cubicBezTo>
                    <a:pt x="132769" y="-3043"/>
                    <a:pt x="145681" y="-1342"/>
                    <a:pt x="153583" y="6479"/>
                  </a:cubicBezTo>
                  <a:cubicBezTo>
                    <a:pt x="161484" y="14301"/>
                    <a:pt x="162895" y="21392"/>
                    <a:pt x="155143" y="30034"/>
                  </a:cubicBezTo>
                  <a:lnTo>
                    <a:pt x="106433" y="77644"/>
                  </a:lnTo>
                  <a:cubicBezTo>
                    <a:pt x="106063" y="77954"/>
                    <a:pt x="106018" y="78514"/>
                    <a:pt x="106333" y="78884"/>
                  </a:cubicBezTo>
                  <a:cubicBezTo>
                    <a:pt x="106505" y="79084"/>
                    <a:pt x="106758" y="79204"/>
                    <a:pt x="107023" y="79194"/>
                  </a:cubicBezTo>
                  <a:lnTo>
                    <a:pt x="150552" y="79194"/>
                  </a:lnTo>
                  <a:lnTo>
                    <a:pt x="150552" y="79264"/>
                  </a:lnTo>
                  <a:cubicBezTo>
                    <a:pt x="161545" y="79264"/>
                    <a:pt x="170479" y="88136"/>
                    <a:pt x="170556" y="99128"/>
                  </a:cubicBezTo>
                  <a:cubicBezTo>
                    <a:pt x="170556" y="110050"/>
                    <a:pt x="161624" y="115021"/>
                    <a:pt x="150552" y="115021"/>
                  </a:cubicBezTo>
                  <a:lnTo>
                    <a:pt x="107053" y="115021"/>
                  </a:lnTo>
                  <a:cubicBezTo>
                    <a:pt x="106569" y="115031"/>
                    <a:pt x="106178" y="115421"/>
                    <a:pt x="106173" y="115901"/>
                  </a:cubicBezTo>
                  <a:lnTo>
                    <a:pt x="106173" y="137736"/>
                  </a:lnTo>
                  <a:cubicBezTo>
                    <a:pt x="106178" y="138216"/>
                    <a:pt x="106569" y="138606"/>
                    <a:pt x="107053" y="138616"/>
                  </a:cubicBezTo>
                  <a:lnTo>
                    <a:pt x="150662" y="138616"/>
                  </a:lnTo>
                  <a:lnTo>
                    <a:pt x="150662" y="138686"/>
                  </a:lnTo>
                  <a:cubicBezTo>
                    <a:pt x="161655" y="138686"/>
                    <a:pt x="170589" y="147558"/>
                    <a:pt x="170666" y="158550"/>
                  </a:cubicBezTo>
                  <a:cubicBezTo>
                    <a:pt x="170666" y="169342"/>
                    <a:pt x="161754" y="174233"/>
                    <a:pt x="150662" y="174303"/>
                  </a:cubicBezTo>
                  <a:close/>
                </a:path>
              </a:pathLst>
            </a:custGeom>
            <a:solidFill>
              <a:schemeClr val="accent1"/>
            </a:solidFill>
            <a:ln w="1185" cap="flat">
              <a:noFill/>
              <a:prstDash val="solid"/>
              <a:miter/>
            </a:ln>
          </p:spPr>
          <p:txBody>
            <a:bodyPr rtlCol="0" anchor="ctr"/>
            <a:lstStyle/>
            <a:p>
              <a:endParaRPr lang="zh-CN" altLang="en-US"/>
            </a:p>
          </p:txBody>
        </p:sp>
        <p:sp>
          <p:nvSpPr>
            <p:cNvPr id="28" name="任意多边形: 形状 27">
              <a:extLst>
                <a:ext uri="{FF2B5EF4-FFF2-40B4-BE49-F238E27FC236}">
                  <a16:creationId xmlns:a16="http://schemas.microsoft.com/office/drawing/2014/main" id="{BF144216-1B24-4630-B47F-B1DB9AB46176}"/>
                </a:ext>
              </a:extLst>
            </p:cNvPr>
            <p:cNvSpPr/>
            <p:nvPr/>
          </p:nvSpPr>
          <p:spPr>
            <a:xfrm>
              <a:off x="6865957" y="3146019"/>
              <a:ext cx="384077" cy="384077"/>
            </a:xfrm>
            <a:custGeom>
              <a:avLst/>
              <a:gdLst>
                <a:gd name="connsiteX0" fmla="*/ 191610 w 384077"/>
                <a:gd name="connsiteY0" fmla="*/ 383602 h 384077"/>
                <a:gd name="connsiteX1" fmla="*/ -428 w 384077"/>
                <a:gd name="connsiteY1" fmla="*/ 191563 h 384077"/>
                <a:gd name="connsiteX2" fmla="*/ 191610 w 384077"/>
                <a:gd name="connsiteY2" fmla="*/ -476 h 384077"/>
                <a:gd name="connsiteX3" fmla="*/ 383649 w 384077"/>
                <a:gd name="connsiteY3" fmla="*/ 191563 h 384077"/>
                <a:gd name="connsiteX4" fmla="*/ 191610 w 384077"/>
                <a:gd name="connsiteY4" fmla="*/ 383602 h 384077"/>
                <a:gd name="connsiteX5" fmla="*/ 191610 w 384077"/>
                <a:gd name="connsiteY5" fmla="*/ 28710 h 384077"/>
                <a:gd name="connsiteX6" fmla="*/ 28748 w 384077"/>
                <a:gd name="connsiteY6" fmla="*/ 191563 h 384077"/>
                <a:gd name="connsiteX7" fmla="*/ 191610 w 384077"/>
                <a:gd name="connsiteY7" fmla="*/ 354476 h 384077"/>
                <a:gd name="connsiteX8" fmla="*/ 354463 w 384077"/>
                <a:gd name="connsiteY8" fmla="*/ 191613 h 384077"/>
                <a:gd name="connsiteX9" fmla="*/ 191610 w 384077"/>
                <a:gd name="connsiteY9" fmla="*/ 28710 h 38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077" h="384077">
                  <a:moveTo>
                    <a:pt x="191610" y="383602"/>
                  </a:moveTo>
                  <a:cubicBezTo>
                    <a:pt x="85719" y="383602"/>
                    <a:pt x="-428" y="297454"/>
                    <a:pt x="-428" y="191563"/>
                  </a:cubicBezTo>
                  <a:cubicBezTo>
                    <a:pt x="-428" y="85671"/>
                    <a:pt x="85719" y="-476"/>
                    <a:pt x="191610" y="-476"/>
                  </a:cubicBezTo>
                  <a:cubicBezTo>
                    <a:pt x="297502" y="-476"/>
                    <a:pt x="383649" y="85682"/>
                    <a:pt x="383649" y="191563"/>
                  </a:cubicBezTo>
                  <a:cubicBezTo>
                    <a:pt x="383649" y="297444"/>
                    <a:pt x="297502" y="383602"/>
                    <a:pt x="191610" y="383602"/>
                  </a:cubicBezTo>
                  <a:close/>
                  <a:moveTo>
                    <a:pt x="191610" y="28710"/>
                  </a:moveTo>
                  <a:cubicBezTo>
                    <a:pt x="101802" y="28710"/>
                    <a:pt x="28748" y="101725"/>
                    <a:pt x="28748" y="191563"/>
                  </a:cubicBezTo>
                  <a:cubicBezTo>
                    <a:pt x="28748" y="281401"/>
                    <a:pt x="101802" y="354476"/>
                    <a:pt x="191610" y="354476"/>
                  </a:cubicBezTo>
                  <a:cubicBezTo>
                    <a:pt x="281418" y="354476"/>
                    <a:pt x="354463" y="281461"/>
                    <a:pt x="354463" y="191613"/>
                  </a:cubicBezTo>
                  <a:cubicBezTo>
                    <a:pt x="354463" y="101765"/>
                    <a:pt x="281409" y="28710"/>
                    <a:pt x="191610" y="28710"/>
                  </a:cubicBezTo>
                  <a:close/>
                </a:path>
              </a:pathLst>
            </a:custGeom>
            <a:solidFill>
              <a:schemeClr val="accent1"/>
            </a:solidFill>
            <a:ln w="1185" cap="flat">
              <a:noFill/>
              <a:prstDash val="solid"/>
              <a:miter/>
            </a:ln>
          </p:spPr>
          <p:txBody>
            <a:bodyPr rtlCol="0" anchor="ctr"/>
            <a:lstStyle/>
            <a:p>
              <a:endParaRPr lang="zh-CN" altLang="en-US"/>
            </a:p>
          </p:txBody>
        </p:sp>
      </p:grpSp>
      <p:sp>
        <p:nvSpPr>
          <p:cNvPr id="29" name="文本框 28">
            <a:extLst>
              <a:ext uri="{FF2B5EF4-FFF2-40B4-BE49-F238E27FC236}">
                <a16:creationId xmlns:a16="http://schemas.microsoft.com/office/drawing/2014/main" id="{C4C6B2FB-B396-4768-AF37-A063DDD897F7}"/>
              </a:ext>
            </a:extLst>
          </p:cNvPr>
          <p:cNvSpPr txBox="1"/>
          <p:nvPr/>
        </p:nvSpPr>
        <p:spPr>
          <a:xfrm>
            <a:off x="6848734" y="1899526"/>
            <a:ext cx="1980029" cy="52322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30" name="文本框 29">
            <a:extLst>
              <a:ext uri="{FF2B5EF4-FFF2-40B4-BE49-F238E27FC236}">
                <a16:creationId xmlns:a16="http://schemas.microsoft.com/office/drawing/2014/main" id="{CEA49D2A-AA13-45D2-B4E0-A0095219DDA7}"/>
              </a:ext>
            </a:extLst>
          </p:cNvPr>
          <p:cNvSpPr txBox="1"/>
          <p:nvPr/>
        </p:nvSpPr>
        <p:spPr>
          <a:xfrm>
            <a:off x="5256213" y="2408816"/>
            <a:ext cx="5165071" cy="634533"/>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tx1">
                  <a:lumMod val="75000"/>
                  <a:lumOff val="25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Tree>
    <p:extLst>
      <p:ext uri="{BB962C8B-B14F-4D97-AF65-F5344CB8AC3E}">
        <p14:creationId xmlns:p14="http://schemas.microsoft.com/office/powerpoint/2010/main" val="1498962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左大括号 65">
            <a:extLst>
              <a:ext uri="{FF2B5EF4-FFF2-40B4-BE49-F238E27FC236}">
                <a16:creationId xmlns:a16="http://schemas.microsoft.com/office/drawing/2014/main" id="{A766A346-C27F-45D4-8F28-0DB94BB9BF7A}"/>
              </a:ext>
            </a:extLst>
          </p:cNvPr>
          <p:cNvSpPr/>
          <p:nvPr/>
        </p:nvSpPr>
        <p:spPr>
          <a:xfrm rot="5400000">
            <a:off x="5820980" y="-978437"/>
            <a:ext cx="552001" cy="7384814"/>
          </a:xfrm>
          <a:prstGeom prst="leftBrace">
            <a:avLst>
              <a:gd name="adj1" fmla="val 6960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67" name="矩形: 圆角 66">
            <a:extLst>
              <a:ext uri="{FF2B5EF4-FFF2-40B4-BE49-F238E27FC236}">
                <a16:creationId xmlns:a16="http://schemas.microsoft.com/office/drawing/2014/main" id="{7844EB36-62E6-4355-BC02-A52F271B737B}"/>
              </a:ext>
            </a:extLst>
          </p:cNvPr>
          <p:cNvSpPr/>
          <p:nvPr/>
        </p:nvSpPr>
        <p:spPr>
          <a:xfrm>
            <a:off x="1779422" y="2977186"/>
            <a:ext cx="1295400" cy="419439"/>
          </a:xfrm>
          <a:prstGeom prst="roundRect">
            <a:avLst>
              <a:gd name="adj" fmla="val 50000"/>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68" name="直接连接符 67">
            <a:extLst>
              <a:ext uri="{FF2B5EF4-FFF2-40B4-BE49-F238E27FC236}">
                <a16:creationId xmlns:a16="http://schemas.microsoft.com/office/drawing/2014/main" id="{19A2FC12-307F-4992-8706-89AA23D3434B}"/>
              </a:ext>
            </a:extLst>
          </p:cNvPr>
          <p:cNvCxnSpPr>
            <a:cxnSpLocks/>
          </p:cNvCxnSpPr>
          <p:nvPr/>
        </p:nvCxnSpPr>
        <p:spPr>
          <a:xfrm>
            <a:off x="5210711" y="2722172"/>
            <a:ext cx="0" cy="26779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9" name="矩形: 圆角 68">
            <a:extLst>
              <a:ext uri="{FF2B5EF4-FFF2-40B4-BE49-F238E27FC236}">
                <a16:creationId xmlns:a16="http://schemas.microsoft.com/office/drawing/2014/main" id="{A0F29AB6-4D40-4035-88BD-833D27019DB3}"/>
              </a:ext>
            </a:extLst>
          </p:cNvPr>
          <p:cNvSpPr/>
          <p:nvPr/>
        </p:nvSpPr>
        <p:spPr>
          <a:xfrm>
            <a:off x="4563011" y="2977186"/>
            <a:ext cx="1295400" cy="419439"/>
          </a:xfrm>
          <a:prstGeom prst="roundRect">
            <a:avLst>
              <a:gd name="adj" fmla="val 50000"/>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cxnSp>
        <p:nvCxnSpPr>
          <p:cNvPr id="70" name="直接连接符 69">
            <a:extLst>
              <a:ext uri="{FF2B5EF4-FFF2-40B4-BE49-F238E27FC236}">
                <a16:creationId xmlns:a16="http://schemas.microsoft.com/office/drawing/2014/main" id="{732B1EA6-1EFA-471C-903F-C5F344592F17}"/>
              </a:ext>
            </a:extLst>
          </p:cNvPr>
          <p:cNvCxnSpPr>
            <a:cxnSpLocks/>
          </p:cNvCxnSpPr>
          <p:nvPr/>
        </p:nvCxnSpPr>
        <p:spPr>
          <a:xfrm>
            <a:off x="7447958" y="2722172"/>
            <a:ext cx="0" cy="267799"/>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71" name="矩形: 圆角 70">
            <a:extLst>
              <a:ext uri="{FF2B5EF4-FFF2-40B4-BE49-F238E27FC236}">
                <a16:creationId xmlns:a16="http://schemas.microsoft.com/office/drawing/2014/main" id="{48098BB8-2521-4625-8063-21DBA3110ADF}"/>
              </a:ext>
            </a:extLst>
          </p:cNvPr>
          <p:cNvSpPr/>
          <p:nvPr/>
        </p:nvSpPr>
        <p:spPr>
          <a:xfrm>
            <a:off x="4962590" y="1950854"/>
            <a:ext cx="2257507" cy="520591"/>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2" name="矩形: 圆角 71">
            <a:extLst>
              <a:ext uri="{FF2B5EF4-FFF2-40B4-BE49-F238E27FC236}">
                <a16:creationId xmlns:a16="http://schemas.microsoft.com/office/drawing/2014/main" id="{0A4FBA62-BA4C-4F53-AD43-265F71048ADE}"/>
              </a:ext>
            </a:extLst>
          </p:cNvPr>
          <p:cNvSpPr/>
          <p:nvPr/>
        </p:nvSpPr>
        <p:spPr>
          <a:xfrm>
            <a:off x="9107864" y="2977186"/>
            <a:ext cx="1295400" cy="419439"/>
          </a:xfrm>
          <a:prstGeom prst="roundRect">
            <a:avLst>
              <a:gd name="adj" fmla="val 50000"/>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3" name="左大括号 72">
            <a:extLst>
              <a:ext uri="{FF2B5EF4-FFF2-40B4-BE49-F238E27FC236}">
                <a16:creationId xmlns:a16="http://schemas.microsoft.com/office/drawing/2014/main" id="{A305416E-9A26-48CA-9FF2-06A1932328B4}"/>
              </a:ext>
            </a:extLst>
          </p:cNvPr>
          <p:cNvSpPr/>
          <p:nvPr/>
        </p:nvSpPr>
        <p:spPr>
          <a:xfrm rot="5400000">
            <a:off x="2258005" y="3193680"/>
            <a:ext cx="338235" cy="744119"/>
          </a:xfrm>
          <a:prstGeom prst="leftBrace">
            <a:avLst>
              <a:gd name="adj1" fmla="val 3103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74" name="左大括号 73">
            <a:extLst>
              <a:ext uri="{FF2B5EF4-FFF2-40B4-BE49-F238E27FC236}">
                <a16:creationId xmlns:a16="http://schemas.microsoft.com/office/drawing/2014/main" id="{A5EE1E1B-5F30-4C2C-9E7C-5400D5FEF357}"/>
              </a:ext>
            </a:extLst>
          </p:cNvPr>
          <p:cNvSpPr/>
          <p:nvPr/>
        </p:nvSpPr>
        <p:spPr>
          <a:xfrm rot="5400000">
            <a:off x="5041594" y="3193680"/>
            <a:ext cx="338235" cy="744119"/>
          </a:xfrm>
          <a:prstGeom prst="leftBrace">
            <a:avLst>
              <a:gd name="adj1" fmla="val 3103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75" name="矩形: 圆角 74">
            <a:extLst>
              <a:ext uri="{FF2B5EF4-FFF2-40B4-BE49-F238E27FC236}">
                <a16:creationId xmlns:a16="http://schemas.microsoft.com/office/drawing/2014/main" id="{6000687F-4275-48F8-9122-DA7602C30B93}"/>
              </a:ext>
            </a:extLst>
          </p:cNvPr>
          <p:cNvSpPr/>
          <p:nvPr/>
        </p:nvSpPr>
        <p:spPr>
          <a:xfrm rot="5400000">
            <a:off x="8988715"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6" name="矩形: 圆角 75">
            <a:extLst>
              <a:ext uri="{FF2B5EF4-FFF2-40B4-BE49-F238E27FC236}">
                <a16:creationId xmlns:a16="http://schemas.microsoft.com/office/drawing/2014/main" id="{C243656A-6C6D-4015-A2E3-6C3F27AAE7D0}"/>
              </a:ext>
            </a:extLst>
          </p:cNvPr>
          <p:cNvSpPr/>
          <p:nvPr/>
        </p:nvSpPr>
        <p:spPr>
          <a:xfrm rot="5400000">
            <a:off x="9506274" y="4288699"/>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7" name="矩形: 圆角 76">
            <a:extLst>
              <a:ext uri="{FF2B5EF4-FFF2-40B4-BE49-F238E27FC236}">
                <a16:creationId xmlns:a16="http://schemas.microsoft.com/office/drawing/2014/main" id="{A68BEE06-17A7-4B8D-ADF4-7B4266519FCC}"/>
              </a:ext>
            </a:extLst>
          </p:cNvPr>
          <p:cNvSpPr/>
          <p:nvPr/>
        </p:nvSpPr>
        <p:spPr>
          <a:xfrm rot="5400000">
            <a:off x="8469122" y="4288699"/>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8" name="矩形: 圆角 77">
            <a:extLst>
              <a:ext uri="{FF2B5EF4-FFF2-40B4-BE49-F238E27FC236}">
                <a16:creationId xmlns:a16="http://schemas.microsoft.com/office/drawing/2014/main" id="{0131EF34-A0F6-4EC8-9E8A-6E69413DF83F}"/>
              </a:ext>
            </a:extLst>
          </p:cNvPr>
          <p:cNvSpPr/>
          <p:nvPr/>
        </p:nvSpPr>
        <p:spPr>
          <a:xfrm rot="5400000">
            <a:off x="1301981"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9" name="矩形: 圆角 78">
            <a:extLst>
              <a:ext uri="{FF2B5EF4-FFF2-40B4-BE49-F238E27FC236}">
                <a16:creationId xmlns:a16="http://schemas.microsoft.com/office/drawing/2014/main" id="{8C9E97D4-B5CF-4C09-ABB3-FE7803F41B05}"/>
              </a:ext>
            </a:extLst>
          </p:cNvPr>
          <p:cNvSpPr/>
          <p:nvPr/>
        </p:nvSpPr>
        <p:spPr>
          <a:xfrm rot="5400000">
            <a:off x="2027544"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80" name="左大括号 79">
            <a:extLst>
              <a:ext uri="{FF2B5EF4-FFF2-40B4-BE49-F238E27FC236}">
                <a16:creationId xmlns:a16="http://schemas.microsoft.com/office/drawing/2014/main" id="{50B6D60F-93E0-40CE-9531-8B088BFB5DD2}"/>
              </a:ext>
            </a:extLst>
          </p:cNvPr>
          <p:cNvSpPr/>
          <p:nvPr/>
        </p:nvSpPr>
        <p:spPr>
          <a:xfrm rot="5400000">
            <a:off x="7278841" y="3193680"/>
            <a:ext cx="338235" cy="744119"/>
          </a:xfrm>
          <a:prstGeom prst="leftBrace">
            <a:avLst>
              <a:gd name="adj1" fmla="val 3103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sp>
        <p:nvSpPr>
          <p:cNvPr id="81" name="左大括号 80">
            <a:extLst>
              <a:ext uri="{FF2B5EF4-FFF2-40B4-BE49-F238E27FC236}">
                <a16:creationId xmlns:a16="http://schemas.microsoft.com/office/drawing/2014/main" id="{065C5E4D-A308-4EC9-BF9E-4906FC7B5A5B}"/>
              </a:ext>
            </a:extLst>
          </p:cNvPr>
          <p:cNvSpPr/>
          <p:nvPr/>
        </p:nvSpPr>
        <p:spPr>
          <a:xfrm rot="5400000">
            <a:off x="9586447" y="3038513"/>
            <a:ext cx="338235" cy="1054459"/>
          </a:xfrm>
          <a:prstGeom prst="leftBrace">
            <a:avLst>
              <a:gd name="adj1" fmla="val 31038"/>
              <a:gd name="adj2" fmla="val 50000"/>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solidFill>
            </a:endParaRPr>
          </a:p>
        </p:txBody>
      </p:sp>
      <p:cxnSp>
        <p:nvCxnSpPr>
          <p:cNvPr id="82" name="直接连接符 81">
            <a:extLst>
              <a:ext uri="{FF2B5EF4-FFF2-40B4-BE49-F238E27FC236}">
                <a16:creationId xmlns:a16="http://schemas.microsoft.com/office/drawing/2014/main" id="{0D68DD83-6C39-4894-B2E3-6B446CE77BD5}"/>
              </a:ext>
            </a:extLst>
          </p:cNvPr>
          <p:cNvCxnSpPr>
            <a:cxnSpLocks/>
          </p:cNvCxnSpPr>
          <p:nvPr/>
        </p:nvCxnSpPr>
        <p:spPr>
          <a:xfrm flipH="1">
            <a:off x="9753530" y="3451803"/>
            <a:ext cx="4069" cy="28305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3" name="文本框 82">
            <a:extLst>
              <a:ext uri="{FF2B5EF4-FFF2-40B4-BE49-F238E27FC236}">
                <a16:creationId xmlns:a16="http://schemas.microsoft.com/office/drawing/2014/main" id="{01DEF191-F740-4401-A149-725A46F77FBF}"/>
              </a:ext>
            </a:extLst>
          </p:cNvPr>
          <p:cNvSpPr txBox="1"/>
          <p:nvPr/>
        </p:nvSpPr>
        <p:spPr>
          <a:xfrm>
            <a:off x="5575817" y="1995705"/>
            <a:ext cx="10310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2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总经办</a:t>
            </a:r>
            <a:endParaRPr kumimoji="0" lang="zh-CN" altLang="en-US" sz="22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84" name="文本框 83">
            <a:extLst>
              <a:ext uri="{FF2B5EF4-FFF2-40B4-BE49-F238E27FC236}">
                <a16:creationId xmlns:a16="http://schemas.microsoft.com/office/drawing/2014/main" id="{F1F3700F-7E2A-4204-BD57-20555C4DB19F}"/>
              </a:ext>
            </a:extLst>
          </p:cNvPr>
          <p:cNvSpPr txBox="1"/>
          <p:nvPr/>
        </p:nvSpPr>
        <p:spPr>
          <a:xfrm>
            <a:off x="1950069" y="3009532"/>
            <a:ext cx="9541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rPr>
              <a:t>销售部</a:t>
            </a:r>
          </a:p>
        </p:txBody>
      </p:sp>
      <p:sp>
        <p:nvSpPr>
          <p:cNvPr id="85" name="文本框 84">
            <a:extLst>
              <a:ext uri="{FF2B5EF4-FFF2-40B4-BE49-F238E27FC236}">
                <a16:creationId xmlns:a16="http://schemas.microsoft.com/office/drawing/2014/main" id="{61A3A0DD-C65B-45A5-B47C-46746155EF91}"/>
              </a:ext>
            </a:extLst>
          </p:cNvPr>
          <p:cNvSpPr txBox="1"/>
          <p:nvPr/>
        </p:nvSpPr>
        <p:spPr>
          <a:xfrm>
            <a:off x="4733658" y="3009532"/>
            <a:ext cx="9541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企划部</a:t>
            </a:r>
            <a:endPar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86" name="文本框 85">
            <a:extLst>
              <a:ext uri="{FF2B5EF4-FFF2-40B4-BE49-F238E27FC236}">
                <a16:creationId xmlns:a16="http://schemas.microsoft.com/office/drawing/2014/main" id="{ECC15075-31FC-4FEF-8141-B8F4AC5EC53B}"/>
              </a:ext>
            </a:extLst>
          </p:cNvPr>
          <p:cNvSpPr txBox="1"/>
          <p:nvPr/>
        </p:nvSpPr>
        <p:spPr>
          <a:xfrm>
            <a:off x="9406751" y="3009532"/>
            <a:ext cx="6976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后勤</a:t>
            </a:r>
            <a:endPar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87" name="文本框 86">
            <a:extLst>
              <a:ext uri="{FF2B5EF4-FFF2-40B4-BE49-F238E27FC236}">
                <a16:creationId xmlns:a16="http://schemas.microsoft.com/office/drawing/2014/main" id="{4B3B2AB2-BB59-4D66-BCBC-699C11F64BEA}"/>
              </a:ext>
            </a:extLst>
          </p:cNvPr>
          <p:cNvSpPr txBox="1"/>
          <p:nvPr/>
        </p:nvSpPr>
        <p:spPr>
          <a:xfrm>
            <a:off x="1855822" y="3935842"/>
            <a:ext cx="426016" cy="1200329"/>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chemeClr val="bg1"/>
                </a:solidFill>
                <a:effectLst/>
                <a:uLnTx/>
                <a:uFillTx/>
                <a:latin typeface="+mn-ea"/>
                <a:cs typeface="OPPOSans H" panose="00020600040101010101" pitchFamily="18" charset="-122"/>
              </a:rPr>
              <a:t>国内销售</a:t>
            </a:r>
          </a:p>
        </p:txBody>
      </p:sp>
      <p:sp>
        <p:nvSpPr>
          <p:cNvPr id="88" name="文本框 87">
            <a:extLst>
              <a:ext uri="{FF2B5EF4-FFF2-40B4-BE49-F238E27FC236}">
                <a16:creationId xmlns:a16="http://schemas.microsoft.com/office/drawing/2014/main" id="{628D6C6D-9818-42BA-9F41-DD38E5B65BAC}"/>
              </a:ext>
            </a:extLst>
          </p:cNvPr>
          <p:cNvSpPr txBox="1"/>
          <p:nvPr/>
        </p:nvSpPr>
        <p:spPr>
          <a:xfrm>
            <a:off x="2581385" y="3935842"/>
            <a:ext cx="426016" cy="1200329"/>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国外销售</a:t>
            </a:r>
          </a:p>
        </p:txBody>
      </p:sp>
      <p:sp>
        <p:nvSpPr>
          <p:cNvPr id="89" name="矩形: 圆角 88">
            <a:extLst>
              <a:ext uri="{FF2B5EF4-FFF2-40B4-BE49-F238E27FC236}">
                <a16:creationId xmlns:a16="http://schemas.microsoft.com/office/drawing/2014/main" id="{D9214A47-F252-4B25-AE9A-EC5404B753D4}"/>
              </a:ext>
            </a:extLst>
          </p:cNvPr>
          <p:cNvSpPr/>
          <p:nvPr/>
        </p:nvSpPr>
        <p:spPr>
          <a:xfrm>
            <a:off x="6800258" y="2977186"/>
            <a:ext cx="1295400" cy="419439"/>
          </a:xfrm>
          <a:prstGeom prst="roundRect">
            <a:avLst>
              <a:gd name="adj" fmla="val 50000"/>
            </a:avLst>
          </a:prstGeom>
          <a:solidFill>
            <a:schemeClr val="bg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0" name="文本框 89">
            <a:extLst>
              <a:ext uri="{FF2B5EF4-FFF2-40B4-BE49-F238E27FC236}">
                <a16:creationId xmlns:a16="http://schemas.microsoft.com/office/drawing/2014/main" id="{3FC09EF6-9C3F-450F-A66D-C23BF11731F4}"/>
              </a:ext>
            </a:extLst>
          </p:cNvPr>
          <p:cNvSpPr txBox="1"/>
          <p:nvPr/>
        </p:nvSpPr>
        <p:spPr>
          <a:xfrm>
            <a:off x="6970905" y="3009532"/>
            <a:ext cx="9541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 dirty="0">
                <a:solidFill>
                  <a:schemeClr val="tx1">
                    <a:lumMod val="75000"/>
                    <a:lumOff val="25000"/>
                  </a:schemeClr>
                </a:solidFill>
                <a:latin typeface="OPPOSans H" panose="00020600040101010101" pitchFamily="18" charset="-122"/>
                <a:ea typeface="OPPOSans H" panose="00020600040101010101" pitchFamily="18" charset="-122"/>
                <a:cs typeface="OPPOSans H" panose="00020600040101010101" pitchFamily="18" charset="-122"/>
              </a:rPr>
              <a:t>技术部</a:t>
            </a:r>
            <a:endParaRPr kumimoji="0" lang="zh-CN" altLang="en-US" sz="2000" b="0" i="0" u="none" strike="noStrike" kern="1200" cap="none" spc="0" normalizeH="0" baseline="0" noProof="0" dirty="0">
              <a:ln>
                <a:noFill/>
              </a:ln>
              <a:solidFill>
                <a:schemeClr val="tx1">
                  <a:lumMod val="75000"/>
                  <a:lumOff val="25000"/>
                </a:schemeClr>
              </a:solidFill>
              <a:effectLst/>
              <a:uLnTx/>
              <a:uFillTx/>
              <a:latin typeface="OPPOSans H" panose="00020600040101010101" pitchFamily="18" charset="-122"/>
              <a:ea typeface="OPPOSans H" panose="00020600040101010101" pitchFamily="18" charset="-122"/>
              <a:cs typeface="OPPOSans H" panose="00020600040101010101" pitchFamily="18" charset="-122"/>
            </a:endParaRPr>
          </a:p>
        </p:txBody>
      </p:sp>
      <p:sp>
        <p:nvSpPr>
          <p:cNvPr id="91" name="矩形: 圆角 90">
            <a:extLst>
              <a:ext uri="{FF2B5EF4-FFF2-40B4-BE49-F238E27FC236}">
                <a16:creationId xmlns:a16="http://schemas.microsoft.com/office/drawing/2014/main" id="{9D466EFF-1D80-4E64-B321-A4048A019107}"/>
              </a:ext>
            </a:extLst>
          </p:cNvPr>
          <p:cNvSpPr/>
          <p:nvPr/>
        </p:nvSpPr>
        <p:spPr>
          <a:xfrm rot="5400000">
            <a:off x="4090531"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2" name="矩形: 圆角 91">
            <a:extLst>
              <a:ext uri="{FF2B5EF4-FFF2-40B4-BE49-F238E27FC236}">
                <a16:creationId xmlns:a16="http://schemas.microsoft.com/office/drawing/2014/main" id="{F0675A53-FFF7-47B2-941B-DC449598399F}"/>
              </a:ext>
            </a:extLst>
          </p:cNvPr>
          <p:cNvSpPr/>
          <p:nvPr/>
        </p:nvSpPr>
        <p:spPr>
          <a:xfrm rot="5400000">
            <a:off x="4816094"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3" name="文本框 92">
            <a:extLst>
              <a:ext uri="{FF2B5EF4-FFF2-40B4-BE49-F238E27FC236}">
                <a16:creationId xmlns:a16="http://schemas.microsoft.com/office/drawing/2014/main" id="{F0F5EFEE-FDF6-461F-A487-9819E444A0C5}"/>
              </a:ext>
            </a:extLst>
          </p:cNvPr>
          <p:cNvSpPr txBox="1"/>
          <p:nvPr/>
        </p:nvSpPr>
        <p:spPr>
          <a:xfrm>
            <a:off x="4644372" y="3935842"/>
            <a:ext cx="426016" cy="92333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chemeClr val="bg1"/>
                </a:solidFill>
                <a:effectLst/>
                <a:uLnTx/>
                <a:uFillTx/>
                <a:latin typeface="+mn-ea"/>
                <a:cs typeface="OPPOSans H" panose="00020600040101010101" pitchFamily="18" charset="-122"/>
              </a:rPr>
              <a:t>运营部</a:t>
            </a:r>
          </a:p>
        </p:txBody>
      </p:sp>
      <p:sp>
        <p:nvSpPr>
          <p:cNvPr id="94" name="文本框 93">
            <a:extLst>
              <a:ext uri="{FF2B5EF4-FFF2-40B4-BE49-F238E27FC236}">
                <a16:creationId xmlns:a16="http://schemas.microsoft.com/office/drawing/2014/main" id="{6FF198C4-D152-436C-B3A3-D34553D3F15E}"/>
              </a:ext>
            </a:extLst>
          </p:cNvPr>
          <p:cNvSpPr txBox="1"/>
          <p:nvPr/>
        </p:nvSpPr>
        <p:spPr>
          <a:xfrm>
            <a:off x="5369935" y="3935842"/>
            <a:ext cx="426016" cy="923330"/>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公关部</a:t>
            </a:r>
          </a:p>
        </p:txBody>
      </p:sp>
      <p:sp>
        <p:nvSpPr>
          <p:cNvPr id="95" name="矩形: 圆角 94">
            <a:extLst>
              <a:ext uri="{FF2B5EF4-FFF2-40B4-BE49-F238E27FC236}">
                <a16:creationId xmlns:a16="http://schemas.microsoft.com/office/drawing/2014/main" id="{D35F882C-C578-4424-9C9B-87698CB6CEC6}"/>
              </a:ext>
            </a:extLst>
          </p:cNvPr>
          <p:cNvSpPr/>
          <p:nvPr/>
        </p:nvSpPr>
        <p:spPr>
          <a:xfrm rot="5400000">
            <a:off x="6310737"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6" name="矩形: 圆角 95">
            <a:extLst>
              <a:ext uri="{FF2B5EF4-FFF2-40B4-BE49-F238E27FC236}">
                <a16:creationId xmlns:a16="http://schemas.microsoft.com/office/drawing/2014/main" id="{5340E002-33DB-41AB-91D0-567628D34BB3}"/>
              </a:ext>
            </a:extLst>
          </p:cNvPr>
          <p:cNvSpPr/>
          <p:nvPr/>
        </p:nvSpPr>
        <p:spPr>
          <a:xfrm rot="5400000">
            <a:off x="7036300" y="4288698"/>
            <a:ext cx="1533698" cy="426016"/>
          </a:xfrm>
          <a:prstGeom prst="roundRect">
            <a:avLst>
              <a:gd name="adj" fmla="val 50000"/>
            </a:avLst>
          </a:prstGeom>
          <a:noFill/>
          <a:ln>
            <a:solidFill>
              <a:schemeClr val="accent1"/>
            </a:solidFill>
          </a:ln>
          <a:effectLst>
            <a:outerShdw blurRad="190500" dist="50800" dir="5400000" sx="101000" sy="101000" algn="ctr" rotWithShape="0">
              <a:srgbClr val="2056FF">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7" name="文本框 96">
            <a:extLst>
              <a:ext uri="{FF2B5EF4-FFF2-40B4-BE49-F238E27FC236}">
                <a16:creationId xmlns:a16="http://schemas.microsoft.com/office/drawing/2014/main" id="{1EA4E4D6-40DB-47C8-9AA8-125D1C49A26E}"/>
              </a:ext>
            </a:extLst>
          </p:cNvPr>
          <p:cNvSpPr txBox="1"/>
          <p:nvPr/>
        </p:nvSpPr>
        <p:spPr>
          <a:xfrm>
            <a:off x="6864578" y="3935842"/>
            <a:ext cx="426016" cy="923330"/>
          </a:xfrm>
          <a:prstGeom prst="rect">
            <a:avLst/>
          </a:prstGeom>
          <a:no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b="0" i="0" u="none" strike="noStrike" kern="1200" cap="none" spc="0" normalizeH="0" baseline="0" noProof="0" dirty="0">
                <a:ln>
                  <a:noFill/>
                </a:ln>
                <a:solidFill>
                  <a:schemeClr val="bg1"/>
                </a:solidFill>
                <a:effectLst/>
                <a:uLnTx/>
                <a:uFillTx/>
                <a:latin typeface="+mn-ea"/>
                <a:cs typeface="OPPOSans H" panose="00020600040101010101" pitchFamily="18" charset="-122"/>
              </a:rPr>
              <a:t>研发部</a:t>
            </a:r>
          </a:p>
        </p:txBody>
      </p:sp>
      <p:sp>
        <p:nvSpPr>
          <p:cNvPr id="98" name="文本框 97">
            <a:extLst>
              <a:ext uri="{FF2B5EF4-FFF2-40B4-BE49-F238E27FC236}">
                <a16:creationId xmlns:a16="http://schemas.microsoft.com/office/drawing/2014/main" id="{893B0754-9212-44A9-8F3A-14ED2779D586}"/>
              </a:ext>
            </a:extLst>
          </p:cNvPr>
          <p:cNvSpPr txBox="1"/>
          <p:nvPr/>
        </p:nvSpPr>
        <p:spPr>
          <a:xfrm>
            <a:off x="7590141" y="3935842"/>
            <a:ext cx="426016" cy="923330"/>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维修部</a:t>
            </a:r>
          </a:p>
        </p:txBody>
      </p:sp>
      <p:sp>
        <p:nvSpPr>
          <p:cNvPr id="99" name="文本框 98">
            <a:extLst>
              <a:ext uri="{FF2B5EF4-FFF2-40B4-BE49-F238E27FC236}">
                <a16:creationId xmlns:a16="http://schemas.microsoft.com/office/drawing/2014/main" id="{AB8417AD-EDEA-495A-9912-135131FAE8AE}"/>
              </a:ext>
            </a:extLst>
          </p:cNvPr>
          <p:cNvSpPr txBox="1"/>
          <p:nvPr/>
        </p:nvSpPr>
        <p:spPr>
          <a:xfrm>
            <a:off x="9022963" y="3935842"/>
            <a:ext cx="426016" cy="923330"/>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行政部</a:t>
            </a:r>
          </a:p>
        </p:txBody>
      </p:sp>
      <p:sp>
        <p:nvSpPr>
          <p:cNvPr id="100" name="文本框 99">
            <a:extLst>
              <a:ext uri="{FF2B5EF4-FFF2-40B4-BE49-F238E27FC236}">
                <a16:creationId xmlns:a16="http://schemas.microsoft.com/office/drawing/2014/main" id="{ECF00A50-E538-4B32-B7FB-F627B8045911}"/>
              </a:ext>
            </a:extLst>
          </p:cNvPr>
          <p:cNvSpPr txBox="1"/>
          <p:nvPr/>
        </p:nvSpPr>
        <p:spPr>
          <a:xfrm>
            <a:off x="9542556" y="3935842"/>
            <a:ext cx="426016" cy="923330"/>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保卫部</a:t>
            </a:r>
          </a:p>
        </p:txBody>
      </p:sp>
      <p:sp>
        <p:nvSpPr>
          <p:cNvPr id="101" name="文本框 100">
            <a:extLst>
              <a:ext uri="{FF2B5EF4-FFF2-40B4-BE49-F238E27FC236}">
                <a16:creationId xmlns:a16="http://schemas.microsoft.com/office/drawing/2014/main" id="{A38B39F3-85E0-4C2D-AFDD-6B27FD2FC571}"/>
              </a:ext>
            </a:extLst>
          </p:cNvPr>
          <p:cNvSpPr txBox="1"/>
          <p:nvPr/>
        </p:nvSpPr>
        <p:spPr>
          <a:xfrm>
            <a:off x="10060115" y="3935842"/>
            <a:ext cx="426016" cy="923330"/>
          </a:xfrm>
          <a:prstGeom prst="rect">
            <a:avLst/>
          </a:prstGeom>
          <a:noFill/>
        </p:spPr>
        <p:txBody>
          <a:bodyPr vert="horz"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schemeClr val="tx1">
                    <a:lumMod val="75000"/>
                    <a:lumOff val="25000"/>
                  </a:schemeClr>
                </a:solidFill>
                <a:effectLst/>
                <a:uLnTx/>
                <a:uFillTx/>
                <a:latin typeface="+mn-ea"/>
                <a:cs typeface="OPPOSans H" panose="00020600040101010101" pitchFamily="18" charset="-122"/>
              </a:defRPr>
            </a:lvl1pPr>
          </a:lstStyle>
          <a:p>
            <a:r>
              <a:rPr lang="zh-CN" altLang="en-US" dirty="0">
                <a:solidFill>
                  <a:schemeClr val="bg1"/>
                </a:solidFill>
              </a:rPr>
              <a:t>保洁部</a:t>
            </a:r>
          </a:p>
        </p:txBody>
      </p:sp>
      <p:sp>
        <p:nvSpPr>
          <p:cNvPr id="102" name="矩形 101">
            <a:extLst>
              <a:ext uri="{FF2B5EF4-FFF2-40B4-BE49-F238E27FC236}">
                <a16:creationId xmlns:a16="http://schemas.microsoft.com/office/drawing/2014/main" id="{7AE99FEB-DB15-4590-9672-BED1D907E488}"/>
              </a:ext>
            </a:extLst>
          </p:cNvPr>
          <p:cNvSpPr/>
          <p:nvPr/>
        </p:nvSpPr>
        <p:spPr>
          <a:xfrm>
            <a:off x="0" y="66675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组织架构</a:t>
            </a:r>
          </a:p>
        </p:txBody>
      </p:sp>
    </p:spTree>
    <p:extLst>
      <p:ext uri="{BB962C8B-B14F-4D97-AF65-F5344CB8AC3E}">
        <p14:creationId xmlns:p14="http://schemas.microsoft.com/office/powerpoint/2010/main" val="1391494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企业荣誉</a:t>
            </a:r>
          </a:p>
        </p:txBody>
      </p:sp>
      <p:sp>
        <p:nvSpPr>
          <p:cNvPr id="74" name="梯形 73">
            <a:extLst>
              <a:ext uri="{FF2B5EF4-FFF2-40B4-BE49-F238E27FC236}">
                <a16:creationId xmlns:a16="http://schemas.microsoft.com/office/drawing/2014/main" id="{D6D1C1B3-6739-4D8C-B9C3-718D74E80AD2}"/>
              </a:ext>
            </a:extLst>
          </p:cNvPr>
          <p:cNvSpPr/>
          <p:nvPr/>
        </p:nvSpPr>
        <p:spPr>
          <a:xfrm>
            <a:off x="910431" y="5718629"/>
            <a:ext cx="10371138" cy="669621"/>
          </a:xfrm>
          <a:prstGeom prst="trapezoid">
            <a:avLst>
              <a:gd name="adj" fmla="val 354208"/>
            </a:avLst>
          </a:prstGeom>
          <a:gradFill flip="none" rotWithShape="1">
            <a:gsLst>
              <a:gs pos="0">
                <a:schemeClr val="accent1">
                  <a:alpha val="22000"/>
                </a:schemeClr>
              </a:gs>
              <a:gs pos="100000">
                <a:schemeClr val="accent1">
                  <a:alpha val="0"/>
                </a:schemeClr>
              </a:gs>
            </a:gsLst>
            <a:lin ang="16200000" scaled="1"/>
            <a:tileRect/>
          </a:gradFill>
          <a:ln w="12700" cap="flat" cmpd="sng" algn="ctr">
            <a:noFill/>
            <a:prstDash val="solid"/>
            <a:miter lim="800000"/>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图片 74" descr="徽标, 图标&#10;&#10;描述已自动生成">
            <a:extLst>
              <a:ext uri="{FF2B5EF4-FFF2-40B4-BE49-F238E27FC236}">
                <a16:creationId xmlns:a16="http://schemas.microsoft.com/office/drawing/2014/main" id="{F6C737F8-F8BB-4E95-A5D9-AB318C2CE4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2895" y="1629851"/>
            <a:ext cx="3126211" cy="4545228"/>
          </a:xfrm>
          <a:prstGeom prst="rect">
            <a:avLst/>
          </a:prstGeom>
        </p:spPr>
      </p:pic>
      <p:sp>
        <p:nvSpPr>
          <p:cNvPr id="76" name="文本框 75">
            <a:extLst>
              <a:ext uri="{FF2B5EF4-FFF2-40B4-BE49-F238E27FC236}">
                <a16:creationId xmlns:a16="http://schemas.microsoft.com/office/drawing/2014/main" id="{BCF943D6-053C-4451-8576-266A6D0387A5}"/>
              </a:ext>
            </a:extLst>
          </p:cNvPr>
          <p:cNvSpPr txBox="1"/>
          <p:nvPr/>
        </p:nvSpPr>
        <p:spPr>
          <a:xfrm>
            <a:off x="7730360" y="1796993"/>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77" name="文本框 76">
            <a:extLst>
              <a:ext uri="{FF2B5EF4-FFF2-40B4-BE49-F238E27FC236}">
                <a16:creationId xmlns:a16="http://schemas.microsoft.com/office/drawing/2014/main" id="{668F4045-E03E-4A6B-AC42-CF8B4C9C7AEB}"/>
              </a:ext>
            </a:extLst>
          </p:cNvPr>
          <p:cNvSpPr txBox="1"/>
          <p:nvPr/>
        </p:nvSpPr>
        <p:spPr>
          <a:xfrm>
            <a:off x="7730359" y="2073607"/>
            <a:ext cx="3049653" cy="797206"/>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78" name="文本框 77">
            <a:extLst>
              <a:ext uri="{FF2B5EF4-FFF2-40B4-BE49-F238E27FC236}">
                <a16:creationId xmlns:a16="http://schemas.microsoft.com/office/drawing/2014/main" id="{672F2B0C-FEB6-49B7-AE3E-DC498ED7EE59}"/>
              </a:ext>
            </a:extLst>
          </p:cNvPr>
          <p:cNvSpPr txBox="1"/>
          <p:nvPr/>
        </p:nvSpPr>
        <p:spPr>
          <a:xfrm>
            <a:off x="7357119" y="3357701"/>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79" name="文本框 78">
            <a:extLst>
              <a:ext uri="{FF2B5EF4-FFF2-40B4-BE49-F238E27FC236}">
                <a16:creationId xmlns:a16="http://schemas.microsoft.com/office/drawing/2014/main" id="{8B01F457-C073-4F14-85BD-4C49A11D3209}"/>
              </a:ext>
            </a:extLst>
          </p:cNvPr>
          <p:cNvSpPr txBox="1"/>
          <p:nvPr/>
        </p:nvSpPr>
        <p:spPr>
          <a:xfrm>
            <a:off x="7357118" y="3634315"/>
            <a:ext cx="3049653" cy="797206"/>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0" name="文本框 79">
            <a:extLst>
              <a:ext uri="{FF2B5EF4-FFF2-40B4-BE49-F238E27FC236}">
                <a16:creationId xmlns:a16="http://schemas.microsoft.com/office/drawing/2014/main" id="{1F199F64-52A1-4C4A-A54A-5758EC9768AF}"/>
              </a:ext>
            </a:extLst>
          </p:cNvPr>
          <p:cNvSpPr txBox="1"/>
          <p:nvPr/>
        </p:nvSpPr>
        <p:spPr>
          <a:xfrm>
            <a:off x="7357119" y="4918409"/>
            <a:ext cx="1467068" cy="400110"/>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1" name="文本框 80">
            <a:extLst>
              <a:ext uri="{FF2B5EF4-FFF2-40B4-BE49-F238E27FC236}">
                <a16:creationId xmlns:a16="http://schemas.microsoft.com/office/drawing/2014/main" id="{13E008E8-FB03-42A5-96A9-8D2459E145D7}"/>
              </a:ext>
            </a:extLst>
          </p:cNvPr>
          <p:cNvSpPr txBox="1"/>
          <p:nvPr/>
        </p:nvSpPr>
        <p:spPr>
          <a:xfrm>
            <a:off x="7357118" y="5195023"/>
            <a:ext cx="3049653" cy="797206"/>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2" name="文本框 81">
            <a:extLst>
              <a:ext uri="{FF2B5EF4-FFF2-40B4-BE49-F238E27FC236}">
                <a16:creationId xmlns:a16="http://schemas.microsoft.com/office/drawing/2014/main" id="{5C8DF543-4976-4B6E-9E56-AB174174B772}"/>
              </a:ext>
            </a:extLst>
          </p:cNvPr>
          <p:cNvSpPr txBox="1"/>
          <p:nvPr/>
        </p:nvSpPr>
        <p:spPr>
          <a:xfrm flipH="1">
            <a:off x="2994572" y="1796993"/>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3" name="文本框 82">
            <a:extLst>
              <a:ext uri="{FF2B5EF4-FFF2-40B4-BE49-F238E27FC236}">
                <a16:creationId xmlns:a16="http://schemas.microsoft.com/office/drawing/2014/main" id="{B830A17A-0C5E-41D0-8067-CF38A76ACB0C}"/>
              </a:ext>
            </a:extLst>
          </p:cNvPr>
          <p:cNvSpPr txBox="1"/>
          <p:nvPr/>
        </p:nvSpPr>
        <p:spPr>
          <a:xfrm flipH="1">
            <a:off x="1411988" y="2073607"/>
            <a:ext cx="3049653" cy="797206"/>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4" name="文本框 83">
            <a:extLst>
              <a:ext uri="{FF2B5EF4-FFF2-40B4-BE49-F238E27FC236}">
                <a16:creationId xmlns:a16="http://schemas.microsoft.com/office/drawing/2014/main" id="{278A58BC-EA0F-4C20-B528-653E7BE0F48A}"/>
              </a:ext>
            </a:extLst>
          </p:cNvPr>
          <p:cNvSpPr txBox="1"/>
          <p:nvPr/>
        </p:nvSpPr>
        <p:spPr>
          <a:xfrm flipH="1">
            <a:off x="3367813" y="3357701"/>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5" name="文本框 84">
            <a:extLst>
              <a:ext uri="{FF2B5EF4-FFF2-40B4-BE49-F238E27FC236}">
                <a16:creationId xmlns:a16="http://schemas.microsoft.com/office/drawing/2014/main" id="{512FA62C-BEE4-4991-9FC7-7B629ABF237D}"/>
              </a:ext>
            </a:extLst>
          </p:cNvPr>
          <p:cNvSpPr txBox="1"/>
          <p:nvPr/>
        </p:nvSpPr>
        <p:spPr>
          <a:xfrm flipH="1">
            <a:off x="1785229" y="3634315"/>
            <a:ext cx="3049653" cy="797206"/>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86" name="文本框 85">
            <a:extLst>
              <a:ext uri="{FF2B5EF4-FFF2-40B4-BE49-F238E27FC236}">
                <a16:creationId xmlns:a16="http://schemas.microsoft.com/office/drawing/2014/main" id="{3E8095C2-A555-4C25-92F4-A825E7B76872}"/>
              </a:ext>
            </a:extLst>
          </p:cNvPr>
          <p:cNvSpPr txBox="1"/>
          <p:nvPr/>
        </p:nvSpPr>
        <p:spPr>
          <a:xfrm flipH="1">
            <a:off x="3367813" y="4918409"/>
            <a:ext cx="1467068" cy="400110"/>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87" name="文本框 86">
            <a:extLst>
              <a:ext uri="{FF2B5EF4-FFF2-40B4-BE49-F238E27FC236}">
                <a16:creationId xmlns:a16="http://schemas.microsoft.com/office/drawing/2014/main" id="{D1FC71A1-D1AE-4349-9852-E7749BCB7FBB}"/>
              </a:ext>
            </a:extLst>
          </p:cNvPr>
          <p:cNvSpPr txBox="1"/>
          <p:nvPr/>
        </p:nvSpPr>
        <p:spPr>
          <a:xfrm flipH="1">
            <a:off x="1785229" y="5195023"/>
            <a:ext cx="3049653" cy="797206"/>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2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Tree>
    <p:extLst>
      <p:ext uri="{BB962C8B-B14F-4D97-AF65-F5344CB8AC3E}">
        <p14:creationId xmlns:p14="http://schemas.microsoft.com/office/powerpoint/2010/main" val="4080158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矩形 101">
            <a:extLst>
              <a:ext uri="{FF2B5EF4-FFF2-40B4-BE49-F238E27FC236}">
                <a16:creationId xmlns:a16="http://schemas.microsoft.com/office/drawing/2014/main" id="{7AE99FEB-DB15-4590-9672-BED1D907E488}"/>
              </a:ext>
            </a:extLst>
          </p:cNvPr>
          <p:cNvSpPr/>
          <p:nvPr/>
        </p:nvSpPr>
        <p:spPr>
          <a:xfrm>
            <a:off x="0" y="6858000"/>
            <a:ext cx="12192000" cy="1905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发展历程</a:t>
            </a:r>
          </a:p>
        </p:txBody>
      </p:sp>
      <p:grpSp>
        <p:nvGrpSpPr>
          <p:cNvPr id="4" name="组合 3">
            <a:extLst>
              <a:ext uri="{FF2B5EF4-FFF2-40B4-BE49-F238E27FC236}">
                <a16:creationId xmlns:a16="http://schemas.microsoft.com/office/drawing/2014/main" id="{808B031A-5056-4857-B0C0-80BFA53857DA}"/>
              </a:ext>
            </a:extLst>
          </p:cNvPr>
          <p:cNvGrpSpPr/>
          <p:nvPr/>
        </p:nvGrpSpPr>
        <p:grpSpPr>
          <a:xfrm>
            <a:off x="4377452" y="777459"/>
            <a:ext cx="3437095" cy="6080541"/>
            <a:chOff x="4530568" y="944880"/>
            <a:chExt cx="3142979" cy="5560222"/>
          </a:xfrm>
        </p:grpSpPr>
        <p:pic>
          <p:nvPicPr>
            <p:cNvPr id="5" name="图片 4">
              <a:extLst>
                <a:ext uri="{FF2B5EF4-FFF2-40B4-BE49-F238E27FC236}">
                  <a16:creationId xmlns:a16="http://schemas.microsoft.com/office/drawing/2014/main" id="{C179C1F0-F6A2-4BA1-8C81-69F0296B9FCD}"/>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51005" t="33556" r="18577"/>
            <a:stretch/>
          </p:blipFill>
          <p:spPr>
            <a:xfrm>
              <a:off x="6414030" y="1468907"/>
              <a:ext cx="1259517" cy="5036195"/>
            </a:xfrm>
            <a:prstGeom prst="rect">
              <a:avLst/>
            </a:prstGeom>
          </p:spPr>
        </p:pic>
        <p:pic>
          <p:nvPicPr>
            <p:cNvPr id="6" name="图片 5">
              <a:extLst>
                <a:ext uri="{FF2B5EF4-FFF2-40B4-BE49-F238E27FC236}">
                  <a16:creationId xmlns:a16="http://schemas.microsoft.com/office/drawing/2014/main" id="{AB622E28-6D84-41CA-9ACE-3EC9CCC08059}"/>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21150" t="33556" r="48269"/>
            <a:stretch/>
          </p:blipFill>
          <p:spPr>
            <a:xfrm>
              <a:off x="4530568" y="944880"/>
              <a:ext cx="1706063" cy="5560222"/>
            </a:xfrm>
            <a:prstGeom prst="rect">
              <a:avLst/>
            </a:prstGeom>
          </p:spPr>
        </p:pic>
      </p:grpSp>
      <p:sp>
        <p:nvSpPr>
          <p:cNvPr id="10" name="椭圆 9">
            <a:extLst>
              <a:ext uri="{FF2B5EF4-FFF2-40B4-BE49-F238E27FC236}">
                <a16:creationId xmlns:a16="http://schemas.microsoft.com/office/drawing/2014/main" id="{7B61F2E6-19F8-4876-AC76-FED0472268C6}"/>
              </a:ext>
            </a:extLst>
          </p:cNvPr>
          <p:cNvSpPr/>
          <p:nvPr/>
        </p:nvSpPr>
        <p:spPr>
          <a:xfrm>
            <a:off x="3788979" y="5021026"/>
            <a:ext cx="195702" cy="195702"/>
          </a:xfrm>
          <a:prstGeom prst="ellipse">
            <a:avLst/>
          </a:prstGeom>
          <a:solidFill>
            <a:schemeClr val="bg1"/>
          </a:solidFill>
          <a:ln>
            <a:noFill/>
          </a:ln>
          <a:effectLst>
            <a:outerShdw blurRad="279400" sx="102000" sy="102000" algn="ctr" rotWithShape="0">
              <a:srgbClr val="2E857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8" name="图片 7">
            <a:extLst>
              <a:ext uri="{FF2B5EF4-FFF2-40B4-BE49-F238E27FC236}">
                <a16:creationId xmlns:a16="http://schemas.microsoft.com/office/drawing/2014/main" id="{670228D9-C422-4DDC-B35F-C0D32AA65F13}"/>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21150" t="33556" r="48269" b="19702"/>
          <a:stretch/>
        </p:blipFill>
        <p:spPr>
          <a:xfrm>
            <a:off x="4377452" y="665106"/>
            <a:ext cx="1865714" cy="4277561"/>
          </a:xfrm>
          <a:prstGeom prst="rect">
            <a:avLst/>
          </a:prstGeom>
        </p:spPr>
      </p:pic>
      <p:pic>
        <p:nvPicPr>
          <p:cNvPr id="9" name="图片 8">
            <a:extLst>
              <a:ext uri="{FF2B5EF4-FFF2-40B4-BE49-F238E27FC236}">
                <a16:creationId xmlns:a16="http://schemas.microsoft.com/office/drawing/2014/main" id="{11AD1824-B093-4E0B-A17A-21AADB9F86DF}"/>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51005" t="33556" r="18577" b="27512"/>
          <a:stretch/>
        </p:blipFill>
        <p:spPr>
          <a:xfrm>
            <a:off x="6437166" y="1310719"/>
            <a:ext cx="1377381" cy="3227050"/>
          </a:xfrm>
          <a:prstGeom prst="rect">
            <a:avLst/>
          </a:prstGeom>
        </p:spPr>
      </p:pic>
      <p:sp>
        <p:nvSpPr>
          <p:cNvPr id="7" name="椭圆 6">
            <a:extLst>
              <a:ext uri="{FF2B5EF4-FFF2-40B4-BE49-F238E27FC236}">
                <a16:creationId xmlns:a16="http://schemas.microsoft.com/office/drawing/2014/main" id="{4FA9921F-7824-4B77-A46F-792324C14DCE}"/>
              </a:ext>
            </a:extLst>
          </p:cNvPr>
          <p:cNvSpPr/>
          <p:nvPr/>
        </p:nvSpPr>
        <p:spPr>
          <a:xfrm rot="20582983">
            <a:off x="2346954" y="2847107"/>
            <a:ext cx="7562889" cy="1784683"/>
          </a:xfrm>
          <a:prstGeom prst="ellipse">
            <a:avLst/>
          </a:prstGeom>
          <a:noFill/>
          <a:ln w="25400">
            <a:gradFill>
              <a:gsLst>
                <a:gs pos="100000">
                  <a:schemeClr val="bg1"/>
                </a:gs>
                <a:gs pos="3000">
                  <a:schemeClr val="bg1">
                    <a:alpha val="0"/>
                  </a:schemeClr>
                </a:gs>
              </a:gsLst>
              <a:lin ang="5400000" scaled="1"/>
            </a:gradFill>
          </a:ln>
          <a:effectLst>
            <a:innerShdw blurRad="114300">
              <a:prstClr val="black">
                <a:alpha val="23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a:extLst>
              <a:ext uri="{FF2B5EF4-FFF2-40B4-BE49-F238E27FC236}">
                <a16:creationId xmlns:a16="http://schemas.microsoft.com/office/drawing/2014/main" id="{422F16FD-95A2-4B6A-8387-388ACB3DABA4}"/>
              </a:ext>
            </a:extLst>
          </p:cNvPr>
          <p:cNvSpPr txBox="1"/>
          <p:nvPr/>
        </p:nvSpPr>
        <p:spPr>
          <a:xfrm>
            <a:off x="1335689" y="4203860"/>
            <a:ext cx="1085554" cy="369332"/>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20XX</a:t>
            </a:r>
            <a:r>
              <a:rPr kumimoji="0" lang="zh-CN" altLang="en-US"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年</a:t>
            </a:r>
          </a:p>
        </p:txBody>
      </p:sp>
      <p:sp>
        <p:nvSpPr>
          <p:cNvPr id="24" name="文本框 23">
            <a:extLst>
              <a:ext uri="{FF2B5EF4-FFF2-40B4-BE49-F238E27FC236}">
                <a16:creationId xmlns:a16="http://schemas.microsoft.com/office/drawing/2014/main" id="{C45D21BB-9B17-412B-819E-75EBDCF412E8}"/>
              </a:ext>
            </a:extLst>
          </p:cNvPr>
          <p:cNvSpPr txBox="1"/>
          <p:nvPr/>
        </p:nvSpPr>
        <p:spPr>
          <a:xfrm>
            <a:off x="150112" y="4560788"/>
            <a:ext cx="2356908" cy="709105"/>
          </a:xfrm>
          <a:prstGeom prst="rect">
            <a:avLst/>
          </a:prstGeom>
          <a:noFill/>
          <a:effectLst/>
        </p:spPr>
        <p:txBody>
          <a:bodyPr wrap="square" lIns="91440" tIns="45720" rIns="91440" bIns="45720" rtlCol="0">
            <a:spAutoFit/>
          </a:bodyPr>
          <a:lstStyle/>
          <a:p>
            <a:pPr marL="0" marR="0" lvl="0" indent="0" algn="r" defTabSz="914400" rtl="0" eaLnBrk="1" fontAlgn="auto" latinLnBrk="0" hangingPunct="1">
              <a:lnSpc>
                <a:spcPct val="130000"/>
              </a:lnSpc>
              <a:buClrTx/>
              <a:buSzTx/>
              <a:buFontTx/>
              <a:buNone/>
              <a:tabLst/>
              <a:defRPr/>
            </a:pPr>
            <a:r>
              <a:rPr kumimoji="0" lang="zh-CN" altLang="en-US"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5" name="文本框 24">
            <a:extLst>
              <a:ext uri="{FF2B5EF4-FFF2-40B4-BE49-F238E27FC236}">
                <a16:creationId xmlns:a16="http://schemas.microsoft.com/office/drawing/2014/main" id="{9C3ED516-0380-42F2-9A48-56C0ADC555F8}"/>
              </a:ext>
            </a:extLst>
          </p:cNvPr>
          <p:cNvSpPr txBox="1"/>
          <p:nvPr/>
        </p:nvSpPr>
        <p:spPr>
          <a:xfrm>
            <a:off x="3344053" y="5289610"/>
            <a:ext cx="108555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20XX</a:t>
            </a:r>
            <a:r>
              <a:rPr kumimoji="0" lang="zh-CN" altLang="en-US"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年</a:t>
            </a:r>
          </a:p>
        </p:txBody>
      </p:sp>
      <p:sp>
        <p:nvSpPr>
          <p:cNvPr id="26" name="文本框 25">
            <a:extLst>
              <a:ext uri="{FF2B5EF4-FFF2-40B4-BE49-F238E27FC236}">
                <a16:creationId xmlns:a16="http://schemas.microsoft.com/office/drawing/2014/main" id="{76F500DE-71DC-4D73-932E-EABACCC6E69D}"/>
              </a:ext>
            </a:extLst>
          </p:cNvPr>
          <p:cNvSpPr txBox="1"/>
          <p:nvPr/>
        </p:nvSpPr>
        <p:spPr>
          <a:xfrm>
            <a:off x="2708376" y="5713929"/>
            <a:ext cx="2356908" cy="709105"/>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27" name="椭圆 26">
            <a:extLst>
              <a:ext uri="{FF2B5EF4-FFF2-40B4-BE49-F238E27FC236}">
                <a16:creationId xmlns:a16="http://schemas.microsoft.com/office/drawing/2014/main" id="{077F4594-7559-4224-BFDF-1D04D7ECD241}"/>
              </a:ext>
            </a:extLst>
          </p:cNvPr>
          <p:cNvSpPr/>
          <p:nvPr/>
        </p:nvSpPr>
        <p:spPr>
          <a:xfrm>
            <a:off x="6538086" y="4416941"/>
            <a:ext cx="195702" cy="195702"/>
          </a:xfrm>
          <a:prstGeom prst="ellipse">
            <a:avLst/>
          </a:prstGeom>
          <a:solidFill>
            <a:schemeClr val="bg1"/>
          </a:solidFill>
          <a:ln>
            <a:noFill/>
          </a:ln>
          <a:effectLst>
            <a:outerShdw blurRad="279400" sx="102000" sy="102000" algn="ctr" rotWithShape="0">
              <a:srgbClr val="2E857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8" name="文本框 27">
            <a:extLst>
              <a:ext uri="{FF2B5EF4-FFF2-40B4-BE49-F238E27FC236}">
                <a16:creationId xmlns:a16="http://schemas.microsoft.com/office/drawing/2014/main" id="{58D68478-11AD-413A-BDFB-34E3691614FD}"/>
              </a:ext>
            </a:extLst>
          </p:cNvPr>
          <p:cNvSpPr txBox="1"/>
          <p:nvPr/>
        </p:nvSpPr>
        <p:spPr>
          <a:xfrm>
            <a:off x="6093160" y="4800518"/>
            <a:ext cx="108555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20XX</a:t>
            </a:r>
            <a:r>
              <a:rPr kumimoji="0" lang="zh-CN" altLang="en-US"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年</a:t>
            </a:r>
          </a:p>
        </p:txBody>
      </p:sp>
      <p:sp>
        <p:nvSpPr>
          <p:cNvPr id="29" name="文本框 28">
            <a:extLst>
              <a:ext uri="{FF2B5EF4-FFF2-40B4-BE49-F238E27FC236}">
                <a16:creationId xmlns:a16="http://schemas.microsoft.com/office/drawing/2014/main" id="{C6F66D12-61E4-4A9C-8CF7-9A190645155B}"/>
              </a:ext>
            </a:extLst>
          </p:cNvPr>
          <p:cNvSpPr txBox="1"/>
          <p:nvPr/>
        </p:nvSpPr>
        <p:spPr>
          <a:xfrm>
            <a:off x="5457483" y="5136117"/>
            <a:ext cx="2356908" cy="709105"/>
          </a:xfrm>
          <a:prstGeom prst="rect">
            <a:avLst/>
          </a:prstGeom>
          <a:noFill/>
          <a:effectLst/>
        </p:spPr>
        <p:txBody>
          <a:bodyPr wrap="square" lIns="91440" tIns="45720" rIns="91440" bIns="45720" rtlCol="0">
            <a:spAutoFit/>
          </a:bodyPr>
          <a:lstStyle/>
          <a:p>
            <a:pPr marL="0" marR="0" lvl="0" indent="0" algn="ctr" defTabSz="914400" rtl="0" eaLnBrk="1" fontAlgn="auto" latinLnBrk="0" hangingPunct="1">
              <a:lnSpc>
                <a:spcPct val="130000"/>
              </a:lnSpc>
              <a:buClrTx/>
              <a:buSzTx/>
              <a:buFontTx/>
              <a:buNone/>
              <a:tabLst/>
              <a:defRPr/>
            </a:pPr>
            <a:r>
              <a:rPr kumimoji="0" lang="zh-CN" altLang="en-US"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0" name="椭圆 29">
            <a:extLst>
              <a:ext uri="{FF2B5EF4-FFF2-40B4-BE49-F238E27FC236}">
                <a16:creationId xmlns:a16="http://schemas.microsoft.com/office/drawing/2014/main" id="{BF62E024-1F91-40F3-AFBE-E3EF23D213C9}"/>
              </a:ext>
            </a:extLst>
          </p:cNvPr>
          <p:cNvSpPr/>
          <p:nvPr/>
        </p:nvSpPr>
        <p:spPr>
          <a:xfrm>
            <a:off x="8344126" y="3719878"/>
            <a:ext cx="195702" cy="195702"/>
          </a:xfrm>
          <a:prstGeom prst="ellipse">
            <a:avLst/>
          </a:prstGeom>
          <a:solidFill>
            <a:schemeClr val="bg1"/>
          </a:solidFill>
          <a:ln>
            <a:noFill/>
          </a:ln>
          <a:effectLst>
            <a:outerShdw blurRad="279400" sx="102000" sy="102000" algn="ctr" rotWithShape="0">
              <a:srgbClr val="2E857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1F82885C-AFA1-4E84-8BE2-A461B2DDB78D}"/>
              </a:ext>
            </a:extLst>
          </p:cNvPr>
          <p:cNvSpPr txBox="1"/>
          <p:nvPr/>
        </p:nvSpPr>
        <p:spPr>
          <a:xfrm>
            <a:off x="8555148" y="3719878"/>
            <a:ext cx="108555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20XX</a:t>
            </a:r>
            <a:r>
              <a:rPr kumimoji="0" lang="zh-CN" altLang="en-US"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年</a:t>
            </a:r>
          </a:p>
        </p:txBody>
      </p:sp>
      <p:sp>
        <p:nvSpPr>
          <p:cNvPr id="36" name="文本框 35">
            <a:extLst>
              <a:ext uri="{FF2B5EF4-FFF2-40B4-BE49-F238E27FC236}">
                <a16:creationId xmlns:a16="http://schemas.microsoft.com/office/drawing/2014/main" id="{D668958E-0494-4CF4-AB0D-86A58C4CA9D6}"/>
              </a:ext>
            </a:extLst>
          </p:cNvPr>
          <p:cNvSpPr txBox="1"/>
          <p:nvPr/>
        </p:nvSpPr>
        <p:spPr>
          <a:xfrm>
            <a:off x="8555148" y="4095745"/>
            <a:ext cx="2356908" cy="709105"/>
          </a:xfrm>
          <a:prstGeom prst="rect">
            <a:avLst/>
          </a:prstGeom>
          <a:noFill/>
          <a:effectLst/>
        </p:spPr>
        <p:txBody>
          <a:bodyPr wrap="square" lIns="91440" tIns="45720" rIns="91440" bIns="45720" rtlCol="0">
            <a:spAutoFit/>
          </a:bodyPr>
          <a:lstStyle/>
          <a:p>
            <a:pPr marL="0" marR="0" lvl="0" indent="0" defTabSz="914400" rtl="0" eaLnBrk="1" fontAlgn="auto" latinLnBrk="0" hangingPunct="1">
              <a:lnSpc>
                <a:spcPct val="130000"/>
              </a:lnSpc>
              <a:buClrTx/>
              <a:buSzTx/>
              <a:buFontTx/>
              <a:buNone/>
              <a:tabLst/>
              <a:defRPr/>
            </a:pPr>
            <a:r>
              <a:rPr kumimoji="0" lang="zh-CN" altLang="en-US"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38" name="椭圆 37">
            <a:extLst>
              <a:ext uri="{FF2B5EF4-FFF2-40B4-BE49-F238E27FC236}">
                <a16:creationId xmlns:a16="http://schemas.microsoft.com/office/drawing/2014/main" id="{7628A81D-8D8F-4850-9AB0-683B7870C74E}"/>
              </a:ext>
            </a:extLst>
          </p:cNvPr>
          <p:cNvSpPr/>
          <p:nvPr/>
        </p:nvSpPr>
        <p:spPr>
          <a:xfrm>
            <a:off x="9640702" y="2497601"/>
            <a:ext cx="195702" cy="195702"/>
          </a:xfrm>
          <a:prstGeom prst="ellipse">
            <a:avLst/>
          </a:prstGeom>
          <a:solidFill>
            <a:schemeClr val="bg1"/>
          </a:solidFill>
          <a:ln>
            <a:noFill/>
          </a:ln>
          <a:effectLst>
            <a:outerShdw blurRad="279400" sx="102000" sy="102000" algn="ctr" rotWithShape="0">
              <a:srgbClr val="2E8573">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文本框 38">
            <a:extLst>
              <a:ext uri="{FF2B5EF4-FFF2-40B4-BE49-F238E27FC236}">
                <a16:creationId xmlns:a16="http://schemas.microsoft.com/office/drawing/2014/main" id="{45A43D22-4576-4E49-A4EC-9D8B829C8530}"/>
              </a:ext>
            </a:extLst>
          </p:cNvPr>
          <p:cNvSpPr txBox="1"/>
          <p:nvPr/>
        </p:nvSpPr>
        <p:spPr>
          <a:xfrm>
            <a:off x="9811454" y="2412835"/>
            <a:ext cx="108555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20XX</a:t>
            </a:r>
            <a:r>
              <a:rPr kumimoji="0" lang="zh-CN" altLang="en-US" b="0" i="0" u="none" strike="noStrike" kern="1200" cap="none" spc="0" normalizeH="0" baseline="0" noProof="0" dirty="0">
                <a:ln>
                  <a:noFill/>
                </a:ln>
                <a:solidFill>
                  <a:schemeClr val="accent1"/>
                </a:solidFill>
                <a:effectLst/>
                <a:uLnTx/>
                <a:uFillTx/>
                <a:latin typeface="OPPOSans H" panose="00020600040101010101" pitchFamily="18" charset="-122"/>
                <a:ea typeface="OPPOSans H" panose="00020600040101010101" pitchFamily="18" charset="-122"/>
                <a:cs typeface="OPPOSans H" panose="00020600040101010101" pitchFamily="18" charset="-122"/>
              </a:rPr>
              <a:t>年</a:t>
            </a:r>
          </a:p>
        </p:txBody>
      </p:sp>
      <p:sp>
        <p:nvSpPr>
          <p:cNvPr id="40" name="文本框 39">
            <a:extLst>
              <a:ext uri="{FF2B5EF4-FFF2-40B4-BE49-F238E27FC236}">
                <a16:creationId xmlns:a16="http://schemas.microsoft.com/office/drawing/2014/main" id="{B1910810-73AC-4B0D-9FE2-A9FE4F35B3FE}"/>
              </a:ext>
            </a:extLst>
          </p:cNvPr>
          <p:cNvSpPr txBox="1"/>
          <p:nvPr/>
        </p:nvSpPr>
        <p:spPr>
          <a:xfrm>
            <a:off x="9811454" y="2788702"/>
            <a:ext cx="2230433" cy="709105"/>
          </a:xfrm>
          <a:prstGeom prst="rect">
            <a:avLst/>
          </a:prstGeom>
          <a:noFill/>
          <a:effectLst/>
        </p:spPr>
        <p:txBody>
          <a:bodyPr wrap="square" lIns="91440" tIns="45720" rIns="91440" bIns="45720" rtlCol="0">
            <a:spAutoFit/>
          </a:bodyPr>
          <a:lstStyle/>
          <a:p>
            <a:pPr marL="0" marR="0" lvl="0" indent="0" defTabSz="914400" rtl="0" eaLnBrk="1" fontAlgn="auto" latinLnBrk="0" hangingPunct="1">
              <a:lnSpc>
                <a:spcPct val="130000"/>
              </a:lnSpc>
              <a:buClrTx/>
              <a:buSzTx/>
              <a:buFontTx/>
              <a:buNone/>
              <a:tabLst/>
              <a:defRPr/>
            </a:pPr>
            <a:r>
              <a:rPr kumimoji="0" lang="zh-CN" altLang="en-US"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05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Tree>
    <p:extLst>
      <p:ext uri="{BB962C8B-B14F-4D97-AF65-F5344CB8AC3E}">
        <p14:creationId xmlns:p14="http://schemas.microsoft.com/office/powerpoint/2010/main" val="3885913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标题 102">
            <a:extLst>
              <a:ext uri="{FF2B5EF4-FFF2-40B4-BE49-F238E27FC236}">
                <a16:creationId xmlns:a16="http://schemas.microsoft.com/office/drawing/2014/main" id="{D1C63FF9-A16D-4566-B4B9-B4AACB1AB167}"/>
              </a:ext>
            </a:extLst>
          </p:cNvPr>
          <p:cNvSpPr>
            <a:spLocks noGrp="1"/>
          </p:cNvSpPr>
          <p:nvPr>
            <p:ph type="title"/>
          </p:nvPr>
        </p:nvSpPr>
        <p:spPr/>
        <p:txBody>
          <a:bodyPr/>
          <a:lstStyle/>
          <a:p>
            <a:r>
              <a:rPr lang="zh-CN" altLang="en-US" dirty="0"/>
              <a:t>业务范围</a:t>
            </a:r>
          </a:p>
        </p:txBody>
      </p:sp>
      <p:sp>
        <p:nvSpPr>
          <p:cNvPr id="4" name="矩形: 剪去单角 3">
            <a:extLst>
              <a:ext uri="{FF2B5EF4-FFF2-40B4-BE49-F238E27FC236}">
                <a16:creationId xmlns:a16="http://schemas.microsoft.com/office/drawing/2014/main" id="{034FFED8-F6EC-41F5-AACC-1A34BE1CDBE4}"/>
              </a:ext>
            </a:extLst>
          </p:cNvPr>
          <p:cNvSpPr/>
          <p:nvPr/>
        </p:nvSpPr>
        <p:spPr>
          <a:xfrm>
            <a:off x="1393933" y="4867818"/>
            <a:ext cx="3609589" cy="1351280"/>
          </a:xfrm>
          <a:prstGeom prst="snip1Rect">
            <a:avLst>
              <a:gd name="adj" fmla="val 8862"/>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36D64CCD-CA5C-4F29-B179-3A4FCF320C5A}"/>
              </a:ext>
            </a:extLst>
          </p:cNvPr>
          <p:cNvSpPr txBox="1"/>
          <p:nvPr/>
        </p:nvSpPr>
        <p:spPr>
          <a:xfrm>
            <a:off x="1394991" y="4939648"/>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6" name="文本框 5">
            <a:extLst>
              <a:ext uri="{FF2B5EF4-FFF2-40B4-BE49-F238E27FC236}">
                <a16:creationId xmlns:a16="http://schemas.microsoft.com/office/drawing/2014/main" id="{3E921F7A-7FF5-4089-8E3E-9D5B407C82D5}"/>
              </a:ext>
            </a:extLst>
          </p:cNvPr>
          <p:cNvSpPr txBox="1"/>
          <p:nvPr/>
        </p:nvSpPr>
        <p:spPr>
          <a:xfrm>
            <a:off x="1394991" y="5232798"/>
            <a:ext cx="3559763" cy="914609"/>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nvGrpSpPr>
          <p:cNvPr id="7" name="组合 6">
            <a:extLst>
              <a:ext uri="{FF2B5EF4-FFF2-40B4-BE49-F238E27FC236}">
                <a16:creationId xmlns:a16="http://schemas.microsoft.com/office/drawing/2014/main" id="{7CF22574-0939-4040-8F18-324D5E68C448}"/>
              </a:ext>
            </a:extLst>
          </p:cNvPr>
          <p:cNvGrpSpPr/>
          <p:nvPr/>
        </p:nvGrpSpPr>
        <p:grpSpPr>
          <a:xfrm>
            <a:off x="534639" y="1310862"/>
            <a:ext cx="5347493" cy="3233044"/>
            <a:chOff x="768059" y="1259712"/>
            <a:chExt cx="5347493" cy="3233044"/>
          </a:xfrm>
        </p:grpSpPr>
        <p:graphicFrame>
          <p:nvGraphicFramePr>
            <p:cNvPr id="8" name="图表 7">
              <a:extLst>
                <a:ext uri="{FF2B5EF4-FFF2-40B4-BE49-F238E27FC236}">
                  <a16:creationId xmlns:a16="http://schemas.microsoft.com/office/drawing/2014/main" id="{D3A29F88-31C2-48DD-9E67-8DDBFC98AE31}"/>
                </a:ext>
              </a:extLst>
            </p:cNvPr>
            <p:cNvGraphicFramePr/>
            <p:nvPr>
              <p:extLst>
                <p:ext uri="{D42A27DB-BD31-4B8C-83A1-F6EECF244321}">
                  <p14:modId xmlns:p14="http://schemas.microsoft.com/office/powerpoint/2010/main" val="145660395"/>
                </p:ext>
              </p:extLst>
            </p:nvPr>
          </p:nvGraphicFramePr>
          <p:xfrm>
            <a:off x="768059" y="1259712"/>
            <a:ext cx="5347493" cy="3233044"/>
          </p:xfrm>
          <a:graphic>
            <a:graphicData uri="http://schemas.openxmlformats.org/drawingml/2006/chart">
              <c:chart xmlns:c="http://schemas.openxmlformats.org/drawingml/2006/chart" xmlns:r="http://schemas.openxmlformats.org/officeDocument/2006/relationships" r:id="rId2"/>
            </a:graphicData>
          </a:graphic>
        </p:graphicFrame>
        <p:sp>
          <p:nvSpPr>
            <p:cNvPr id="9" name="任意多边形: 形状 8">
              <a:extLst>
                <a:ext uri="{FF2B5EF4-FFF2-40B4-BE49-F238E27FC236}">
                  <a16:creationId xmlns:a16="http://schemas.microsoft.com/office/drawing/2014/main" id="{E4391F73-2255-45D0-8D38-FC41FDA60946}"/>
                </a:ext>
              </a:extLst>
            </p:cNvPr>
            <p:cNvSpPr/>
            <p:nvPr/>
          </p:nvSpPr>
          <p:spPr>
            <a:xfrm>
              <a:off x="1778255" y="2275336"/>
              <a:ext cx="3551202" cy="1886653"/>
            </a:xfrm>
            <a:custGeom>
              <a:avLst/>
              <a:gdLst>
                <a:gd name="connsiteX0" fmla="*/ 2492339 w 3551202"/>
                <a:gd name="connsiteY0" fmla="*/ 358 h 1886653"/>
                <a:gd name="connsiteX1" fmla="*/ 2585639 w 3551202"/>
                <a:gd name="connsiteY1" fmla="*/ 1841 h 1886653"/>
                <a:gd name="connsiteX2" fmla="*/ 3551202 w 3551202"/>
                <a:gd name="connsiteY2" fmla="*/ 218779 h 1886653"/>
                <a:gd name="connsiteX3" fmla="*/ 3551202 w 3551202"/>
                <a:gd name="connsiteY3" fmla="*/ 1886653 h 1886653"/>
                <a:gd name="connsiteX4" fmla="*/ 0 w 3551202"/>
                <a:gd name="connsiteY4" fmla="*/ 1886653 h 1886653"/>
                <a:gd name="connsiteX5" fmla="*/ 0 w 3551202"/>
                <a:gd name="connsiteY5" fmla="*/ 774203 h 1886653"/>
                <a:gd name="connsiteX6" fmla="*/ 695070 w 3551202"/>
                <a:gd name="connsiteY6" fmla="*/ 615950 h 1886653"/>
                <a:gd name="connsiteX7" fmla="*/ 1320545 w 3551202"/>
                <a:gd name="connsiteY7" fmla="*/ 441325 h 1886653"/>
                <a:gd name="connsiteX8" fmla="*/ 1335883 w 3551202"/>
                <a:gd name="connsiteY8" fmla="*/ 415762 h 1886653"/>
                <a:gd name="connsiteX9" fmla="*/ 1410471 w 3551202"/>
                <a:gd name="connsiteY9" fmla="*/ 389998 h 1886653"/>
                <a:gd name="connsiteX10" fmla="*/ 1970011 w 3551202"/>
                <a:gd name="connsiteY10" fmla="*/ 132004 h 1886653"/>
                <a:gd name="connsiteX11" fmla="*/ 2492339 w 3551202"/>
                <a:gd name="connsiteY11" fmla="*/ 358 h 18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51202" h="1886653">
                  <a:moveTo>
                    <a:pt x="2492339" y="358"/>
                  </a:moveTo>
                  <a:cubicBezTo>
                    <a:pt x="2521730" y="-403"/>
                    <a:pt x="2552698" y="33"/>
                    <a:pt x="2585639" y="1841"/>
                  </a:cubicBezTo>
                  <a:cubicBezTo>
                    <a:pt x="2849169" y="16304"/>
                    <a:pt x="3200186" y="117541"/>
                    <a:pt x="3551202" y="218779"/>
                  </a:cubicBezTo>
                  <a:lnTo>
                    <a:pt x="3551202" y="1886653"/>
                  </a:lnTo>
                  <a:lnTo>
                    <a:pt x="0" y="1886653"/>
                  </a:lnTo>
                  <a:lnTo>
                    <a:pt x="0" y="774203"/>
                  </a:lnTo>
                  <a:lnTo>
                    <a:pt x="695070" y="615950"/>
                  </a:lnTo>
                  <a:lnTo>
                    <a:pt x="1320545" y="441325"/>
                  </a:lnTo>
                  <a:lnTo>
                    <a:pt x="1335883" y="415762"/>
                  </a:lnTo>
                  <a:lnTo>
                    <a:pt x="1410471" y="389998"/>
                  </a:lnTo>
                  <a:cubicBezTo>
                    <a:pt x="1658382" y="296289"/>
                    <a:pt x="1781947" y="194373"/>
                    <a:pt x="1970011" y="132004"/>
                  </a:cubicBezTo>
                  <a:cubicBezTo>
                    <a:pt x="2158074" y="69634"/>
                    <a:pt x="2286600" y="5683"/>
                    <a:pt x="2492339" y="358"/>
                  </a:cubicBezTo>
                  <a:close/>
                </a:path>
              </a:pathLst>
            </a:custGeom>
            <a:gradFill flip="none" rotWithShape="1">
              <a:gsLst>
                <a:gs pos="24000">
                  <a:schemeClr val="accent1">
                    <a:alpha val="16000"/>
                  </a:schemeClr>
                </a:gs>
                <a:gs pos="85000">
                  <a:schemeClr val="accent1">
                    <a:alpha val="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aphicFrame>
        <p:nvGraphicFramePr>
          <p:cNvPr id="10" name="图表 9">
            <a:extLst>
              <a:ext uri="{FF2B5EF4-FFF2-40B4-BE49-F238E27FC236}">
                <a16:creationId xmlns:a16="http://schemas.microsoft.com/office/drawing/2014/main" id="{359554D5-BE0C-4D26-BB9D-6329060FEF52}"/>
              </a:ext>
            </a:extLst>
          </p:cNvPr>
          <p:cNvGraphicFramePr/>
          <p:nvPr>
            <p:extLst>
              <p:ext uri="{D42A27DB-BD31-4B8C-83A1-F6EECF244321}">
                <p14:modId xmlns:p14="http://schemas.microsoft.com/office/powerpoint/2010/main" val="1436062225"/>
              </p:ext>
            </p:extLst>
          </p:nvPr>
        </p:nvGraphicFramePr>
        <p:xfrm>
          <a:off x="6471648" y="1310862"/>
          <a:ext cx="5347493" cy="3233044"/>
        </p:xfrm>
        <a:graphic>
          <a:graphicData uri="http://schemas.openxmlformats.org/drawingml/2006/chart">
            <c:chart xmlns:c="http://schemas.openxmlformats.org/drawingml/2006/chart" xmlns:r="http://schemas.openxmlformats.org/officeDocument/2006/relationships" r:id="rId3"/>
          </a:graphicData>
        </a:graphic>
      </p:graphicFrame>
      <p:sp>
        <p:nvSpPr>
          <p:cNvPr id="11" name="任意多边形: 形状 10">
            <a:extLst>
              <a:ext uri="{FF2B5EF4-FFF2-40B4-BE49-F238E27FC236}">
                <a16:creationId xmlns:a16="http://schemas.microsoft.com/office/drawing/2014/main" id="{6730CA18-9140-4255-8A83-AAEC875CA673}"/>
              </a:ext>
            </a:extLst>
          </p:cNvPr>
          <p:cNvSpPr/>
          <p:nvPr/>
        </p:nvSpPr>
        <p:spPr>
          <a:xfrm>
            <a:off x="7518420" y="1944194"/>
            <a:ext cx="3551202" cy="1886653"/>
          </a:xfrm>
          <a:custGeom>
            <a:avLst/>
            <a:gdLst>
              <a:gd name="connsiteX0" fmla="*/ 2492339 w 3551202"/>
              <a:gd name="connsiteY0" fmla="*/ 358 h 1886653"/>
              <a:gd name="connsiteX1" fmla="*/ 2585639 w 3551202"/>
              <a:gd name="connsiteY1" fmla="*/ 1841 h 1886653"/>
              <a:gd name="connsiteX2" fmla="*/ 3551202 w 3551202"/>
              <a:gd name="connsiteY2" fmla="*/ 218779 h 1886653"/>
              <a:gd name="connsiteX3" fmla="*/ 3551202 w 3551202"/>
              <a:gd name="connsiteY3" fmla="*/ 1886653 h 1886653"/>
              <a:gd name="connsiteX4" fmla="*/ 0 w 3551202"/>
              <a:gd name="connsiteY4" fmla="*/ 1886653 h 1886653"/>
              <a:gd name="connsiteX5" fmla="*/ 0 w 3551202"/>
              <a:gd name="connsiteY5" fmla="*/ 917806 h 1886653"/>
              <a:gd name="connsiteX6" fmla="*/ 551047 w 3551202"/>
              <a:gd name="connsiteY6" fmla="*/ 747899 h 1886653"/>
              <a:gd name="connsiteX7" fmla="*/ 1013009 w 3551202"/>
              <a:gd name="connsiteY7" fmla="*/ 585974 h 1886653"/>
              <a:gd name="connsiteX8" fmla="*/ 1460684 w 3551202"/>
              <a:gd name="connsiteY8" fmla="*/ 400237 h 1886653"/>
              <a:gd name="connsiteX9" fmla="*/ 1491332 w 3551202"/>
              <a:gd name="connsiteY9" fmla="*/ 355286 h 1886653"/>
              <a:gd name="connsiteX10" fmla="*/ 1576040 w 3551202"/>
              <a:gd name="connsiteY10" fmla="*/ 318924 h 1886653"/>
              <a:gd name="connsiteX11" fmla="*/ 1970011 w 3551202"/>
              <a:gd name="connsiteY11" fmla="*/ 132004 h 1886653"/>
              <a:gd name="connsiteX12" fmla="*/ 2492339 w 3551202"/>
              <a:gd name="connsiteY12" fmla="*/ 358 h 18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51202" h="1886653">
                <a:moveTo>
                  <a:pt x="2492339" y="358"/>
                </a:moveTo>
                <a:cubicBezTo>
                  <a:pt x="2521730" y="-403"/>
                  <a:pt x="2552698" y="33"/>
                  <a:pt x="2585639" y="1841"/>
                </a:cubicBezTo>
                <a:cubicBezTo>
                  <a:pt x="2849169" y="16304"/>
                  <a:pt x="3200186" y="117541"/>
                  <a:pt x="3551202" y="218779"/>
                </a:cubicBezTo>
                <a:lnTo>
                  <a:pt x="3551202" y="1886653"/>
                </a:lnTo>
                <a:lnTo>
                  <a:pt x="0" y="1886653"/>
                </a:lnTo>
                <a:lnTo>
                  <a:pt x="0" y="917806"/>
                </a:lnTo>
                <a:lnTo>
                  <a:pt x="551047" y="747899"/>
                </a:lnTo>
                <a:lnTo>
                  <a:pt x="1013009" y="585974"/>
                </a:lnTo>
                <a:lnTo>
                  <a:pt x="1460684" y="400237"/>
                </a:lnTo>
                <a:lnTo>
                  <a:pt x="1491332" y="355286"/>
                </a:lnTo>
                <a:lnTo>
                  <a:pt x="1576040" y="318924"/>
                </a:lnTo>
                <a:cubicBezTo>
                  <a:pt x="1724196" y="247803"/>
                  <a:pt x="1828963" y="178781"/>
                  <a:pt x="1970011" y="132004"/>
                </a:cubicBezTo>
                <a:cubicBezTo>
                  <a:pt x="2158074" y="69634"/>
                  <a:pt x="2286600" y="5683"/>
                  <a:pt x="2492339" y="358"/>
                </a:cubicBezTo>
                <a:close/>
              </a:path>
            </a:pathLst>
          </a:custGeom>
          <a:gradFill flip="none" rotWithShape="1">
            <a:gsLst>
              <a:gs pos="0">
                <a:schemeClr val="accent1">
                  <a:alpha val="46000"/>
                </a:schemeClr>
              </a:gs>
              <a:gs pos="85000">
                <a:schemeClr val="accent1">
                  <a:alpha val="0"/>
                </a:schemeClr>
              </a:gs>
            </a:gsLst>
            <a:lin ang="540000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矩形: 剪去单角 11">
            <a:extLst>
              <a:ext uri="{FF2B5EF4-FFF2-40B4-BE49-F238E27FC236}">
                <a16:creationId xmlns:a16="http://schemas.microsoft.com/office/drawing/2014/main" id="{AFF03EBB-91EB-4416-BC24-3FE28F84CBF8}"/>
              </a:ext>
            </a:extLst>
          </p:cNvPr>
          <p:cNvSpPr/>
          <p:nvPr/>
        </p:nvSpPr>
        <p:spPr>
          <a:xfrm>
            <a:off x="7460033" y="4867818"/>
            <a:ext cx="3609589" cy="1351280"/>
          </a:xfrm>
          <a:prstGeom prst="snip1Rect">
            <a:avLst>
              <a:gd name="adj" fmla="val 8862"/>
            </a:avLst>
          </a:prstGeom>
          <a:gradFill flip="none" rotWithShape="1">
            <a:gsLst>
              <a:gs pos="0">
                <a:schemeClr val="accent1">
                  <a:lumMod val="20000"/>
                  <a:lumOff val="80000"/>
                  <a:alpha val="12000"/>
                </a:schemeClr>
              </a:gs>
              <a:gs pos="100000">
                <a:schemeClr val="accent1">
                  <a:lumMod val="20000"/>
                  <a:lumOff val="80000"/>
                  <a:alpha val="0"/>
                </a:schemeClr>
              </a:gs>
            </a:gsLst>
            <a:lin ang="2700000" scaled="1"/>
            <a:tileRect/>
          </a:gradFill>
          <a:ln w="6350">
            <a:gradFill flip="none" rotWithShape="1">
              <a:gsLst>
                <a:gs pos="0">
                  <a:schemeClr val="accent1">
                    <a:lumMod val="5000"/>
                    <a:lumOff val="95000"/>
                  </a:schemeClr>
                </a:gs>
                <a:gs pos="100000">
                  <a:schemeClr val="accent1">
                    <a:lumMod val="45000"/>
                    <a:lumOff val="55000"/>
                    <a:alpha val="0"/>
                  </a:schemeClr>
                </a:gs>
              </a:gsLst>
              <a:lin ang="8100000" scaled="1"/>
              <a:tileRect/>
            </a:gradFill>
          </a:ln>
          <a:effectLst>
            <a:outerShdw blurRad="139700" dist="381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696A7C93-0F1F-4004-8A18-0EF6D4C3F59C}"/>
              </a:ext>
            </a:extLst>
          </p:cNvPr>
          <p:cNvSpPr txBox="1"/>
          <p:nvPr/>
        </p:nvSpPr>
        <p:spPr>
          <a:xfrm>
            <a:off x="7461091" y="4939648"/>
            <a:ext cx="14670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dirty="0">
                <a:ln>
                  <a:noFill/>
                </a:ln>
                <a:solidFill>
                  <a:schemeClr val="bg1"/>
                </a:solidFill>
                <a:effectLst/>
                <a:uLnTx/>
                <a:uFillTx/>
                <a:latin typeface="OPPOSans H" panose="00020600040101010101" pitchFamily="18" charset="-122"/>
                <a:ea typeface="OPPOSans H" panose="00020600040101010101" pitchFamily="18" charset="-122"/>
                <a:cs typeface="OPPOSans H" panose="00020600040101010101" pitchFamily="18" charset="-122"/>
              </a:rPr>
              <a:t>关键词标题</a:t>
            </a:r>
          </a:p>
        </p:txBody>
      </p:sp>
      <p:sp>
        <p:nvSpPr>
          <p:cNvPr id="14" name="文本框 13">
            <a:extLst>
              <a:ext uri="{FF2B5EF4-FFF2-40B4-BE49-F238E27FC236}">
                <a16:creationId xmlns:a16="http://schemas.microsoft.com/office/drawing/2014/main" id="{7589E822-8CC0-4F76-B21E-773E6822DFF0}"/>
              </a:ext>
            </a:extLst>
          </p:cNvPr>
          <p:cNvSpPr txBox="1"/>
          <p:nvPr/>
        </p:nvSpPr>
        <p:spPr>
          <a:xfrm>
            <a:off x="7461091" y="5232798"/>
            <a:ext cx="3559763" cy="914609"/>
          </a:xfrm>
          <a:prstGeom prst="rect">
            <a:avLst/>
          </a:prstGeom>
          <a:noFill/>
          <a:effectLst/>
        </p:spPr>
        <p:txBody>
          <a:bodyPr wrap="square" lIns="91440" tIns="45720" rIns="91440" bIns="45720" rtlCol="0">
            <a:spAutoFit/>
          </a:bodyPr>
          <a:lstStyle/>
          <a:p>
            <a:pPr marL="0" marR="0" lvl="0" indent="0" algn="just" defTabSz="914400" rtl="0" eaLnBrk="1" fontAlgn="auto" latinLnBrk="0" hangingPunct="1">
              <a:lnSpc>
                <a:spcPct val="130000"/>
              </a:lnSpc>
              <a:buClrTx/>
              <a:buSzTx/>
              <a:buFontTx/>
              <a:buNone/>
              <a:tabLst/>
              <a:defRPr/>
            </a:pPr>
            <a:r>
              <a:rPr kumimoji="0" lang="zh-CN" altLang="en-US"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rPr>
              <a:t>在这里输入你的正文，阐述与关键词标题相关的具体内容，若字数太多酌情先删减文案，再缩小字号</a:t>
            </a:r>
            <a:endParaRPr kumimoji="0" lang="en-US" altLang="zh-CN" sz="1400" b="0" i="0" u="none" strike="noStrike" kern="1200" cap="none" normalizeH="0" baseline="0" noProof="0" dirty="0">
              <a:ln>
                <a:noFill/>
              </a:ln>
              <a:solidFill>
                <a:schemeClr val="bg1"/>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Tree>
    <p:extLst>
      <p:ext uri="{BB962C8B-B14F-4D97-AF65-F5344CB8AC3E}">
        <p14:creationId xmlns:p14="http://schemas.microsoft.com/office/powerpoint/2010/main" val="722943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535AF81-D665-4637-95EC-38D8344A8FCA}"/>
              </a:ext>
            </a:extLst>
          </p:cNvPr>
          <p:cNvSpPr txBox="1"/>
          <p:nvPr/>
        </p:nvSpPr>
        <p:spPr>
          <a:xfrm>
            <a:off x="-414343" y="-1624504"/>
            <a:ext cx="7965643" cy="1386533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rPr>
              <a:t>2</a:t>
            </a:r>
            <a:endParaRPr kumimoji="0" lang="zh-CN" altLang="en-US" sz="89500" b="0" i="0" u="none" strike="noStrike" kern="1200" cap="none" spc="0" normalizeH="0" baseline="0" noProof="0" dirty="0">
              <a:ln>
                <a:noFill/>
              </a:ln>
              <a:solidFill>
                <a:prstClr val="white"/>
              </a:solidFill>
              <a:effectLst/>
              <a:uLnTx/>
              <a:uFillTx/>
              <a:latin typeface="+mj-ea"/>
              <a:ea typeface="+mj-ea"/>
              <a:cs typeface="Roboto Condensed" panose="02000000000000000000" pitchFamily="2" charset="0"/>
            </a:endParaRPr>
          </a:p>
        </p:txBody>
      </p:sp>
      <p:sp>
        <p:nvSpPr>
          <p:cNvPr id="3" name="文本框 2">
            <a:extLst>
              <a:ext uri="{FF2B5EF4-FFF2-40B4-BE49-F238E27FC236}">
                <a16:creationId xmlns:a16="http://schemas.microsoft.com/office/drawing/2014/main" id="{2A47418D-B7AC-4797-A2E4-C2D0C1FDAEF8}"/>
              </a:ext>
            </a:extLst>
          </p:cNvPr>
          <p:cNvSpPr txBox="1"/>
          <p:nvPr/>
        </p:nvSpPr>
        <p:spPr>
          <a:xfrm rot="5400000">
            <a:off x="6340497" y="1540951"/>
            <a:ext cx="1514411" cy="338554"/>
          </a:xfrm>
          <a:prstGeom prst="rect">
            <a:avLst/>
          </a:prstGeom>
          <a:noFill/>
          <a:ln>
            <a:solidFill>
              <a:schemeClr val="bg1"/>
            </a:solidFill>
          </a:ln>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solidFill>
                <a:effectLst/>
                <a:uLnTx/>
                <a:uFillTx/>
                <a:latin typeface="+mn-ea"/>
                <a:cs typeface="+mn-cs"/>
              </a:rPr>
              <a:t>PART TWO</a:t>
            </a:r>
            <a:endParaRPr kumimoji="0" lang="zh-CN" altLang="en-US" sz="1600" b="0" i="0" u="none" strike="noStrike" kern="1200" cap="none" spc="0" normalizeH="0" baseline="0" noProof="0" dirty="0">
              <a:ln>
                <a:noFill/>
              </a:ln>
              <a:solidFill>
                <a:prstClr val="white"/>
              </a:solidFill>
              <a:effectLst/>
              <a:uLnTx/>
              <a:uFillTx/>
              <a:latin typeface="+mn-ea"/>
              <a:cs typeface="+mn-cs"/>
            </a:endParaRPr>
          </a:p>
        </p:txBody>
      </p:sp>
      <p:sp>
        <p:nvSpPr>
          <p:cNvPr id="7" name="矩形 6">
            <a:extLst>
              <a:ext uri="{FF2B5EF4-FFF2-40B4-BE49-F238E27FC236}">
                <a16:creationId xmlns:a16="http://schemas.microsoft.com/office/drawing/2014/main" id="{4B50FFB7-D89F-4D22-872E-157B3A454C1B}"/>
              </a:ext>
            </a:extLst>
          </p:cNvPr>
          <p:cNvSpPr/>
          <p:nvPr/>
        </p:nvSpPr>
        <p:spPr>
          <a:xfrm>
            <a:off x="7741652" y="2684258"/>
            <a:ext cx="3245037" cy="1015663"/>
          </a:xfrm>
          <a:prstGeom prst="rect">
            <a:avLst/>
          </a:prstGeom>
        </p:spPr>
        <p:txBody>
          <a:bodyPr wrap="square" anchor="ctr">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zh-CN" altLang="en-US" sz="6000" dirty="0">
                <a:solidFill>
                  <a:prstClr val="white"/>
                </a:solidFill>
                <a:latin typeface="+mj-ea"/>
                <a:ea typeface="+mj-ea"/>
              </a:rPr>
              <a:t>产品服务</a:t>
            </a:r>
            <a:endParaRPr kumimoji="0" lang="zh-CN" altLang="en-US" sz="2400" i="0" u="none" strike="noStrike" kern="1200" cap="none" spc="50" normalizeH="0" baseline="0" noProof="0" dirty="0">
              <a:ln>
                <a:noFill/>
              </a:ln>
              <a:solidFill>
                <a:prstClr val="white"/>
              </a:solidFill>
              <a:effectLst/>
              <a:uLnTx/>
              <a:uFillTx/>
              <a:latin typeface="+mj-ea"/>
              <a:ea typeface="+mj-ea"/>
            </a:endParaRPr>
          </a:p>
        </p:txBody>
      </p:sp>
      <p:sp>
        <p:nvSpPr>
          <p:cNvPr id="8" name="文本框 7">
            <a:extLst>
              <a:ext uri="{FF2B5EF4-FFF2-40B4-BE49-F238E27FC236}">
                <a16:creationId xmlns:a16="http://schemas.microsoft.com/office/drawing/2014/main" id="{6FC4E7E8-FA2A-4214-954D-F3EBB358B56C}"/>
              </a:ext>
            </a:extLst>
          </p:cNvPr>
          <p:cNvSpPr txBox="1"/>
          <p:nvPr/>
        </p:nvSpPr>
        <p:spPr>
          <a:xfrm>
            <a:off x="7782228" y="3598321"/>
            <a:ext cx="3204462" cy="369332"/>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b="0" i="0" u="none" strike="noStrike" kern="1200" cap="none" spc="50" normalizeH="0" baseline="0" noProof="0" dirty="0">
                <a:ln>
                  <a:noFill/>
                </a:ln>
                <a:solidFill>
                  <a:prstClr val="white"/>
                </a:solidFill>
                <a:effectLst/>
                <a:uLnTx/>
                <a:uFillTx/>
                <a:latin typeface="+mn-ea"/>
                <a:cs typeface="+mn-cs"/>
              </a:rPr>
              <a:t>Product service</a:t>
            </a:r>
          </a:p>
        </p:txBody>
      </p:sp>
      <p:cxnSp>
        <p:nvCxnSpPr>
          <p:cNvPr id="6" name="直接连接符 5">
            <a:extLst>
              <a:ext uri="{FF2B5EF4-FFF2-40B4-BE49-F238E27FC236}">
                <a16:creationId xmlns:a16="http://schemas.microsoft.com/office/drawing/2014/main" id="{CEB034B4-FE8C-4116-A91D-BF0A78646550}"/>
              </a:ext>
            </a:extLst>
          </p:cNvPr>
          <p:cNvCxnSpPr>
            <a:cxnSpLocks/>
          </p:cNvCxnSpPr>
          <p:nvPr/>
        </p:nvCxnSpPr>
        <p:spPr>
          <a:xfrm>
            <a:off x="7868652" y="4117130"/>
            <a:ext cx="34077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5021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2.4"/>
</p:tagLst>
</file>

<file path=ppt/tags/tag10.xml><?xml version="1.0" encoding="utf-8"?>
<p:tagLst xmlns:a="http://schemas.openxmlformats.org/drawingml/2006/main" xmlns:r="http://schemas.openxmlformats.org/officeDocument/2006/relationships" xmlns:p="http://schemas.openxmlformats.org/presentationml/2006/main">
  <p:tag name="PA" val="v5.2.4"/>
</p:tagLst>
</file>

<file path=ppt/tags/tag11.xml><?xml version="1.0" encoding="utf-8"?>
<p:tagLst xmlns:a="http://schemas.openxmlformats.org/drawingml/2006/main" xmlns:r="http://schemas.openxmlformats.org/officeDocument/2006/relationships" xmlns:p="http://schemas.openxmlformats.org/presentationml/2006/main">
  <p:tag name="PA" val="v5.2.4"/>
</p:tagLst>
</file>

<file path=ppt/tags/tag12.xml><?xml version="1.0" encoding="utf-8"?>
<p:tagLst xmlns:a="http://schemas.openxmlformats.org/drawingml/2006/main" xmlns:r="http://schemas.openxmlformats.org/officeDocument/2006/relationships" xmlns:p="http://schemas.openxmlformats.org/presentationml/2006/main">
  <p:tag name="PA" val="v5.2.4"/>
</p:tagLst>
</file>

<file path=ppt/tags/tag13.xml><?xml version="1.0" encoding="utf-8"?>
<p:tagLst xmlns:a="http://schemas.openxmlformats.org/drawingml/2006/main" xmlns:r="http://schemas.openxmlformats.org/officeDocument/2006/relationships" xmlns:p="http://schemas.openxmlformats.org/presentationml/2006/main">
  <p:tag name="PA" val="v5.2.4"/>
</p:tagLst>
</file>

<file path=ppt/tags/tag14.xml><?xml version="1.0" encoding="utf-8"?>
<p:tagLst xmlns:a="http://schemas.openxmlformats.org/drawingml/2006/main" xmlns:r="http://schemas.openxmlformats.org/officeDocument/2006/relationships" xmlns:p="http://schemas.openxmlformats.org/presentationml/2006/main">
  <p:tag name="PA" val="v5.2.4"/>
</p:tagLst>
</file>

<file path=ppt/tags/tag15.xml><?xml version="1.0" encoding="utf-8"?>
<p:tagLst xmlns:a="http://schemas.openxmlformats.org/drawingml/2006/main" xmlns:r="http://schemas.openxmlformats.org/officeDocument/2006/relationships" xmlns:p="http://schemas.openxmlformats.org/presentationml/2006/main">
  <p:tag name="PA" val="v5.2.4"/>
</p:tagLst>
</file>

<file path=ppt/tags/tag16.xml><?xml version="1.0" encoding="utf-8"?>
<p:tagLst xmlns:a="http://schemas.openxmlformats.org/drawingml/2006/main" xmlns:r="http://schemas.openxmlformats.org/officeDocument/2006/relationships" xmlns:p="http://schemas.openxmlformats.org/presentationml/2006/main">
  <p:tag name="PA" val="v5.2.4"/>
</p:tagLst>
</file>

<file path=ppt/tags/tag17.xml><?xml version="1.0" encoding="utf-8"?>
<p:tagLst xmlns:a="http://schemas.openxmlformats.org/drawingml/2006/main" xmlns:r="http://schemas.openxmlformats.org/officeDocument/2006/relationships" xmlns:p="http://schemas.openxmlformats.org/presentationml/2006/main">
  <p:tag name="PA" val="v5.2.4"/>
</p:tagLst>
</file>

<file path=ppt/tags/tag18.xml><?xml version="1.0" encoding="utf-8"?>
<p:tagLst xmlns:a="http://schemas.openxmlformats.org/drawingml/2006/main" xmlns:r="http://schemas.openxmlformats.org/officeDocument/2006/relationships" xmlns:p="http://schemas.openxmlformats.org/presentationml/2006/main">
  <p:tag name="PA" val="v5.2.4"/>
</p:tagLst>
</file>

<file path=ppt/tags/tag19.xml><?xml version="1.0" encoding="utf-8"?>
<p:tagLst xmlns:a="http://schemas.openxmlformats.org/drawingml/2006/main" xmlns:r="http://schemas.openxmlformats.org/officeDocument/2006/relationships" xmlns:p="http://schemas.openxmlformats.org/presentationml/2006/main">
  <p:tag name="TOP" val="60.75898"/>
  <p:tag name="LEFT" val="104.5599"/>
  <p:tag name="WIDTH" val="810.075"/>
  <p:tag name="HEIGHT" val="540"/>
  <p:tag name="SHAPEREFLECTION" val="-2.147484E+09"/>
  <p:tag name="SHAPEGLOW" val="0"/>
  <p:tag name="SOFTEDGE" val="0"/>
</p:tagLst>
</file>

<file path=ppt/tags/tag2.xml><?xml version="1.0" encoding="utf-8"?>
<p:tagLst xmlns:a="http://schemas.openxmlformats.org/drawingml/2006/main" xmlns:r="http://schemas.openxmlformats.org/officeDocument/2006/relationships" xmlns:p="http://schemas.openxmlformats.org/presentationml/2006/main">
  <p:tag name="PA" val="v5.2.4"/>
</p:tagLst>
</file>

<file path=ppt/tags/tag3.xml><?xml version="1.0" encoding="utf-8"?>
<p:tagLst xmlns:a="http://schemas.openxmlformats.org/drawingml/2006/main" xmlns:r="http://schemas.openxmlformats.org/officeDocument/2006/relationships" xmlns:p="http://schemas.openxmlformats.org/presentationml/2006/main">
  <p:tag name="PA" val="v5.2.4"/>
</p:tagLst>
</file>

<file path=ppt/tags/tag4.xml><?xml version="1.0" encoding="utf-8"?>
<p:tagLst xmlns:a="http://schemas.openxmlformats.org/drawingml/2006/main" xmlns:r="http://schemas.openxmlformats.org/officeDocument/2006/relationships" xmlns:p="http://schemas.openxmlformats.org/presentationml/2006/main">
  <p:tag name="PA" val="v5.2.4"/>
</p:tagLst>
</file>

<file path=ppt/tags/tag5.xml><?xml version="1.0" encoding="utf-8"?>
<p:tagLst xmlns:a="http://schemas.openxmlformats.org/drawingml/2006/main" xmlns:r="http://schemas.openxmlformats.org/officeDocument/2006/relationships" xmlns:p="http://schemas.openxmlformats.org/presentationml/2006/main">
  <p:tag name="PA" val="v5.2.4"/>
</p:tagLst>
</file>

<file path=ppt/tags/tag6.xml><?xml version="1.0" encoding="utf-8"?>
<p:tagLst xmlns:a="http://schemas.openxmlformats.org/drawingml/2006/main" xmlns:r="http://schemas.openxmlformats.org/officeDocument/2006/relationships" xmlns:p="http://schemas.openxmlformats.org/presentationml/2006/main">
  <p:tag name="PA" val="v5.2.4"/>
</p:tagLst>
</file>

<file path=ppt/tags/tag7.xml><?xml version="1.0" encoding="utf-8"?>
<p:tagLst xmlns:a="http://schemas.openxmlformats.org/drawingml/2006/main" xmlns:r="http://schemas.openxmlformats.org/officeDocument/2006/relationships" xmlns:p="http://schemas.openxmlformats.org/presentationml/2006/main">
  <p:tag name="PA" val="v5.2.4"/>
</p:tagLst>
</file>

<file path=ppt/tags/tag8.xml><?xml version="1.0" encoding="utf-8"?>
<p:tagLst xmlns:a="http://schemas.openxmlformats.org/drawingml/2006/main" xmlns:r="http://schemas.openxmlformats.org/officeDocument/2006/relationships" xmlns:p="http://schemas.openxmlformats.org/presentationml/2006/main">
  <p:tag name="PA" val="v5.2.4"/>
</p:tagLst>
</file>

<file path=ppt/tags/tag9.xml><?xml version="1.0" encoding="utf-8"?>
<p:tagLst xmlns:a="http://schemas.openxmlformats.org/drawingml/2006/main" xmlns:r="http://schemas.openxmlformats.org/officeDocument/2006/relationships" xmlns:p="http://schemas.openxmlformats.org/presentationml/2006/main">
  <p:tag name="PA" val="v5.2.4"/>
</p:tagLst>
</file>

<file path=ppt/theme/theme1.xml><?xml version="1.0" encoding="utf-8"?>
<a:theme xmlns:a="http://schemas.openxmlformats.org/drawingml/2006/main" name="Office 主题​​">
  <a:themeElements>
    <a:clrScheme name="自定义 16">
      <a:dk1>
        <a:sysClr val="windowText" lastClr="000000"/>
      </a:dk1>
      <a:lt1>
        <a:sysClr val="window" lastClr="FFFFFF"/>
      </a:lt1>
      <a:dk2>
        <a:srgbClr val="222A35"/>
      </a:dk2>
      <a:lt2>
        <a:srgbClr val="DBEFF9"/>
      </a:lt2>
      <a:accent1>
        <a:srgbClr val="FFFFFF"/>
      </a:accent1>
      <a:accent2>
        <a:srgbClr val="2BC3E3"/>
      </a:accent2>
      <a:accent3>
        <a:srgbClr val="7BDF9B"/>
      </a:accent3>
      <a:accent4>
        <a:srgbClr val="25AE9E"/>
      </a:accent4>
      <a:accent5>
        <a:srgbClr val="FC9783"/>
      </a:accent5>
      <a:accent6>
        <a:srgbClr val="FB7598"/>
      </a:accent6>
      <a:hlink>
        <a:srgbClr val="F49100"/>
      </a:hlink>
      <a:folHlink>
        <a:srgbClr val="85DFD0"/>
      </a:folHlink>
    </a:clrScheme>
    <a:fontScheme name="自定义 1">
      <a:majorFont>
        <a:latin typeface="微软雅黑 Bold"/>
        <a:ea typeface="微软雅黑 Bold"/>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12700" cap="flat" cmpd="sng" algn="ctr">
          <a:noFill/>
          <a:prstDash val="solid"/>
          <a:miter lim="800000"/>
        </a:ln>
        <a:effectLst/>
        <a:extLst>
          <a:ext uri="{91240B29-F687-4F45-9708-019B960494DF}">
            <a14:hiddenLine xmlns:a14="http://schemas.microsoft.com/office/drawing/2010/main" w="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spAutoFit/>
      </a:bodyPr>
      <a:lstStyle>
        <a:defPPr algn="l">
          <a:defRPr smtClean="0"/>
        </a:defPPr>
      </a:lstStyle>
    </a:txDef>
  </a:objectDefaults>
  <a:extraClrSchemeLst/>
  <a:extLst>
    <a:ext uri="{05A4C25C-085E-4340-85A3-A5531E510DB2}">
      <thm15:themeFamily xmlns:thm15="http://schemas.microsoft.com/office/thememl/2012/main" name="演示文稿1" id="{0CD27951-AB6D-4B67-B17C-5C029B85B9F5}" vid="{9B770B75-4EAD-4B24-BE2A-1F1291F21CD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02-标准模板空白文档</Template>
  <TotalTime>1573</TotalTime>
  <Words>1993</Words>
  <Application>Microsoft Office PowerPoint</Application>
  <PresentationFormat>宽屏</PresentationFormat>
  <Paragraphs>271</Paragraphs>
  <Slides>27</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27</vt:i4>
      </vt:variant>
    </vt:vector>
  </HeadingPairs>
  <TitlesOfParts>
    <vt:vector size="41" baseType="lpstr">
      <vt:lpstr>HelveticaExt-Normal</vt:lpstr>
      <vt:lpstr>OPPOSans B</vt:lpstr>
      <vt:lpstr>OPPOSans H</vt:lpstr>
      <vt:lpstr>OPPOSans R</vt:lpstr>
      <vt:lpstr>Product Sans</vt:lpstr>
      <vt:lpstr>Roboto Regular</vt:lpstr>
      <vt:lpstr>等线</vt:lpstr>
      <vt:lpstr>思源黑体 CN Normal</vt:lpstr>
      <vt:lpstr>腾讯体 W3</vt:lpstr>
      <vt:lpstr>微软雅黑</vt:lpstr>
      <vt:lpstr>微软雅黑 Bold</vt:lpstr>
      <vt:lpstr>演示斜黑体</vt:lpstr>
      <vt:lpstr>Arial</vt:lpstr>
      <vt:lpstr>Office 主题​​</vt:lpstr>
      <vt:lpstr>PowerPoint 演示文稿</vt:lpstr>
      <vt:lpstr>PowerPoint 演示文稿</vt:lpstr>
      <vt:lpstr>PowerPoint 演示文稿</vt:lpstr>
      <vt:lpstr>公司简介</vt:lpstr>
      <vt:lpstr>组织架构</vt:lpstr>
      <vt:lpstr>企业荣誉</vt:lpstr>
      <vt:lpstr>发展历程</vt:lpstr>
      <vt:lpstr>业务范围</vt:lpstr>
      <vt:lpstr>PowerPoint 演示文稿</vt:lpstr>
      <vt:lpstr>产品介绍</vt:lpstr>
      <vt:lpstr>产品证书</vt:lpstr>
      <vt:lpstr>产品荣誉</vt:lpstr>
      <vt:lpstr>产品制造</vt:lpstr>
      <vt:lpstr>产品销量</vt:lpstr>
      <vt:lpstr>PowerPoint 演示文稿</vt:lpstr>
      <vt:lpstr>市场潜力</vt:lpstr>
      <vt:lpstr>服务行业</vt:lpstr>
      <vt:lpstr>市场潜力</vt:lpstr>
      <vt:lpstr>竞争优势</vt:lpstr>
      <vt:lpstr>市场需求</vt:lpstr>
      <vt:lpstr>PowerPoint 演示文稿</vt:lpstr>
      <vt:lpstr>前景展望</vt:lpstr>
      <vt:lpstr>专业培训</vt:lpstr>
      <vt:lpstr>经营管理</vt:lpstr>
      <vt:lpstr>业务营销</vt:lpstr>
      <vt:lpstr>市场发展 </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玛木西 阿克莎提</dc:creator>
  <cp:lastModifiedBy>超 朱</cp:lastModifiedBy>
  <cp:revision>5</cp:revision>
  <dcterms:created xsi:type="dcterms:W3CDTF">2022-04-12T01:15:42Z</dcterms:created>
  <dcterms:modified xsi:type="dcterms:W3CDTF">2023-06-28T02:54:46Z</dcterms:modified>
</cp:coreProperties>
</file>