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9" r:id="rId4"/>
    <p:sldId id="258" r:id="rId5"/>
    <p:sldId id="264" r:id="rId6"/>
    <p:sldId id="265" r:id="rId7"/>
    <p:sldId id="266" r:id="rId8"/>
    <p:sldId id="267" r:id="rId9"/>
    <p:sldId id="260" r:id="rId10"/>
    <p:sldId id="268" r:id="rId11"/>
    <p:sldId id="269" r:id="rId12"/>
    <p:sldId id="270" r:id="rId13"/>
    <p:sldId id="271" r:id="rId14"/>
    <p:sldId id="272" r:id="rId15"/>
    <p:sldId id="261" r:id="rId16"/>
    <p:sldId id="273" r:id="rId17"/>
    <p:sldId id="274" r:id="rId18"/>
    <p:sldId id="275" r:id="rId19"/>
    <p:sldId id="276" r:id="rId20"/>
    <p:sldId id="277" r:id="rId21"/>
    <p:sldId id="262" r:id="rId22"/>
    <p:sldId id="278" r:id="rId23"/>
    <p:sldId id="279" r:id="rId24"/>
    <p:sldId id="280" r:id="rId25"/>
    <p:sldId id="281" r:id="rId26"/>
    <p:sldId id="282" r:id="rId27"/>
    <p:sldId id="283" r:id="rId2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5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486D2"/>
    <a:srgbClr val="328AD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102" d="100"/>
          <a:sy n="102" d="100"/>
        </p:scale>
        <p:origin x="1476" y="108"/>
      </p:cViewPr>
      <p:guideLst>
        <p:guide orient="horz" pos="2160"/>
        <p:guide pos="57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cap="rnd" cmpd="sng" algn="ctr">
              <a:solidFill>
                <a:schemeClr val="accent1"/>
              </a:solidFill>
              <a:prstDash val="solid"/>
              <a:round/>
            </a:ln>
          </c:spP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Sheet1!$B$2:$B$8</c:f>
              <c:numCache>
                <c:formatCode>General</c:formatCode>
                <c:ptCount val="7"/>
                <c:pt idx="0">
                  <c:v>5</c:v>
                </c:pt>
                <c:pt idx="1">
                  <c:v>2.5</c:v>
                </c:pt>
                <c:pt idx="2">
                  <c:v>3</c:v>
                </c:pt>
                <c:pt idx="3">
                  <c:v>2</c:v>
                </c:pt>
                <c:pt idx="4">
                  <c:v>1</c:v>
                </c:pt>
                <c:pt idx="5">
                  <c:v>3</c:v>
                </c:pt>
                <c:pt idx="6">
                  <c:v>3</c:v>
                </c:pt>
              </c:numCache>
            </c:numRef>
          </c:val>
          <c:smooth val="0"/>
          <c:extLst>
            <c:ext xmlns:c16="http://schemas.microsoft.com/office/drawing/2014/chart" uri="{C3380CC4-5D6E-409C-BE32-E72D297353CC}">
              <c16:uniqueId val="{00000000-B1CA-45ED-B5CE-98E30E6B3AB3}"/>
            </c:ext>
          </c:extLst>
        </c:ser>
        <c:ser>
          <c:idx val="1"/>
          <c:order val="1"/>
          <c:tx>
            <c:strRef>
              <c:f>Sheet1!$C$1</c:f>
              <c:strCache>
                <c:ptCount val="1"/>
                <c:pt idx="0">
                  <c:v>Series 2</c:v>
                </c:pt>
              </c:strCache>
            </c:strRef>
          </c:tx>
          <c:spPr>
            <a:ln w="25400" cap="rnd" cmpd="sng" algn="ctr">
              <a:solidFill>
                <a:schemeClr val="accent2"/>
              </a:solidFill>
              <a:prstDash val="solid"/>
              <a:round/>
            </a:ln>
          </c:spP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Sheet1!$C$2:$C$8</c:f>
              <c:numCache>
                <c:formatCode>General</c:formatCode>
                <c:ptCount val="7"/>
                <c:pt idx="0">
                  <c:v>2.4</c:v>
                </c:pt>
                <c:pt idx="1">
                  <c:v>3</c:v>
                </c:pt>
                <c:pt idx="2">
                  <c:v>3.5</c:v>
                </c:pt>
                <c:pt idx="3">
                  <c:v>3</c:v>
                </c:pt>
                <c:pt idx="4">
                  <c:v>2</c:v>
                </c:pt>
                <c:pt idx="5">
                  <c:v>3.5</c:v>
                </c:pt>
                <c:pt idx="6">
                  <c:v>3.5</c:v>
                </c:pt>
              </c:numCache>
            </c:numRef>
          </c:val>
          <c:smooth val="0"/>
          <c:extLst>
            <c:ext xmlns:c16="http://schemas.microsoft.com/office/drawing/2014/chart" uri="{C3380CC4-5D6E-409C-BE32-E72D297353CC}">
              <c16:uniqueId val="{00000001-B1CA-45ED-B5CE-98E30E6B3AB3}"/>
            </c:ext>
          </c:extLst>
        </c:ser>
        <c:ser>
          <c:idx val="2"/>
          <c:order val="2"/>
          <c:tx>
            <c:strRef>
              <c:f>Sheet1!$D$1</c:f>
              <c:strCache>
                <c:ptCount val="1"/>
                <c:pt idx="0">
                  <c:v>Series 3</c:v>
                </c:pt>
              </c:strCache>
            </c:strRef>
          </c:tx>
          <c:spPr>
            <a:ln w="25400" cap="rnd" cmpd="sng" algn="ctr">
              <a:solidFill>
                <a:schemeClr val="accent3">
                  <a:lumMod val="60000"/>
                  <a:lumOff val="40000"/>
                </a:schemeClr>
              </a:solidFill>
              <a:prstDash val="solid"/>
              <a:round/>
            </a:ln>
          </c:spPr>
          <c:marker>
            <c:spPr>
              <a:ln>
                <a:solidFill>
                  <a:schemeClr val="accent3">
                    <a:lumMod val="60000"/>
                    <a:lumOff val="40000"/>
                  </a:schemeClr>
                </a:solidFill>
              </a:ln>
            </c:spPr>
          </c:marker>
          <c:cat>
            <c:numRef>
              <c:f>Sheet1!$A$2:$A$8</c:f>
              <c:numCache>
                <c:formatCode>General</c:formatCode>
                <c:ptCount val="7"/>
                <c:pt idx="0">
                  <c:v>2010</c:v>
                </c:pt>
                <c:pt idx="1">
                  <c:v>2012</c:v>
                </c:pt>
                <c:pt idx="2">
                  <c:v>2013</c:v>
                </c:pt>
                <c:pt idx="3">
                  <c:v>2014</c:v>
                </c:pt>
                <c:pt idx="4">
                  <c:v>2015</c:v>
                </c:pt>
                <c:pt idx="5">
                  <c:v>2016</c:v>
                </c:pt>
                <c:pt idx="6">
                  <c:v>2017</c:v>
                </c:pt>
              </c:numCache>
            </c:numRef>
          </c:cat>
          <c:val>
            <c:numRef>
              <c:f>Sheet1!$D$2:$D$8</c:f>
              <c:numCache>
                <c:formatCode>General</c:formatCode>
                <c:ptCount val="7"/>
                <c:pt idx="0">
                  <c:v>5</c:v>
                </c:pt>
                <c:pt idx="1">
                  <c:v>2</c:v>
                </c:pt>
                <c:pt idx="2">
                  <c:v>3</c:v>
                </c:pt>
                <c:pt idx="3">
                  <c:v>3</c:v>
                </c:pt>
                <c:pt idx="4">
                  <c:v>4</c:v>
                </c:pt>
                <c:pt idx="5">
                  <c:v>4.5</c:v>
                </c:pt>
                <c:pt idx="6">
                  <c:v>3.5</c:v>
                </c:pt>
              </c:numCache>
            </c:numRef>
          </c:val>
          <c:smooth val="0"/>
          <c:extLst>
            <c:ext xmlns:c16="http://schemas.microsoft.com/office/drawing/2014/chart" uri="{C3380CC4-5D6E-409C-BE32-E72D297353CC}">
              <c16:uniqueId val="{00000002-B1CA-45ED-B5CE-98E30E6B3AB3}"/>
            </c:ext>
          </c:extLst>
        </c:ser>
        <c:dLbls>
          <c:showLegendKey val="0"/>
          <c:showVal val="0"/>
          <c:showCatName val="0"/>
          <c:showSerName val="0"/>
          <c:showPercent val="0"/>
          <c:showBubbleSize val="0"/>
        </c:dLbls>
        <c:marker val="1"/>
        <c:smooth val="0"/>
        <c:axId val="829079312"/>
        <c:axId val="829079704"/>
      </c:lineChart>
      <c:catAx>
        <c:axId val="82907931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zh-CN" sz="1100" b="0" i="0" u="none" strike="noStrike" kern="1200" baseline="0">
                <a:solidFill>
                  <a:schemeClr val="tx1">
                    <a:lumMod val="50000"/>
                    <a:lumOff val="50000"/>
                  </a:schemeClr>
                </a:solidFill>
                <a:latin typeface="+mn-lt"/>
                <a:ea typeface="+mn-ea"/>
                <a:cs typeface="+mn-ea"/>
                <a:sym typeface="+mn-lt"/>
              </a:defRPr>
            </a:pPr>
            <a:endParaRPr lang="en-US"/>
          </a:p>
        </c:txPr>
        <c:crossAx val="829079704"/>
        <c:crosses val="autoZero"/>
        <c:auto val="1"/>
        <c:lblAlgn val="ctr"/>
        <c:lblOffset val="100"/>
        <c:noMultiLvlLbl val="0"/>
      </c:catAx>
      <c:valAx>
        <c:axId val="829079704"/>
        <c:scaling>
          <c:orientation val="minMax"/>
        </c:scaling>
        <c:delete val="0"/>
        <c:axPos val="l"/>
        <c:majorGridlines>
          <c:spPr>
            <a:ln w="6350" cap="flat" cmpd="sng" algn="ctr">
              <a:solidFill>
                <a:schemeClr val="tx1">
                  <a:lumMod val="25000"/>
                  <a:lumOff val="75000"/>
                </a:schemeClr>
              </a:solidFill>
              <a:prstDash val="solid"/>
              <a:round/>
            </a:ln>
          </c:spPr>
        </c:majorGridlines>
        <c:numFmt formatCode="General" sourceLinked="1"/>
        <c:majorTickMark val="out"/>
        <c:minorTickMark val="none"/>
        <c:tickLblPos val="nextTo"/>
        <c:txPr>
          <a:bodyPr rot="-60000000" spcFirstLastPara="0" vertOverflow="ellipsis" vert="horz" wrap="square" anchor="ctr" anchorCtr="1"/>
          <a:lstStyle/>
          <a:p>
            <a:pPr>
              <a:defRPr lang="zh-CN" sz="1100" b="0" i="0" u="none" strike="noStrike" kern="1200" baseline="0">
                <a:solidFill>
                  <a:schemeClr val="tx1">
                    <a:lumMod val="50000"/>
                    <a:lumOff val="50000"/>
                  </a:schemeClr>
                </a:solidFill>
                <a:latin typeface="+mn-lt"/>
                <a:ea typeface="+mn-ea"/>
                <a:cs typeface="+mn-ea"/>
                <a:sym typeface="+mn-lt"/>
              </a:defRPr>
            </a:pPr>
            <a:endParaRPr lang="en-US"/>
          </a:p>
        </c:txPr>
        <c:crossAx val="829079312"/>
        <c:crosses val="autoZero"/>
        <c:crossBetween val="between"/>
      </c:valAx>
      <c:spPr>
        <a:noFill/>
        <a:ln>
          <a:noFill/>
        </a:ln>
        <a:effectLst/>
      </c:spPr>
    </c:plotArea>
    <c:plotVisOnly val="1"/>
    <c:dispBlanksAs val="gap"/>
    <c:showDLblsOverMax val="0"/>
  </c:chart>
  <c:txPr>
    <a:bodyPr/>
    <a:lstStyle/>
    <a:p>
      <a:pPr>
        <a:defRPr lang="zh-CN" sz="1100">
          <a:solidFill>
            <a:schemeClr val="tx1">
              <a:lumMod val="50000"/>
              <a:lumOff val="50000"/>
            </a:schemeClr>
          </a:solidFill>
          <a:latin typeface="+mn-lt"/>
          <a:ea typeface="+mn-ea"/>
          <a:cs typeface="+mn-ea"/>
          <a:sym typeface="+mn-lt"/>
        </a:defRPr>
      </a:pPr>
      <a:endParaRPr lang="en-US"/>
    </a:p>
  </c:tx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sv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1AA54644-DD25-47E4-9F99-E93E57204A02}"/>
              </a:ext>
            </a:extLst>
          </p:cNvPr>
          <p:cNvSpPr/>
          <p:nvPr userDrawn="1"/>
        </p:nvSpPr>
        <p:spPr>
          <a:xfrm>
            <a:off x="-28576" y="-2894"/>
            <a:ext cx="12220575" cy="685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w="0"/>
              <a:solidFill>
                <a:schemeClr val="accent1"/>
              </a:solidFill>
              <a:effectLst>
                <a:outerShdw blurRad="38100" dist="25400" dir="5400000" algn="ctr" rotWithShape="0">
                  <a:srgbClr val="6E747A">
                    <a:alpha val="43000"/>
                  </a:srgbClr>
                </a:outerShdw>
              </a:effectLst>
            </a:endParaRPr>
          </a:p>
        </p:txBody>
      </p:sp>
      <p:sp>
        <p:nvSpPr>
          <p:cNvPr id="8" name="任意多边形: 形状 7">
            <a:extLst>
              <a:ext uri="{FF2B5EF4-FFF2-40B4-BE49-F238E27FC236}">
                <a16:creationId xmlns:a16="http://schemas.microsoft.com/office/drawing/2014/main" id="{2DF8A9BC-63D4-4F87-82EA-07035EAD5B6F}"/>
              </a:ext>
            </a:extLst>
          </p:cNvPr>
          <p:cNvSpPr/>
          <p:nvPr userDrawn="1"/>
        </p:nvSpPr>
        <p:spPr>
          <a:xfrm rot="409253">
            <a:off x="8670357" y="1283107"/>
            <a:ext cx="3648777" cy="2157082"/>
          </a:xfrm>
          <a:custGeom>
            <a:avLst/>
            <a:gdLst>
              <a:gd name="connsiteX0" fmla="*/ 1766956 w 3648777"/>
              <a:gd name="connsiteY0" fmla="*/ 48489 h 2157082"/>
              <a:gd name="connsiteX1" fmla="*/ 2514773 w 3648777"/>
              <a:gd name="connsiteY1" fmla="*/ 0 h 2157082"/>
              <a:gd name="connsiteX2" fmla="*/ 3262590 w 3648777"/>
              <a:gd name="connsiteY2" fmla="*/ 48489 h 2157082"/>
              <a:gd name="connsiteX3" fmla="*/ 3413366 w 3648777"/>
              <a:gd name="connsiteY3" fmla="*/ 72157 h 2157082"/>
              <a:gd name="connsiteX4" fmla="*/ 3648777 w 3648777"/>
              <a:gd name="connsiteY4" fmla="*/ 2040272 h 2157082"/>
              <a:gd name="connsiteX5" fmla="*/ 3493637 w 3648777"/>
              <a:gd name="connsiteY5" fmla="*/ 2072325 h 2157082"/>
              <a:gd name="connsiteX6" fmla="*/ 2514773 w 3648777"/>
              <a:gd name="connsiteY6" fmla="*/ 2157082 h 2157082"/>
              <a:gd name="connsiteX7" fmla="*/ 0 w 3648777"/>
              <a:gd name="connsiteY7" fmla="*/ 1078541 h 2157082"/>
              <a:gd name="connsiteX8" fmla="*/ 1766956 w 3648777"/>
              <a:gd name="connsiteY8" fmla="*/ 48489 h 215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8777" h="2157082">
                <a:moveTo>
                  <a:pt x="1766956" y="48489"/>
                </a:moveTo>
                <a:cubicBezTo>
                  <a:pt x="2003192" y="16976"/>
                  <a:pt x="2254360" y="0"/>
                  <a:pt x="2514773" y="0"/>
                </a:cubicBezTo>
                <a:cubicBezTo>
                  <a:pt x="2775186" y="0"/>
                  <a:pt x="3026355" y="16976"/>
                  <a:pt x="3262590" y="48489"/>
                </a:cubicBezTo>
                <a:lnTo>
                  <a:pt x="3413366" y="72157"/>
                </a:lnTo>
                <a:lnTo>
                  <a:pt x="3648777" y="2040272"/>
                </a:lnTo>
                <a:lnTo>
                  <a:pt x="3493637" y="2072325"/>
                </a:lnTo>
                <a:cubicBezTo>
                  <a:pt x="3192773" y="2126902"/>
                  <a:pt x="2861990" y="2157082"/>
                  <a:pt x="2514773" y="2157082"/>
                </a:cubicBezTo>
                <a:cubicBezTo>
                  <a:pt x="1125902" y="2157082"/>
                  <a:pt x="0" y="1674203"/>
                  <a:pt x="0" y="1078541"/>
                </a:cubicBezTo>
                <a:cubicBezTo>
                  <a:pt x="0" y="594566"/>
                  <a:pt x="743271" y="185045"/>
                  <a:pt x="1766956" y="48489"/>
                </a:cubicBezTo>
                <a:close/>
              </a:path>
            </a:pathLst>
          </a:custGeom>
          <a:noFill/>
          <a:ln w="22225">
            <a:gradFill flip="none" rotWithShape="1">
              <a:gsLst>
                <a:gs pos="93197">
                  <a:schemeClr val="accent2">
                    <a:lumMod val="20000"/>
                    <a:lumOff val="80000"/>
                    <a:alpha val="51000"/>
                  </a:schemeClr>
                </a:gs>
                <a:gs pos="8000">
                  <a:schemeClr val="accent1">
                    <a:lumMod val="40000"/>
                    <a:lumOff val="60000"/>
                    <a:alpha val="0"/>
                  </a:schemeClr>
                </a:gs>
                <a:gs pos="72000">
                  <a:schemeClr val="accent1">
                    <a:lumMod val="40000"/>
                    <a:lumOff val="60000"/>
                  </a:scheme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9" name="任意多边形: 形状 8">
            <a:extLst>
              <a:ext uri="{FF2B5EF4-FFF2-40B4-BE49-F238E27FC236}">
                <a16:creationId xmlns:a16="http://schemas.microsoft.com/office/drawing/2014/main" id="{E78F7DB4-4E38-4158-B1B8-A06E74F76485}"/>
              </a:ext>
            </a:extLst>
          </p:cNvPr>
          <p:cNvSpPr/>
          <p:nvPr userDrawn="1"/>
        </p:nvSpPr>
        <p:spPr>
          <a:xfrm>
            <a:off x="11349668" y="1311373"/>
            <a:ext cx="842332" cy="3156668"/>
          </a:xfrm>
          <a:custGeom>
            <a:avLst/>
            <a:gdLst>
              <a:gd name="connsiteX0" fmla="*/ 842332 w 842332"/>
              <a:gd name="connsiteY0" fmla="*/ 0 h 3156668"/>
              <a:gd name="connsiteX1" fmla="*/ 842332 w 842332"/>
              <a:gd name="connsiteY1" fmla="*/ 3156668 h 3156668"/>
              <a:gd name="connsiteX2" fmla="*/ 837696 w 842332"/>
              <a:gd name="connsiteY2" fmla="*/ 3153852 h 3156668"/>
              <a:gd name="connsiteX3" fmla="*/ 0 w 842332"/>
              <a:gd name="connsiteY3" fmla="*/ 1578334 h 3156668"/>
              <a:gd name="connsiteX4" fmla="*/ 837696 w 842332"/>
              <a:gd name="connsiteY4" fmla="*/ 2817 h 315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332" h="3156668">
                <a:moveTo>
                  <a:pt x="842332" y="0"/>
                </a:moveTo>
                <a:lnTo>
                  <a:pt x="842332" y="3156668"/>
                </a:lnTo>
                <a:lnTo>
                  <a:pt x="837696" y="3153852"/>
                </a:lnTo>
                <a:cubicBezTo>
                  <a:pt x="332290" y="2812406"/>
                  <a:pt x="0" y="2234175"/>
                  <a:pt x="0" y="1578334"/>
                </a:cubicBezTo>
                <a:cubicBezTo>
                  <a:pt x="0" y="922493"/>
                  <a:pt x="332290" y="344262"/>
                  <a:pt x="837696" y="2817"/>
                </a:cubicBezTo>
                <a:close/>
              </a:path>
            </a:pathLst>
          </a:custGeom>
          <a:solidFill>
            <a:schemeClr val="accent2">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EAAD1DC5-BB50-4C31-8D61-082B1EC2E2D3}"/>
              </a:ext>
            </a:extLst>
          </p:cNvPr>
          <p:cNvSpPr/>
          <p:nvPr userDrawn="1"/>
        </p:nvSpPr>
        <p:spPr>
          <a:xfrm>
            <a:off x="8518993" y="5061858"/>
            <a:ext cx="2448672" cy="1796142"/>
          </a:xfrm>
          <a:custGeom>
            <a:avLst/>
            <a:gdLst>
              <a:gd name="connsiteX0" fmla="*/ 1224336 w 2448672"/>
              <a:gd name="connsiteY0" fmla="*/ 0 h 1796142"/>
              <a:gd name="connsiteX1" fmla="*/ 2448672 w 2448672"/>
              <a:gd name="connsiteY1" fmla="*/ 1224336 h 1796142"/>
              <a:gd name="connsiteX2" fmla="*/ 2352458 w 2448672"/>
              <a:gd name="connsiteY2" fmla="*/ 1700903 h 1796142"/>
              <a:gd name="connsiteX3" fmla="*/ 2300764 w 2448672"/>
              <a:gd name="connsiteY3" fmla="*/ 1796142 h 1796142"/>
              <a:gd name="connsiteX4" fmla="*/ 147908 w 2448672"/>
              <a:gd name="connsiteY4" fmla="*/ 1796142 h 1796142"/>
              <a:gd name="connsiteX5" fmla="*/ 96214 w 2448672"/>
              <a:gd name="connsiteY5" fmla="*/ 1700903 h 1796142"/>
              <a:gd name="connsiteX6" fmla="*/ 0 w 2448672"/>
              <a:gd name="connsiteY6" fmla="*/ 1224336 h 1796142"/>
              <a:gd name="connsiteX7" fmla="*/ 1224336 w 2448672"/>
              <a:gd name="connsiteY7" fmla="*/ 0 h 179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672" h="1796142">
                <a:moveTo>
                  <a:pt x="1224336" y="0"/>
                </a:moveTo>
                <a:cubicBezTo>
                  <a:pt x="1900518" y="0"/>
                  <a:pt x="2448672" y="548154"/>
                  <a:pt x="2448672" y="1224336"/>
                </a:cubicBezTo>
                <a:cubicBezTo>
                  <a:pt x="2448672" y="1393382"/>
                  <a:pt x="2414412" y="1554425"/>
                  <a:pt x="2352458" y="1700903"/>
                </a:cubicBezTo>
                <a:lnTo>
                  <a:pt x="2300764" y="1796142"/>
                </a:lnTo>
                <a:lnTo>
                  <a:pt x="147908" y="1796142"/>
                </a:lnTo>
                <a:lnTo>
                  <a:pt x="96214" y="1700903"/>
                </a:lnTo>
                <a:cubicBezTo>
                  <a:pt x="34260" y="1554425"/>
                  <a:pt x="0" y="1393382"/>
                  <a:pt x="0" y="1224336"/>
                </a:cubicBezTo>
                <a:cubicBezTo>
                  <a:pt x="0" y="548154"/>
                  <a:pt x="548154" y="0"/>
                  <a:pt x="1224336" y="0"/>
                </a:cubicBezTo>
                <a:close/>
              </a:path>
            </a:pathLst>
          </a:custGeom>
          <a:gradFill flip="none" rotWithShape="1">
            <a:gsLst>
              <a:gs pos="76000">
                <a:srgbClr val="4F84C4">
                  <a:lumMod val="88000"/>
                  <a:lumOff val="12000"/>
                </a:srgbClr>
              </a:gs>
              <a:gs pos="23000">
                <a:schemeClr val="accent3">
                  <a:lumMod val="100000"/>
                </a:schemeClr>
              </a:gs>
              <a:gs pos="100000">
                <a:srgbClr val="328AD2">
                  <a:lumMod val="66000"/>
                  <a:lumOff val="34000"/>
                </a:srgb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1" name="Group 4">
            <a:extLst>
              <a:ext uri="{FF2B5EF4-FFF2-40B4-BE49-F238E27FC236}">
                <a16:creationId xmlns:a16="http://schemas.microsoft.com/office/drawing/2014/main" id="{1EF31C14-5E04-4A25-B3A3-7A36FCD628C6}"/>
              </a:ext>
            </a:extLst>
          </p:cNvPr>
          <p:cNvGrpSpPr>
            <a:grpSpLocks noChangeAspect="1"/>
          </p:cNvGrpSpPr>
          <p:nvPr userDrawn="1"/>
        </p:nvGrpSpPr>
        <p:grpSpPr bwMode="auto">
          <a:xfrm rot="19949742">
            <a:off x="7035978" y="-2247040"/>
            <a:ext cx="4777024" cy="4782291"/>
            <a:chOff x="453" y="452"/>
            <a:chExt cx="2722" cy="2725"/>
          </a:xfrm>
          <a:gradFill>
            <a:gsLst>
              <a:gs pos="76000">
                <a:srgbClr val="4F84C4">
                  <a:lumMod val="88000"/>
                  <a:lumOff val="12000"/>
                  <a:alpha val="40000"/>
                </a:srgbClr>
              </a:gs>
              <a:gs pos="23000">
                <a:schemeClr val="accent3">
                  <a:lumMod val="100000"/>
                  <a:alpha val="40000"/>
                </a:schemeClr>
              </a:gs>
              <a:gs pos="100000">
                <a:srgbClr val="328AD2">
                  <a:lumMod val="66000"/>
                  <a:lumOff val="34000"/>
                  <a:alpha val="65000"/>
                </a:srgbClr>
              </a:gs>
            </a:gsLst>
            <a:lin ang="7800000" scaled="0"/>
          </a:gradFill>
        </p:grpSpPr>
        <p:grpSp>
          <p:nvGrpSpPr>
            <p:cNvPr id="12" name="Group 205">
              <a:extLst>
                <a:ext uri="{FF2B5EF4-FFF2-40B4-BE49-F238E27FC236}">
                  <a16:creationId xmlns:a16="http://schemas.microsoft.com/office/drawing/2014/main" id="{7DBC65E0-3BA0-40B3-AF5F-B09B985DE909}"/>
                </a:ext>
              </a:extLst>
            </p:cNvPr>
            <p:cNvGrpSpPr/>
            <p:nvPr/>
          </p:nvGrpSpPr>
          <p:grpSpPr bwMode="auto">
            <a:xfrm>
              <a:off x="623" y="452"/>
              <a:ext cx="2382" cy="789"/>
              <a:chOff x="623" y="452"/>
              <a:chExt cx="2382" cy="789"/>
            </a:xfrm>
            <a:grpFill/>
          </p:grpSpPr>
          <p:sp>
            <p:nvSpPr>
              <p:cNvPr id="633" name="Oval 5">
                <a:extLst>
                  <a:ext uri="{FF2B5EF4-FFF2-40B4-BE49-F238E27FC236}">
                    <a16:creationId xmlns:a16="http://schemas.microsoft.com/office/drawing/2014/main" id="{6BEA2D1C-2889-45D2-9818-9A0AC9D9D2F8}"/>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4" name="Oval 6">
                <a:extLst>
                  <a:ext uri="{FF2B5EF4-FFF2-40B4-BE49-F238E27FC236}">
                    <a16:creationId xmlns:a16="http://schemas.microsoft.com/office/drawing/2014/main" id="{FF6ECD19-C13D-4B48-A3AF-15E3E82D2840}"/>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5" name="Oval 7">
                <a:extLst>
                  <a:ext uri="{FF2B5EF4-FFF2-40B4-BE49-F238E27FC236}">
                    <a16:creationId xmlns:a16="http://schemas.microsoft.com/office/drawing/2014/main" id="{9E569688-B548-4A7A-AB8C-A26A2392FC58}"/>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6" name="Oval 8">
                <a:extLst>
                  <a:ext uri="{FF2B5EF4-FFF2-40B4-BE49-F238E27FC236}">
                    <a16:creationId xmlns:a16="http://schemas.microsoft.com/office/drawing/2014/main" id="{B0E58570-3C5A-4C9F-B892-ED2221F67C66}"/>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7" name="Oval 9">
                <a:extLst>
                  <a:ext uri="{FF2B5EF4-FFF2-40B4-BE49-F238E27FC236}">
                    <a16:creationId xmlns:a16="http://schemas.microsoft.com/office/drawing/2014/main" id="{4D30D85E-92A4-4C44-85F8-94D2D9150958}"/>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8" name="Oval 10">
                <a:extLst>
                  <a:ext uri="{FF2B5EF4-FFF2-40B4-BE49-F238E27FC236}">
                    <a16:creationId xmlns:a16="http://schemas.microsoft.com/office/drawing/2014/main" id="{D2AA9F0C-D212-4247-A0F3-9F31D83E58F7}"/>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9" name="Oval 11">
                <a:extLst>
                  <a:ext uri="{FF2B5EF4-FFF2-40B4-BE49-F238E27FC236}">
                    <a16:creationId xmlns:a16="http://schemas.microsoft.com/office/drawing/2014/main" id="{7111C00A-B636-4F14-91C4-7198825919BF}"/>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0" name="Oval 12">
                <a:extLst>
                  <a:ext uri="{FF2B5EF4-FFF2-40B4-BE49-F238E27FC236}">
                    <a16:creationId xmlns:a16="http://schemas.microsoft.com/office/drawing/2014/main" id="{6C3E7DEB-74D3-401F-B7CD-925C7D207377}"/>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1" name="Oval 13">
                <a:extLst>
                  <a:ext uri="{FF2B5EF4-FFF2-40B4-BE49-F238E27FC236}">
                    <a16:creationId xmlns:a16="http://schemas.microsoft.com/office/drawing/2014/main" id="{0BA06B6F-1359-4A0D-BA2B-B4199C484729}"/>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2" name="Oval 14">
                <a:extLst>
                  <a:ext uri="{FF2B5EF4-FFF2-40B4-BE49-F238E27FC236}">
                    <a16:creationId xmlns:a16="http://schemas.microsoft.com/office/drawing/2014/main" id="{DD2FA878-E123-4D89-BD49-F1AB1962B288}"/>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3" name="Oval 15">
                <a:extLst>
                  <a:ext uri="{FF2B5EF4-FFF2-40B4-BE49-F238E27FC236}">
                    <a16:creationId xmlns:a16="http://schemas.microsoft.com/office/drawing/2014/main" id="{C95D1ADE-D1C5-4600-B498-1177B9B17AB7}"/>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4" name="Oval 16">
                <a:extLst>
                  <a:ext uri="{FF2B5EF4-FFF2-40B4-BE49-F238E27FC236}">
                    <a16:creationId xmlns:a16="http://schemas.microsoft.com/office/drawing/2014/main" id="{90F153DA-7CDE-44C5-913F-5FDDA908EEA2}"/>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5" name="Oval 17">
                <a:extLst>
                  <a:ext uri="{FF2B5EF4-FFF2-40B4-BE49-F238E27FC236}">
                    <a16:creationId xmlns:a16="http://schemas.microsoft.com/office/drawing/2014/main" id="{F265DCA2-38D5-4E65-AC3D-AA584F565A38}"/>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6" name="Oval 18">
                <a:extLst>
                  <a:ext uri="{FF2B5EF4-FFF2-40B4-BE49-F238E27FC236}">
                    <a16:creationId xmlns:a16="http://schemas.microsoft.com/office/drawing/2014/main" id="{0BD57421-5C43-4FA7-BF8A-46894AAC0DA1}"/>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7" name="Oval 19">
                <a:extLst>
                  <a:ext uri="{FF2B5EF4-FFF2-40B4-BE49-F238E27FC236}">
                    <a16:creationId xmlns:a16="http://schemas.microsoft.com/office/drawing/2014/main" id="{9626724A-1216-42CE-AB77-C4C4ED95B5CF}"/>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8" name="Oval 20">
                <a:extLst>
                  <a:ext uri="{FF2B5EF4-FFF2-40B4-BE49-F238E27FC236}">
                    <a16:creationId xmlns:a16="http://schemas.microsoft.com/office/drawing/2014/main" id="{7B0F9C8E-780A-4141-9B23-DBC0CD6ED396}"/>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9" name="Oval 21">
                <a:extLst>
                  <a:ext uri="{FF2B5EF4-FFF2-40B4-BE49-F238E27FC236}">
                    <a16:creationId xmlns:a16="http://schemas.microsoft.com/office/drawing/2014/main" id="{63658A82-736B-439A-BB8C-D44AF62CA2AA}"/>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0" name="Oval 22">
                <a:extLst>
                  <a:ext uri="{FF2B5EF4-FFF2-40B4-BE49-F238E27FC236}">
                    <a16:creationId xmlns:a16="http://schemas.microsoft.com/office/drawing/2014/main" id="{B805F652-E7F3-435B-8D9F-A71B27088F05}"/>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1" name="Oval 23">
                <a:extLst>
                  <a:ext uri="{FF2B5EF4-FFF2-40B4-BE49-F238E27FC236}">
                    <a16:creationId xmlns:a16="http://schemas.microsoft.com/office/drawing/2014/main" id="{7BE16EAC-D4EC-4093-A684-AD2B39CC21EE}"/>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2" name="Oval 24">
                <a:extLst>
                  <a:ext uri="{FF2B5EF4-FFF2-40B4-BE49-F238E27FC236}">
                    <a16:creationId xmlns:a16="http://schemas.microsoft.com/office/drawing/2014/main" id="{916F93EE-5EEE-4AC9-9887-CA86A37C51B7}"/>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3" name="Oval 25">
                <a:extLst>
                  <a:ext uri="{FF2B5EF4-FFF2-40B4-BE49-F238E27FC236}">
                    <a16:creationId xmlns:a16="http://schemas.microsoft.com/office/drawing/2014/main" id="{3EB4A0B1-A8CF-413F-8D87-AF7AD7A65FA2}"/>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4" name="Oval 26">
                <a:extLst>
                  <a:ext uri="{FF2B5EF4-FFF2-40B4-BE49-F238E27FC236}">
                    <a16:creationId xmlns:a16="http://schemas.microsoft.com/office/drawing/2014/main" id="{97E36103-0163-4351-9843-901B5F9ECE5E}"/>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5" name="Oval 27">
                <a:extLst>
                  <a:ext uri="{FF2B5EF4-FFF2-40B4-BE49-F238E27FC236}">
                    <a16:creationId xmlns:a16="http://schemas.microsoft.com/office/drawing/2014/main" id="{CB4FEA55-691C-4CD0-9DA3-0C2AEFC7A225}"/>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6" name="Oval 28">
                <a:extLst>
                  <a:ext uri="{FF2B5EF4-FFF2-40B4-BE49-F238E27FC236}">
                    <a16:creationId xmlns:a16="http://schemas.microsoft.com/office/drawing/2014/main" id="{89D6B2D7-831C-4509-B986-D406A2FE93D6}"/>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7" name="Oval 29">
                <a:extLst>
                  <a:ext uri="{FF2B5EF4-FFF2-40B4-BE49-F238E27FC236}">
                    <a16:creationId xmlns:a16="http://schemas.microsoft.com/office/drawing/2014/main" id="{1E197CC2-5F59-4FDA-A536-A34927FF32CD}"/>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8" name="Oval 30">
                <a:extLst>
                  <a:ext uri="{FF2B5EF4-FFF2-40B4-BE49-F238E27FC236}">
                    <a16:creationId xmlns:a16="http://schemas.microsoft.com/office/drawing/2014/main" id="{F94D492D-1C39-4391-AE39-33940066D457}"/>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9" name="Oval 31">
                <a:extLst>
                  <a:ext uri="{FF2B5EF4-FFF2-40B4-BE49-F238E27FC236}">
                    <a16:creationId xmlns:a16="http://schemas.microsoft.com/office/drawing/2014/main" id="{E58FC32D-9B5B-40B2-8167-09B32E0E8FD9}"/>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0" name="Oval 32">
                <a:extLst>
                  <a:ext uri="{FF2B5EF4-FFF2-40B4-BE49-F238E27FC236}">
                    <a16:creationId xmlns:a16="http://schemas.microsoft.com/office/drawing/2014/main" id="{2150F298-E816-4954-A86E-DEC4BCD967F0}"/>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1" name="Oval 33">
                <a:extLst>
                  <a:ext uri="{FF2B5EF4-FFF2-40B4-BE49-F238E27FC236}">
                    <a16:creationId xmlns:a16="http://schemas.microsoft.com/office/drawing/2014/main" id="{C2CDD404-C94C-4CDD-92AD-497DAC53E1FD}"/>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2" name="Oval 34">
                <a:extLst>
                  <a:ext uri="{FF2B5EF4-FFF2-40B4-BE49-F238E27FC236}">
                    <a16:creationId xmlns:a16="http://schemas.microsoft.com/office/drawing/2014/main" id="{C1296319-DD58-420B-A5C4-C896CC7EB99E}"/>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3" name="Oval 35">
                <a:extLst>
                  <a:ext uri="{FF2B5EF4-FFF2-40B4-BE49-F238E27FC236}">
                    <a16:creationId xmlns:a16="http://schemas.microsoft.com/office/drawing/2014/main" id="{3CAD41F3-D4A2-4454-9805-41BD0D2F28FE}"/>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4" name="Oval 36">
                <a:extLst>
                  <a:ext uri="{FF2B5EF4-FFF2-40B4-BE49-F238E27FC236}">
                    <a16:creationId xmlns:a16="http://schemas.microsoft.com/office/drawing/2014/main" id="{25CB33AE-9B12-4E39-B548-5BD19EA35323}"/>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5" name="Oval 37">
                <a:extLst>
                  <a:ext uri="{FF2B5EF4-FFF2-40B4-BE49-F238E27FC236}">
                    <a16:creationId xmlns:a16="http://schemas.microsoft.com/office/drawing/2014/main" id="{D4E19153-3104-4AC8-92CD-489742952A70}"/>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6" name="Oval 38">
                <a:extLst>
                  <a:ext uri="{FF2B5EF4-FFF2-40B4-BE49-F238E27FC236}">
                    <a16:creationId xmlns:a16="http://schemas.microsoft.com/office/drawing/2014/main" id="{F3A38562-B553-4EF3-9738-D75180A3770D}"/>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7" name="Oval 39">
                <a:extLst>
                  <a:ext uri="{FF2B5EF4-FFF2-40B4-BE49-F238E27FC236}">
                    <a16:creationId xmlns:a16="http://schemas.microsoft.com/office/drawing/2014/main" id="{0D23C291-0AE4-4273-A4C3-0689CE43472C}"/>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8" name="Oval 40">
                <a:extLst>
                  <a:ext uri="{FF2B5EF4-FFF2-40B4-BE49-F238E27FC236}">
                    <a16:creationId xmlns:a16="http://schemas.microsoft.com/office/drawing/2014/main" id="{A9756E67-BF8F-42BE-957C-F2F22566F532}"/>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9" name="Oval 41">
                <a:extLst>
                  <a:ext uri="{FF2B5EF4-FFF2-40B4-BE49-F238E27FC236}">
                    <a16:creationId xmlns:a16="http://schemas.microsoft.com/office/drawing/2014/main" id="{25EA2F0B-7A86-420A-A0BF-5F0575FD66AC}"/>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0" name="Oval 42">
                <a:extLst>
                  <a:ext uri="{FF2B5EF4-FFF2-40B4-BE49-F238E27FC236}">
                    <a16:creationId xmlns:a16="http://schemas.microsoft.com/office/drawing/2014/main" id="{596445E9-34F5-43B4-B232-2507C9FC1BCA}"/>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1" name="Oval 43">
                <a:extLst>
                  <a:ext uri="{FF2B5EF4-FFF2-40B4-BE49-F238E27FC236}">
                    <a16:creationId xmlns:a16="http://schemas.microsoft.com/office/drawing/2014/main" id="{4718B4A0-E8F4-4D63-BDC3-A5459B6DE4C7}"/>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2" name="Oval 44">
                <a:extLst>
                  <a:ext uri="{FF2B5EF4-FFF2-40B4-BE49-F238E27FC236}">
                    <a16:creationId xmlns:a16="http://schemas.microsoft.com/office/drawing/2014/main" id="{A9B33074-53F3-4F17-85A4-74E265D8C4DF}"/>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3" name="Oval 45">
                <a:extLst>
                  <a:ext uri="{FF2B5EF4-FFF2-40B4-BE49-F238E27FC236}">
                    <a16:creationId xmlns:a16="http://schemas.microsoft.com/office/drawing/2014/main" id="{36275000-5BFC-45C5-9A4C-FDFEBF485238}"/>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4" name="Oval 46">
                <a:extLst>
                  <a:ext uri="{FF2B5EF4-FFF2-40B4-BE49-F238E27FC236}">
                    <a16:creationId xmlns:a16="http://schemas.microsoft.com/office/drawing/2014/main" id="{380DA259-0E5A-4FA9-B578-6534118DF5DB}"/>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5" name="Oval 47">
                <a:extLst>
                  <a:ext uri="{FF2B5EF4-FFF2-40B4-BE49-F238E27FC236}">
                    <a16:creationId xmlns:a16="http://schemas.microsoft.com/office/drawing/2014/main" id="{C626BE86-D294-4468-BBC4-74A7FD10B95F}"/>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6" name="Oval 48">
                <a:extLst>
                  <a:ext uri="{FF2B5EF4-FFF2-40B4-BE49-F238E27FC236}">
                    <a16:creationId xmlns:a16="http://schemas.microsoft.com/office/drawing/2014/main" id="{5423EE2E-31AE-49EA-BFC7-491F1D121923}"/>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7" name="Oval 49">
                <a:extLst>
                  <a:ext uri="{FF2B5EF4-FFF2-40B4-BE49-F238E27FC236}">
                    <a16:creationId xmlns:a16="http://schemas.microsoft.com/office/drawing/2014/main" id="{4CEB8E64-E97B-4E39-8C38-EC00B240F4BB}"/>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8" name="Oval 50">
                <a:extLst>
                  <a:ext uri="{FF2B5EF4-FFF2-40B4-BE49-F238E27FC236}">
                    <a16:creationId xmlns:a16="http://schemas.microsoft.com/office/drawing/2014/main" id="{B7B717BB-1BC3-497F-8C0C-F00C46FD3184}"/>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9" name="Oval 51">
                <a:extLst>
                  <a:ext uri="{FF2B5EF4-FFF2-40B4-BE49-F238E27FC236}">
                    <a16:creationId xmlns:a16="http://schemas.microsoft.com/office/drawing/2014/main" id="{B1CEF73B-D9B6-4AE4-9C9D-E231587F972A}"/>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0" name="Oval 52">
                <a:extLst>
                  <a:ext uri="{FF2B5EF4-FFF2-40B4-BE49-F238E27FC236}">
                    <a16:creationId xmlns:a16="http://schemas.microsoft.com/office/drawing/2014/main" id="{A4DA9FC9-1487-4B3A-970B-C80AF05131A2}"/>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1" name="Oval 53">
                <a:extLst>
                  <a:ext uri="{FF2B5EF4-FFF2-40B4-BE49-F238E27FC236}">
                    <a16:creationId xmlns:a16="http://schemas.microsoft.com/office/drawing/2014/main" id="{2BD6EF59-513B-4624-B3AF-B75B9E4F70C3}"/>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2" name="Oval 54">
                <a:extLst>
                  <a:ext uri="{FF2B5EF4-FFF2-40B4-BE49-F238E27FC236}">
                    <a16:creationId xmlns:a16="http://schemas.microsoft.com/office/drawing/2014/main" id="{503EB316-961F-4FF3-9994-B247142CFEAE}"/>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3" name="Oval 55">
                <a:extLst>
                  <a:ext uri="{FF2B5EF4-FFF2-40B4-BE49-F238E27FC236}">
                    <a16:creationId xmlns:a16="http://schemas.microsoft.com/office/drawing/2014/main" id="{418F961D-93AD-4453-911B-6C91CA48A218}"/>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4" name="Oval 56">
                <a:extLst>
                  <a:ext uri="{FF2B5EF4-FFF2-40B4-BE49-F238E27FC236}">
                    <a16:creationId xmlns:a16="http://schemas.microsoft.com/office/drawing/2014/main" id="{E99C559B-AA26-4217-931A-528D1FF2AC69}"/>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5" name="Oval 57">
                <a:extLst>
                  <a:ext uri="{FF2B5EF4-FFF2-40B4-BE49-F238E27FC236}">
                    <a16:creationId xmlns:a16="http://schemas.microsoft.com/office/drawing/2014/main" id="{841853E8-3D4A-4379-B317-5005AC3DB0FE}"/>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6" name="Oval 58">
                <a:extLst>
                  <a:ext uri="{FF2B5EF4-FFF2-40B4-BE49-F238E27FC236}">
                    <a16:creationId xmlns:a16="http://schemas.microsoft.com/office/drawing/2014/main" id="{085C6712-0FD2-497F-936B-21C5CA4EBF8F}"/>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7" name="Oval 59">
                <a:extLst>
                  <a:ext uri="{FF2B5EF4-FFF2-40B4-BE49-F238E27FC236}">
                    <a16:creationId xmlns:a16="http://schemas.microsoft.com/office/drawing/2014/main" id="{98A59D29-EF91-4F93-BCCA-40F60B84BDC0}"/>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8" name="Oval 60">
                <a:extLst>
                  <a:ext uri="{FF2B5EF4-FFF2-40B4-BE49-F238E27FC236}">
                    <a16:creationId xmlns:a16="http://schemas.microsoft.com/office/drawing/2014/main" id="{AC24F12B-444D-46CE-B023-F469A909F622}"/>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9" name="Oval 61">
                <a:extLst>
                  <a:ext uri="{FF2B5EF4-FFF2-40B4-BE49-F238E27FC236}">
                    <a16:creationId xmlns:a16="http://schemas.microsoft.com/office/drawing/2014/main" id="{1E9FCAB1-1150-4484-9981-AAC12A64EAB1}"/>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0" name="Oval 62">
                <a:extLst>
                  <a:ext uri="{FF2B5EF4-FFF2-40B4-BE49-F238E27FC236}">
                    <a16:creationId xmlns:a16="http://schemas.microsoft.com/office/drawing/2014/main" id="{5DB73283-7301-4DDA-90EA-F338438BC460}"/>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1" name="Oval 63">
                <a:extLst>
                  <a:ext uri="{FF2B5EF4-FFF2-40B4-BE49-F238E27FC236}">
                    <a16:creationId xmlns:a16="http://schemas.microsoft.com/office/drawing/2014/main" id="{A6D7158E-60B8-4D73-8FCE-BEF6947E0211}"/>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2" name="Oval 64">
                <a:extLst>
                  <a:ext uri="{FF2B5EF4-FFF2-40B4-BE49-F238E27FC236}">
                    <a16:creationId xmlns:a16="http://schemas.microsoft.com/office/drawing/2014/main" id="{830992F4-0017-45A5-86D9-D61B0B075DAB}"/>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3" name="Oval 65">
                <a:extLst>
                  <a:ext uri="{FF2B5EF4-FFF2-40B4-BE49-F238E27FC236}">
                    <a16:creationId xmlns:a16="http://schemas.microsoft.com/office/drawing/2014/main" id="{1155C3F3-A8C7-44E0-BBD8-406CCDFDE47B}"/>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4" name="Oval 66">
                <a:extLst>
                  <a:ext uri="{FF2B5EF4-FFF2-40B4-BE49-F238E27FC236}">
                    <a16:creationId xmlns:a16="http://schemas.microsoft.com/office/drawing/2014/main" id="{4C35830E-6D0F-4C24-85CE-D9EC12361894}"/>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5" name="Oval 67">
                <a:extLst>
                  <a:ext uri="{FF2B5EF4-FFF2-40B4-BE49-F238E27FC236}">
                    <a16:creationId xmlns:a16="http://schemas.microsoft.com/office/drawing/2014/main" id="{23E3E39F-7FD8-414C-BD0F-20DAB9AA5AEE}"/>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6" name="Oval 68">
                <a:extLst>
                  <a:ext uri="{FF2B5EF4-FFF2-40B4-BE49-F238E27FC236}">
                    <a16:creationId xmlns:a16="http://schemas.microsoft.com/office/drawing/2014/main" id="{35C02E40-47E7-4C4B-86E8-BAE7C75F0DC7}"/>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7" name="Oval 69">
                <a:extLst>
                  <a:ext uri="{FF2B5EF4-FFF2-40B4-BE49-F238E27FC236}">
                    <a16:creationId xmlns:a16="http://schemas.microsoft.com/office/drawing/2014/main" id="{89486EE2-9680-4357-9013-8FF28253386F}"/>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8" name="Oval 70">
                <a:extLst>
                  <a:ext uri="{FF2B5EF4-FFF2-40B4-BE49-F238E27FC236}">
                    <a16:creationId xmlns:a16="http://schemas.microsoft.com/office/drawing/2014/main" id="{A101F12D-0C9F-44C6-A47E-75B9A621B6E3}"/>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9" name="Oval 71">
                <a:extLst>
                  <a:ext uri="{FF2B5EF4-FFF2-40B4-BE49-F238E27FC236}">
                    <a16:creationId xmlns:a16="http://schemas.microsoft.com/office/drawing/2014/main" id="{4A8DBD3D-FA6B-4611-B434-6D43C82CF258}"/>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0" name="Oval 72">
                <a:extLst>
                  <a:ext uri="{FF2B5EF4-FFF2-40B4-BE49-F238E27FC236}">
                    <a16:creationId xmlns:a16="http://schemas.microsoft.com/office/drawing/2014/main" id="{09E18315-A249-4C12-95A1-2EAC4BCE2305}"/>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1" name="Oval 73">
                <a:extLst>
                  <a:ext uri="{FF2B5EF4-FFF2-40B4-BE49-F238E27FC236}">
                    <a16:creationId xmlns:a16="http://schemas.microsoft.com/office/drawing/2014/main" id="{5C4C620D-D85F-4295-B9AD-6530FC2E7A69}"/>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2" name="Oval 74">
                <a:extLst>
                  <a:ext uri="{FF2B5EF4-FFF2-40B4-BE49-F238E27FC236}">
                    <a16:creationId xmlns:a16="http://schemas.microsoft.com/office/drawing/2014/main" id="{DD56F56C-326B-4C95-ABE8-1A6377A7A3DA}"/>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3" name="Oval 75">
                <a:extLst>
                  <a:ext uri="{FF2B5EF4-FFF2-40B4-BE49-F238E27FC236}">
                    <a16:creationId xmlns:a16="http://schemas.microsoft.com/office/drawing/2014/main" id="{5FC5B649-0EEA-40E4-98A5-E8E72EF812D2}"/>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4" name="Oval 76">
                <a:extLst>
                  <a:ext uri="{FF2B5EF4-FFF2-40B4-BE49-F238E27FC236}">
                    <a16:creationId xmlns:a16="http://schemas.microsoft.com/office/drawing/2014/main" id="{9AC1227A-91BF-4268-9D97-A55A6DCCB8DB}"/>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5" name="Oval 77">
                <a:extLst>
                  <a:ext uri="{FF2B5EF4-FFF2-40B4-BE49-F238E27FC236}">
                    <a16:creationId xmlns:a16="http://schemas.microsoft.com/office/drawing/2014/main" id="{E8BB7FD3-AB25-494D-B1C7-8C985D0E4260}"/>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6" name="Oval 78">
                <a:extLst>
                  <a:ext uri="{FF2B5EF4-FFF2-40B4-BE49-F238E27FC236}">
                    <a16:creationId xmlns:a16="http://schemas.microsoft.com/office/drawing/2014/main" id="{F2FC0EF9-B42F-4102-970F-E7AFC5207D6E}"/>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7" name="Oval 79">
                <a:extLst>
                  <a:ext uri="{FF2B5EF4-FFF2-40B4-BE49-F238E27FC236}">
                    <a16:creationId xmlns:a16="http://schemas.microsoft.com/office/drawing/2014/main" id="{23B9BCE2-2E1A-4A0E-91A6-DF5BA1A4664E}"/>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8" name="Oval 80">
                <a:extLst>
                  <a:ext uri="{FF2B5EF4-FFF2-40B4-BE49-F238E27FC236}">
                    <a16:creationId xmlns:a16="http://schemas.microsoft.com/office/drawing/2014/main" id="{49C5B8CB-96D3-459D-80E4-28EDCD037182}"/>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9" name="Oval 81">
                <a:extLst>
                  <a:ext uri="{FF2B5EF4-FFF2-40B4-BE49-F238E27FC236}">
                    <a16:creationId xmlns:a16="http://schemas.microsoft.com/office/drawing/2014/main" id="{63318651-812A-4986-AF12-D9439796F9CE}"/>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0" name="Oval 82">
                <a:extLst>
                  <a:ext uri="{FF2B5EF4-FFF2-40B4-BE49-F238E27FC236}">
                    <a16:creationId xmlns:a16="http://schemas.microsoft.com/office/drawing/2014/main" id="{42B269D4-3B99-4131-8A9D-AE4969E5FCD1}"/>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1" name="Oval 83">
                <a:extLst>
                  <a:ext uri="{FF2B5EF4-FFF2-40B4-BE49-F238E27FC236}">
                    <a16:creationId xmlns:a16="http://schemas.microsoft.com/office/drawing/2014/main" id="{A3BCDE9D-BBDE-4729-B167-AD8842623582}"/>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2" name="Oval 84">
                <a:extLst>
                  <a:ext uri="{FF2B5EF4-FFF2-40B4-BE49-F238E27FC236}">
                    <a16:creationId xmlns:a16="http://schemas.microsoft.com/office/drawing/2014/main" id="{AB5919E3-71E1-41E0-9CEC-43E7EB057ED2}"/>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3" name="Oval 85">
                <a:extLst>
                  <a:ext uri="{FF2B5EF4-FFF2-40B4-BE49-F238E27FC236}">
                    <a16:creationId xmlns:a16="http://schemas.microsoft.com/office/drawing/2014/main" id="{6542B4D2-C4A1-4694-A186-151D3CD7F8CF}"/>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4" name="Oval 86">
                <a:extLst>
                  <a:ext uri="{FF2B5EF4-FFF2-40B4-BE49-F238E27FC236}">
                    <a16:creationId xmlns:a16="http://schemas.microsoft.com/office/drawing/2014/main" id="{4B6ED80D-EA0D-4356-A976-966F30016422}"/>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5" name="Oval 87">
                <a:extLst>
                  <a:ext uri="{FF2B5EF4-FFF2-40B4-BE49-F238E27FC236}">
                    <a16:creationId xmlns:a16="http://schemas.microsoft.com/office/drawing/2014/main" id="{247F0ACB-6725-4AD0-85A0-9D5F1E8AF9FA}"/>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6" name="Oval 88">
                <a:extLst>
                  <a:ext uri="{FF2B5EF4-FFF2-40B4-BE49-F238E27FC236}">
                    <a16:creationId xmlns:a16="http://schemas.microsoft.com/office/drawing/2014/main" id="{27DD9397-3ABD-4F17-BB1F-4C84BDDA2EA1}"/>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7" name="Oval 89">
                <a:extLst>
                  <a:ext uri="{FF2B5EF4-FFF2-40B4-BE49-F238E27FC236}">
                    <a16:creationId xmlns:a16="http://schemas.microsoft.com/office/drawing/2014/main" id="{20704A94-3514-4D94-9BB6-8F5FB5324887}"/>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8" name="Oval 90">
                <a:extLst>
                  <a:ext uri="{FF2B5EF4-FFF2-40B4-BE49-F238E27FC236}">
                    <a16:creationId xmlns:a16="http://schemas.microsoft.com/office/drawing/2014/main" id="{E959968C-CB20-4AAA-8AA3-485D0BEBDA4C}"/>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9" name="Oval 91">
                <a:extLst>
                  <a:ext uri="{FF2B5EF4-FFF2-40B4-BE49-F238E27FC236}">
                    <a16:creationId xmlns:a16="http://schemas.microsoft.com/office/drawing/2014/main" id="{A335D901-E3E5-4A0D-937E-3F4356147DBD}"/>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0" name="Oval 92">
                <a:extLst>
                  <a:ext uri="{FF2B5EF4-FFF2-40B4-BE49-F238E27FC236}">
                    <a16:creationId xmlns:a16="http://schemas.microsoft.com/office/drawing/2014/main" id="{10463A06-25DC-4079-94D8-6F8965D50463}"/>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1" name="Oval 93">
                <a:extLst>
                  <a:ext uri="{FF2B5EF4-FFF2-40B4-BE49-F238E27FC236}">
                    <a16:creationId xmlns:a16="http://schemas.microsoft.com/office/drawing/2014/main" id="{3F27B7AE-4A75-482A-8087-64977EEBAB32}"/>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2" name="Oval 94">
                <a:extLst>
                  <a:ext uri="{FF2B5EF4-FFF2-40B4-BE49-F238E27FC236}">
                    <a16:creationId xmlns:a16="http://schemas.microsoft.com/office/drawing/2014/main" id="{3A7B9392-0E6D-4411-9922-55F55EDDA342}"/>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3" name="Oval 95">
                <a:extLst>
                  <a:ext uri="{FF2B5EF4-FFF2-40B4-BE49-F238E27FC236}">
                    <a16:creationId xmlns:a16="http://schemas.microsoft.com/office/drawing/2014/main" id="{6DBECAF4-B42D-4B25-96A5-09976EA2F8DE}"/>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4" name="Oval 96">
                <a:extLst>
                  <a:ext uri="{FF2B5EF4-FFF2-40B4-BE49-F238E27FC236}">
                    <a16:creationId xmlns:a16="http://schemas.microsoft.com/office/drawing/2014/main" id="{62357648-2BDB-4558-8D79-6D8B3CACEB1A}"/>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5" name="Oval 97">
                <a:extLst>
                  <a:ext uri="{FF2B5EF4-FFF2-40B4-BE49-F238E27FC236}">
                    <a16:creationId xmlns:a16="http://schemas.microsoft.com/office/drawing/2014/main" id="{D1580A70-83D1-4881-8775-D692F74DAA77}"/>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6" name="Oval 98">
                <a:extLst>
                  <a:ext uri="{FF2B5EF4-FFF2-40B4-BE49-F238E27FC236}">
                    <a16:creationId xmlns:a16="http://schemas.microsoft.com/office/drawing/2014/main" id="{D0E69362-F8C6-4075-BF33-2D32797C6A27}"/>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7" name="Oval 99">
                <a:extLst>
                  <a:ext uri="{FF2B5EF4-FFF2-40B4-BE49-F238E27FC236}">
                    <a16:creationId xmlns:a16="http://schemas.microsoft.com/office/drawing/2014/main" id="{4D13D9FA-968E-4CA2-8495-BB2E6D4E7F98}"/>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8" name="Oval 100">
                <a:extLst>
                  <a:ext uri="{FF2B5EF4-FFF2-40B4-BE49-F238E27FC236}">
                    <a16:creationId xmlns:a16="http://schemas.microsoft.com/office/drawing/2014/main" id="{5E692568-6863-495C-9CA2-293A87436FA2}"/>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9" name="Oval 101">
                <a:extLst>
                  <a:ext uri="{FF2B5EF4-FFF2-40B4-BE49-F238E27FC236}">
                    <a16:creationId xmlns:a16="http://schemas.microsoft.com/office/drawing/2014/main" id="{2EC00EFE-941A-4411-8FB9-097B9BD009FD}"/>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0" name="Oval 102">
                <a:extLst>
                  <a:ext uri="{FF2B5EF4-FFF2-40B4-BE49-F238E27FC236}">
                    <a16:creationId xmlns:a16="http://schemas.microsoft.com/office/drawing/2014/main" id="{97454529-AD64-43BC-B43B-A8DD026C518F}"/>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1" name="Oval 103">
                <a:extLst>
                  <a:ext uri="{FF2B5EF4-FFF2-40B4-BE49-F238E27FC236}">
                    <a16:creationId xmlns:a16="http://schemas.microsoft.com/office/drawing/2014/main" id="{3DD63A4A-B446-4BBD-8068-3F85CC50B79B}"/>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2" name="Oval 104">
                <a:extLst>
                  <a:ext uri="{FF2B5EF4-FFF2-40B4-BE49-F238E27FC236}">
                    <a16:creationId xmlns:a16="http://schemas.microsoft.com/office/drawing/2014/main" id="{165FEA31-9C85-4E2B-B62C-B82888EDF8E7}"/>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3" name="Oval 105">
                <a:extLst>
                  <a:ext uri="{FF2B5EF4-FFF2-40B4-BE49-F238E27FC236}">
                    <a16:creationId xmlns:a16="http://schemas.microsoft.com/office/drawing/2014/main" id="{B9F95EB9-F6A7-493F-8C41-F997FAEC87AC}"/>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4" name="Oval 106">
                <a:extLst>
                  <a:ext uri="{FF2B5EF4-FFF2-40B4-BE49-F238E27FC236}">
                    <a16:creationId xmlns:a16="http://schemas.microsoft.com/office/drawing/2014/main" id="{5455E4E0-58EE-44B1-9E9C-53B229834126}"/>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5" name="Oval 107">
                <a:extLst>
                  <a:ext uri="{FF2B5EF4-FFF2-40B4-BE49-F238E27FC236}">
                    <a16:creationId xmlns:a16="http://schemas.microsoft.com/office/drawing/2014/main" id="{15B6199A-7706-4A62-9575-AD27C7503BF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6" name="Oval 108">
                <a:extLst>
                  <a:ext uri="{FF2B5EF4-FFF2-40B4-BE49-F238E27FC236}">
                    <a16:creationId xmlns:a16="http://schemas.microsoft.com/office/drawing/2014/main" id="{09B2BCAF-8D07-427F-8BFB-7E48EE6D4B4D}"/>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7" name="Oval 109">
                <a:extLst>
                  <a:ext uri="{FF2B5EF4-FFF2-40B4-BE49-F238E27FC236}">
                    <a16:creationId xmlns:a16="http://schemas.microsoft.com/office/drawing/2014/main" id="{6586E259-872E-4BCA-A94E-ADF5FF1A6280}"/>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8" name="Oval 110">
                <a:extLst>
                  <a:ext uri="{FF2B5EF4-FFF2-40B4-BE49-F238E27FC236}">
                    <a16:creationId xmlns:a16="http://schemas.microsoft.com/office/drawing/2014/main" id="{DCC5D7F2-0692-4551-91AE-01337A095D4F}"/>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9" name="Oval 111">
                <a:extLst>
                  <a:ext uri="{FF2B5EF4-FFF2-40B4-BE49-F238E27FC236}">
                    <a16:creationId xmlns:a16="http://schemas.microsoft.com/office/drawing/2014/main" id="{E60A6DDC-997E-4D7F-8150-BA8E77D06BAA}"/>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0" name="Oval 112">
                <a:extLst>
                  <a:ext uri="{FF2B5EF4-FFF2-40B4-BE49-F238E27FC236}">
                    <a16:creationId xmlns:a16="http://schemas.microsoft.com/office/drawing/2014/main" id="{96457DCD-A0FA-4FCE-8026-DD3EFF70C775}"/>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1" name="Oval 113">
                <a:extLst>
                  <a:ext uri="{FF2B5EF4-FFF2-40B4-BE49-F238E27FC236}">
                    <a16:creationId xmlns:a16="http://schemas.microsoft.com/office/drawing/2014/main" id="{B5B4490A-6AC4-4A10-B337-FA7C8F38DBAF}"/>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2" name="Oval 114">
                <a:extLst>
                  <a:ext uri="{FF2B5EF4-FFF2-40B4-BE49-F238E27FC236}">
                    <a16:creationId xmlns:a16="http://schemas.microsoft.com/office/drawing/2014/main" id="{1C7C8C55-35A0-4375-AC14-74F44672123C}"/>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3" name="Oval 115">
                <a:extLst>
                  <a:ext uri="{FF2B5EF4-FFF2-40B4-BE49-F238E27FC236}">
                    <a16:creationId xmlns:a16="http://schemas.microsoft.com/office/drawing/2014/main" id="{E5472DDB-A5A6-4195-A44E-1E7AA2E84DD8}"/>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4" name="Oval 116">
                <a:extLst>
                  <a:ext uri="{FF2B5EF4-FFF2-40B4-BE49-F238E27FC236}">
                    <a16:creationId xmlns:a16="http://schemas.microsoft.com/office/drawing/2014/main" id="{64CE7C78-55A7-4B1E-8170-FB350DB03FED}"/>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5" name="Oval 117">
                <a:extLst>
                  <a:ext uri="{FF2B5EF4-FFF2-40B4-BE49-F238E27FC236}">
                    <a16:creationId xmlns:a16="http://schemas.microsoft.com/office/drawing/2014/main" id="{64B0DA8F-B3DB-4EC8-9291-0A6AB44E95F9}"/>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6" name="Oval 118">
                <a:extLst>
                  <a:ext uri="{FF2B5EF4-FFF2-40B4-BE49-F238E27FC236}">
                    <a16:creationId xmlns:a16="http://schemas.microsoft.com/office/drawing/2014/main" id="{21746536-1968-4AC1-898A-3CF262BEE4A0}"/>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7" name="Oval 119">
                <a:extLst>
                  <a:ext uri="{FF2B5EF4-FFF2-40B4-BE49-F238E27FC236}">
                    <a16:creationId xmlns:a16="http://schemas.microsoft.com/office/drawing/2014/main" id="{334A9B24-AA3B-4450-A698-3BEC2995757E}"/>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8" name="Oval 120">
                <a:extLst>
                  <a:ext uri="{FF2B5EF4-FFF2-40B4-BE49-F238E27FC236}">
                    <a16:creationId xmlns:a16="http://schemas.microsoft.com/office/drawing/2014/main" id="{A20468B2-D319-477D-8B08-DF77FCF6DCD8}"/>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9" name="Oval 121">
                <a:extLst>
                  <a:ext uri="{FF2B5EF4-FFF2-40B4-BE49-F238E27FC236}">
                    <a16:creationId xmlns:a16="http://schemas.microsoft.com/office/drawing/2014/main" id="{5166BEFD-D028-40F9-99FE-7A8643E08892}"/>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0" name="Oval 122">
                <a:extLst>
                  <a:ext uri="{FF2B5EF4-FFF2-40B4-BE49-F238E27FC236}">
                    <a16:creationId xmlns:a16="http://schemas.microsoft.com/office/drawing/2014/main" id="{36028483-18D7-43C4-953F-E47955B12FB8}"/>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1" name="Oval 123">
                <a:extLst>
                  <a:ext uri="{FF2B5EF4-FFF2-40B4-BE49-F238E27FC236}">
                    <a16:creationId xmlns:a16="http://schemas.microsoft.com/office/drawing/2014/main" id="{F0AECE6F-14A9-4DF1-986B-D4BB0562CFA1}"/>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2" name="Oval 124">
                <a:extLst>
                  <a:ext uri="{FF2B5EF4-FFF2-40B4-BE49-F238E27FC236}">
                    <a16:creationId xmlns:a16="http://schemas.microsoft.com/office/drawing/2014/main" id="{31728793-E79D-47EB-BF13-D025A72F3F7F}"/>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3" name="Oval 125">
                <a:extLst>
                  <a:ext uri="{FF2B5EF4-FFF2-40B4-BE49-F238E27FC236}">
                    <a16:creationId xmlns:a16="http://schemas.microsoft.com/office/drawing/2014/main" id="{0C0EA57B-9872-48CE-8891-8D9445591E59}"/>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4" name="Oval 126">
                <a:extLst>
                  <a:ext uri="{FF2B5EF4-FFF2-40B4-BE49-F238E27FC236}">
                    <a16:creationId xmlns:a16="http://schemas.microsoft.com/office/drawing/2014/main" id="{8E63D563-1FE7-40AB-A930-2F7E40F6C531}"/>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5" name="Oval 127">
                <a:extLst>
                  <a:ext uri="{FF2B5EF4-FFF2-40B4-BE49-F238E27FC236}">
                    <a16:creationId xmlns:a16="http://schemas.microsoft.com/office/drawing/2014/main" id="{4FCCEA4F-9708-4F19-B7C0-03683E5AE1B5}"/>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6" name="Oval 128">
                <a:extLst>
                  <a:ext uri="{FF2B5EF4-FFF2-40B4-BE49-F238E27FC236}">
                    <a16:creationId xmlns:a16="http://schemas.microsoft.com/office/drawing/2014/main" id="{7C6EAB72-86A0-4851-B31B-ECD949DD5B51}"/>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7" name="Oval 129">
                <a:extLst>
                  <a:ext uri="{FF2B5EF4-FFF2-40B4-BE49-F238E27FC236}">
                    <a16:creationId xmlns:a16="http://schemas.microsoft.com/office/drawing/2014/main" id="{FD91F9CB-E440-4DB8-90A5-06E43FD3B245}"/>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8" name="Oval 130">
                <a:extLst>
                  <a:ext uri="{FF2B5EF4-FFF2-40B4-BE49-F238E27FC236}">
                    <a16:creationId xmlns:a16="http://schemas.microsoft.com/office/drawing/2014/main" id="{825B6E7C-4B10-474F-88AE-04496B818FDF}"/>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9" name="Oval 131">
                <a:extLst>
                  <a:ext uri="{FF2B5EF4-FFF2-40B4-BE49-F238E27FC236}">
                    <a16:creationId xmlns:a16="http://schemas.microsoft.com/office/drawing/2014/main" id="{35D2C20F-87F1-44E0-B475-4DBAF0237E50}"/>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0" name="Oval 132">
                <a:extLst>
                  <a:ext uri="{FF2B5EF4-FFF2-40B4-BE49-F238E27FC236}">
                    <a16:creationId xmlns:a16="http://schemas.microsoft.com/office/drawing/2014/main" id="{E7BA09C1-C32C-4B17-87B8-85698B6C42F2}"/>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1" name="Oval 133">
                <a:extLst>
                  <a:ext uri="{FF2B5EF4-FFF2-40B4-BE49-F238E27FC236}">
                    <a16:creationId xmlns:a16="http://schemas.microsoft.com/office/drawing/2014/main" id="{CCFE9CC8-61BA-4266-B422-810D1B402F95}"/>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2" name="Oval 134">
                <a:extLst>
                  <a:ext uri="{FF2B5EF4-FFF2-40B4-BE49-F238E27FC236}">
                    <a16:creationId xmlns:a16="http://schemas.microsoft.com/office/drawing/2014/main" id="{8D8E376B-03EE-4491-B9A6-28749D4E7E7C}"/>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3" name="Oval 135">
                <a:extLst>
                  <a:ext uri="{FF2B5EF4-FFF2-40B4-BE49-F238E27FC236}">
                    <a16:creationId xmlns:a16="http://schemas.microsoft.com/office/drawing/2014/main" id="{3F5D6087-8AAB-4BFF-9B81-B7107F0FB90E}"/>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4" name="Oval 136">
                <a:extLst>
                  <a:ext uri="{FF2B5EF4-FFF2-40B4-BE49-F238E27FC236}">
                    <a16:creationId xmlns:a16="http://schemas.microsoft.com/office/drawing/2014/main" id="{83F0B1F5-8A05-4D89-95D9-64542051A3A4}"/>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5" name="Oval 137">
                <a:extLst>
                  <a:ext uri="{FF2B5EF4-FFF2-40B4-BE49-F238E27FC236}">
                    <a16:creationId xmlns:a16="http://schemas.microsoft.com/office/drawing/2014/main" id="{1D1C7BE5-75C3-4D8C-8591-5AE0BF6CB596}"/>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6" name="Oval 138">
                <a:extLst>
                  <a:ext uri="{FF2B5EF4-FFF2-40B4-BE49-F238E27FC236}">
                    <a16:creationId xmlns:a16="http://schemas.microsoft.com/office/drawing/2014/main" id="{3B57FDB8-5F93-4B2F-916A-1FAEF202F121}"/>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7" name="Oval 139">
                <a:extLst>
                  <a:ext uri="{FF2B5EF4-FFF2-40B4-BE49-F238E27FC236}">
                    <a16:creationId xmlns:a16="http://schemas.microsoft.com/office/drawing/2014/main" id="{81ADD5F6-B3D5-4A9E-B5EC-099554C184C9}"/>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8" name="Oval 140">
                <a:extLst>
                  <a:ext uri="{FF2B5EF4-FFF2-40B4-BE49-F238E27FC236}">
                    <a16:creationId xmlns:a16="http://schemas.microsoft.com/office/drawing/2014/main" id="{A006D7B6-2DC2-4DF2-9969-9DC42DD76A88}"/>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9" name="Oval 141">
                <a:extLst>
                  <a:ext uri="{FF2B5EF4-FFF2-40B4-BE49-F238E27FC236}">
                    <a16:creationId xmlns:a16="http://schemas.microsoft.com/office/drawing/2014/main" id="{91C2D5D4-7863-46D8-BF15-8BDA51835A88}"/>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0" name="Oval 142">
                <a:extLst>
                  <a:ext uri="{FF2B5EF4-FFF2-40B4-BE49-F238E27FC236}">
                    <a16:creationId xmlns:a16="http://schemas.microsoft.com/office/drawing/2014/main" id="{984B8EA7-1E45-491A-A174-D65751EE75F2}"/>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1" name="Oval 143">
                <a:extLst>
                  <a:ext uri="{FF2B5EF4-FFF2-40B4-BE49-F238E27FC236}">
                    <a16:creationId xmlns:a16="http://schemas.microsoft.com/office/drawing/2014/main" id="{2C5517FF-4D9C-4E48-B34B-23C1880E0150}"/>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2" name="Oval 144">
                <a:extLst>
                  <a:ext uri="{FF2B5EF4-FFF2-40B4-BE49-F238E27FC236}">
                    <a16:creationId xmlns:a16="http://schemas.microsoft.com/office/drawing/2014/main" id="{37A9ABCD-4B47-4049-AFBE-3AB254F40953}"/>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3" name="Oval 145">
                <a:extLst>
                  <a:ext uri="{FF2B5EF4-FFF2-40B4-BE49-F238E27FC236}">
                    <a16:creationId xmlns:a16="http://schemas.microsoft.com/office/drawing/2014/main" id="{FE107ACE-189C-46E4-AC9F-1EEE32B5251F}"/>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4" name="Oval 146">
                <a:extLst>
                  <a:ext uri="{FF2B5EF4-FFF2-40B4-BE49-F238E27FC236}">
                    <a16:creationId xmlns:a16="http://schemas.microsoft.com/office/drawing/2014/main" id="{09A15A14-1494-4133-94FA-A2889169C9F1}"/>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5" name="Oval 147">
                <a:extLst>
                  <a:ext uri="{FF2B5EF4-FFF2-40B4-BE49-F238E27FC236}">
                    <a16:creationId xmlns:a16="http://schemas.microsoft.com/office/drawing/2014/main" id="{2CF5705C-F7EA-4F0D-A048-A0AF8D068DDD}"/>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6" name="Oval 148">
                <a:extLst>
                  <a:ext uri="{FF2B5EF4-FFF2-40B4-BE49-F238E27FC236}">
                    <a16:creationId xmlns:a16="http://schemas.microsoft.com/office/drawing/2014/main" id="{23E63F1B-86F3-4B1F-8220-8FD7888B3079}"/>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7" name="Oval 149">
                <a:extLst>
                  <a:ext uri="{FF2B5EF4-FFF2-40B4-BE49-F238E27FC236}">
                    <a16:creationId xmlns:a16="http://schemas.microsoft.com/office/drawing/2014/main" id="{7D51BC0A-2AE2-4E8C-80C3-A56E42932517}"/>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8" name="Oval 150">
                <a:extLst>
                  <a:ext uri="{FF2B5EF4-FFF2-40B4-BE49-F238E27FC236}">
                    <a16:creationId xmlns:a16="http://schemas.microsoft.com/office/drawing/2014/main" id="{BE44E0B8-389E-4DF6-93C4-A76A7DF478B3}"/>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9" name="Oval 151">
                <a:extLst>
                  <a:ext uri="{FF2B5EF4-FFF2-40B4-BE49-F238E27FC236}">
                    <a16:creationId xmlns:a16="http://schemas.microsoft.com/office/drawing/2014/main" id="{1AEA5557-DA73-4206-8267-517F412391DD}"/>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0" name="Oval 152">
                <a:extLst>
                  <a:ext uri="{FF2B5EF4-FFF2-40B4-BE49-F238E27FC236}">
                    <a16:creationId xmlns:a16="http://schemas.microsoft.com/office/drawing/2014/main" id="{CD7E4C64-3C8A-4AB2-83BC-04EE390092C1}"/>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1" name="Oval 153">
                <a:extLst>
                  <a:ext uri="{FF2B5EF4-FFF2-40B4-BE49-F238E27FC236}">
                    <a16:creationId xmlns:a16="http://schemas.microsoft.com/office/drawing/2014/main" id="{38937911-D76C-4751-9C3E-BA98015D8F59}"/>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2" name="Oval 154">
                <a:extLst>
                  <a:ext uri="{FF2B5EF4-FFF2-40B4-BE49-F238E27FC236}">
                    <a16:creationId xmlns:a16="http://schemas.microsoft.com/office/drawing/2014/main" id="{91FB4C41-7CB6-4E2A-9585-EF0447826B02}"/>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3" name="Oval 155">
                <a:extLst>
                  <a:ext uri="{FF2B5EF4-FFF2-40B4-BE49-F238E27FC236}">
                    <a16:creationId xmlns:a16="http://schemas.microsoft.com/office/drawing/2014/main" id="{5ED7C9EE-C79C-436F-8651-4F7B07739E34}"/>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4" name="Oval 156">
                <a:extLst>
                  <a:ext uri="{FF2B5EF4-FFF2-40B4-BE49-F238E27FC236}">
                    <a16:creationId xmlns:a16="http://schemas.microsoft.com/office/drawing/2014/main" id="{D543C559-A8FA-4458-84AA-33C760E9D60F}"/>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5" name="Oval 157">
                <a:extLst>
                  <a:ext uri="{FF2B5EF4-FFF2-40B4-BE49-F238E27FC236}">
                    <a16:creationId xmlns:a16="http://schemas.microsoft.com/office/drawing/2014/main" id="{3C8828B7-5411-485F-BFD6-9198F0E62B38}"/>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6" name="Oval 158">
                <a:extLst>
                  <a:ext uri="{FF2B5EF4-FFF2-40B4-BE49-F238E27FC236}">
                    <a16:creationId xmlns:a16="http://schemas.microsoft.com/office/drawing/2014/main" id="{40B9D824-973C-4F6B-9F5F-808679DEE3FB}"/>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7" name="Oval 159">
                <a:extLst>
                  <a:ext uri="{FF2B5EF4-FFF2-40B4-BE49-F238E27FC236}">
                    <a16:creationId xmlns:a16="http://schemas.microsoft.com/office/drawing/2014/main" id="{3F1AC8E7-8EA9-4D5F-80EB-F566119136A3}"/>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8" name="Oval 160">
                <a:extLst>
                  <a:ext uri="{FF2B5EF4-FFF2-40B4-BE49-F238E27FC236}">
                    <a16:creationId xmlns:a16="http://schemas.microsoft.com/office/drawing/2014/main" id="{51F32675-7612-4282-89BB-CAF3C4B97301}"/>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9" name="Oval 161">
                <a:extLst>
                  <a:ext uri="{FF2B5EF4-FFF2-40B4-BE49-F238E27FC236}">
                    <a16:creationId xmlns:a16="http://schemas.microsoft.com/office/drawing/2014/main" id="{9DB98F16-1875-4E58-A761-4D1D35120EB3}"/>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0" name="Oval 162">
                <a:extLst>
                  <a:ext uri="{FF2B5EF4-FFF2-40B4-BE49-F238E27FC236}">
                    <a16:creationId xmlns:a16="http://schemas.microsoft.com/office/drawing/2014/main" id="{A11F7D00-3810-40EC-B5BC-DE4140BFA2FA}"/>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1" name="Oval 163">
                <a:extLst>
                  <a:ext uri="{FF2B5EF4-FFF2-40B4-BE49-F238E27FC236}">
                    <a16:creationId xmlns:a16="http://schemas.microsoft.com/office/drawing/2014/main" id="{795AAAA4-26E8-4C25-93EC-0B0AEE3AA93C}"/>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2" name="Oval 164">
                <a:extLst>
                  <a:ext uri="{FF2B5EF4-FFF2-40B4-BE49-F238E27FC236}">
                    <a16:creationId xmlns:a16="http://schemas.microsoft.com/office/drawing/2014/main" id="{A9BCAA10-4C00-40F3-8440-68719164F1C1}"/>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3" name="Oval 165">
                <a:extLst>
                  <a:ext uri="{FF2B5EF4-FFF2-40B4-BE49-F238E27FC236}">
                    <a16:creationId xmlns:a16="http://schemas.microsoft.com/office/drawing/2014/main" id="{9D05004A-F87D-4D2C-91DD-996F2836F196}"/>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4" name="Oval 166">
                <a:extLst>
                  <a:ext uri="{FF2B5EF4-FFF2-40B4-BE49-F238E27FC236}">
                    <a16:creationId xmlns:a16="http://schemas.microsoft.com/office/drawing/2014/main" id="{3793E57D-5627-4F3F-9675-1365C331CBC4}"/>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5" name="Oval 167">
                <a:extLst>
                  <a:ext uri="{FF2B5EF4-FFF2-40B4-BE49-F238E27FC236}">
                    <a16:creationId xmlns:a16="http://schemas.microsoft.com/office/drawing/2014/main" id="{01712F30-058D-4381-A24C-83CA4EAC5CBC}"/>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6" name="Oval 168">
                <a:extLst>
                  <a:ext uri="{FF2B5EF4-FFF2-40B4-BE49-F238E27FC236}">
                    <a16:creationId xmlns:a16="http://schemas.microsoft.com/office/drawing/2014/main" id="{8A779C21-7C2A-444B-AF27-B3E09F77843A}"/>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7" name="Oval 169">
                <a:extLst>
                  <a:ext uri="{FF2B5EF4-FFF2-40B4-BE49-F238E27FC236}">
                    <a16:creationId xmlns:a16="http://schemas.microsoft.com/office/drawing/2014/main" id="{F822F37D-2B06-40F1-BC7D-150DDA9B73EC}"/>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8" name="Oval 170">
                <a:extLst>
                  <a:ext uri="{FF2B5EF4-FFF2-40B4-BE49-F238E27FC236}">
                    <a16:creationId xmlns:a16="http://schemas.microsoft.com/office/drawing/2014/main" id="{742F10AE-971C-481F-9754-C66F174CAE6E}"/>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9" name="Oval 171">
                <a:extLst>
                  <a:ext uri="{FF2B5EF4-FFF2-40B4-BE49-F238E27FC236}">
                    <a16:creationId xmlns:a16="http://schemas.microsoft.com/office/drawing/2014/main" id="{53216FE9-6E51-444B-B12E-E69050B969D0}"/>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0" name="Oval 172">
                <a:extLst>
                  <a:ext uri="{FF2B5EF4-FFF2-40B4-BE49-F238E27FC236}">
                    <a16:creationId xmlns:a16="http://schemas.microsoft.com/office/drawing/2014/main" id="{7C590039-6D84-4FA9-AA69-5A5DDBC6859E}"/>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1" name="Oval 173">
                <a:extLst>
                  <a:ext uri="{FF2B5EF4-FFF2-40B4-BE49-F238E27FC236}">
                    <a16:creationId xmlns:a16="http://schemas.microsoft.com/office/drawing/2014/main" id="{125A6D68-A902-469A-A90E-DD9040308A7A}"/>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2" name="Oval 174">
                <a:extLst>
                  <a:ext uri="{FF2B5EF4-FFF2-40B4-BE49-F238E27FC236}">
                    <a16:creationId xmlns:a16="http://schemas.microsoft.com/office/drawing/2014/main" id="{43A0E253-5E74-4E42-A433-3B54AA4FDF0D}"/>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3" name="Oval 175">
                <a:extLst>
                  <a:ext uri="{FF2B5EF4-FFF2-40B4-BE49-F238E27FC236}">
                    <a16:creationId xmlns:a16="http://schemas.microsoft.com/office/drawing/2014/main" id="{73410EBF-54B3-4A4E-8CC5-27A628848895}"/>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4" name="Oval 176">
                <a:extLst>
                  <a:ext uri="{FF2B5EF4-FFF2-40B4-BE49-F238E27FC236}">
                    <a16:creationId xmlns:a16="http://schemas.microsoft.com/office/drawing/2014/main" id="{F8339E1C-AC4F-41BE-8BFD-1A98969C2D39}"/>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5" name="Oval 177">
                <a:extLst>
                  <a:ext uri="{FF2B5EF4-FFF2-40B4-BE49-F238E27FC236}">
                    <a16:creationId xmlns:a16="http://schemas.microsoft.com/office/drawing/2014/main" id="{B6D5D108-25C1-4ACD-86CE-625F7E3AA03D}"/>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6" name="Oval 178">
                <a:extLst>
                  <a:ext uri="{FF2B5EF4-FFF2-40B4-BE49-F238E27FC236}">
                    <a16:creationId xmlns:a16="http://schemas.microsoft.com/office/drawing/2014/main" id="{504143F4-D70E-4C6E-958A-9A92651C42D6}"/>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7" name="Oval 179">
                <a:extLst>
                  <a:ext uri="{FF2B5EF4-FFF2-40B4-BE49-F238E27FC236}">
                    <a16:creationId xmlns:a16="http://schemas.microsoft.com/office/drawing/2014/main" id="{406C8501-79A5-4A21-A13A-B984B77A3502}"/>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8" name="Oval 180">
                <a:extLst>
                  <a:ext uri="{FF2B5EF4-FFF2-40B4-BE49-F238E27FC236}">
                    <a16:creationId xmlns:a16="http://schemas.microsoft.com/office/drawing/2014/main" id="{B8E6E52E-A0BA-44A9-8143-62C171A6AEB2}"/>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9" name="Oval 181">
                <a:extLst>
                  <a:ext uri="{FF2B5EF4-FFF2-40B4-BE49-F238E27FC236}">
                    <a16:creationId xmlns:a16="http://schemas.microsoft.com/office/drawing/2014/main" id="{6A6EA607-76AF-4C68-B9CA-FA302872CED5}"/>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0" name="Oval 182">
                <a:extLst>
                  <a:ext uri="{FF2B5EF4-FFF2-40B4-BE49-F238E27FC236}">
                    <a16:creationId xmlns:a16="http://schemas.microsoft.com/office/drawing/2014/main" id="{787B5152-F769-485B-89F0-2BA54258F0B0}"/>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1" name="Oval 183">
                <a:extLst>
                  <a:ext uri="{FF2B5EF4-FFF2-40B4-BE49-F238E27FC236}">
                    <a16:creationId xmlns:a16="http://schemas.microsoft.com/office/drawing/2014/main" id="{F85FCEB0-A0C0-4ACF-BD30-95AFB952C5F4}"/>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2" name="Oval 184">
                <a:extLst>
                  <a:ext uri="{FF2B5EF4-FFF2-40B4-BE49-F238E27FC236}">
                    <a16:creationId xmlns:a16="http://schemas.microsoft.com/office/drawing/2014/main" id="{C3A1B510-C42E-4413-B95E-FBB5B37A44B7}"/>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3" name="Oval 185">
                <a:extLst>
                  <a:ext uri="{FF2B5EF4-FFF2-40B4-BE49-F238E27FC236}">
                    <a16:creationId xmlns:a16="http://schemas.microsoft.com/office/drawing/2014/main" id="{5D8FD363-D96D-44C4-A0C6-EBD110D13B14}"/>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4" name="Oval 186">
                <a:extLst>
                  <a:ext uri="{FF2B5EF4-FFF2-40B4-BE49-F238E27FC236}">
                    <a16:creationId xmlns:a16="http://schemas.microsoft.com/office/drawing/2014/main" id="{BB13E9E8-6FBD-429D-A407-60BCF912D337}"/>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5" name="Oval 187">
                <a:extLst>
                  <a:ext uri="{FF2B5EF4-FFF2-40B4-BE49-F238E27FC236}">
                    <a16:creationId xmlns:a16="http://schemas.microsoft.com/office/drawing/2014/main" id="{003F7680-4025-48E2-98C0-943581388C08}"/>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6" name="Oval 188">
                <a:extLst>
                  <a:ext uri="{FF2B5EF4-FFF2-40B4-BE49-F238E27FC236}">
                    <a16:creationId xmlns:a16="http://schemas.microsoft.com/office/drawing/2014/main" id="{8449B59E-8F92-40CC-9363-8A5C47DC50FB}"/>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7" name="Oval 189">
                <a:extLst>
                  <a:ext uri="{FF2B5EF4-FFF2-40B4-BE49-F238E27FC236}">
                    <a16:creationId xmlns:a16="http://schemas.microsoft.com/office/drawing/2014/main" id="{D3730C4E-6ECA-488D-A07D-B194264A26AF}"/>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8" name="Oval 190">
                <a:extLst>
                  <a:ext uri="{FF2B5EF4-FFF2-40B4-BE49-F238E27FC236}">
                    <a16:creationId xmlns:a16="http://schemas.microsoft.com/office/drawing/2014/main" id="{A4AB7D38-3203-4D22-9D7A-DBB2DFB65822}"/>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9" name="Oval 191">
                <a:extLst>
                  <a:ext uri="{FF2B5EF4-FFF2-40B4-BE49-F238E27FC236}">
                    <a16:creationId xmlns:a16="http://schemas.microsoft.com/office/drawing/2014/main" id="{D7DF7D8C-EB44-4B1D-9623-3B8E9E45FDBC}"/>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0" name="Oval 192">
                <a:extLst>
                  <a:ext uri="{FF2B5EF4-FFF2-40B4-BE49-F238E27FC236}">
                    <a16:creationId xmlns:a16="http://schemas.microsoft.com/office/drawing/2014/main" id="{2F3DE843-78AA-47DC-AF21-78ABDFEB7013}"/>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1" name="Oval 193">
                <a:extLst>
                  <a:ext uri="{FF2B5EF4-FFF2-40B4-BE49-F238E27FC236}">
                    <a16:creationId xmlns:a16="http://schemas.microsoft.com/office/drawing/2014/main" id="{653B0559-F998-44AC-96FE-77550DBEDC93}"/>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2" name="Oval 194">
                <a:extLst>
                  <a:ext uri="{FF2B5EF4-FFF2-40B4-BE49-F238E27FC236}">
                    <a16:creationId xmlns:a16="http://schemas.microsoft.com/office/drawing/2014/main" id="{48C2DE7A-917E-43D4-B39D-F3B939FD0AB1}"/>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3" name="Oval 195">
                <a:extLst>
                  <a:ext uri="{FF2B5EF4-FFF2-40B4-BE49-F238E27FC236}">
                    <a16:creationId xmlns:a16="http://schemas.microsoft.com/office/drawing/2014/main" id="{F7E7276D-8CC5-4DCC-AC6E-09D73F0A2126}"/>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4" name="Oval 196">
                <a:extLst>
                  <a:ext uri="{FF2B5EF4-FFF2-40B4-BE49-F238E27FC236}">
                    <a16:creationId xmlns:a16="http://schemas.microsoft.com/office/drawing/2014/main" id="{FF282158-630F-4A04-B7F8-AD665F168A82}"/>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5" name="Oval 197">
                <a:extLst>
                  <a:ext uri="{FF2B5EF4-FFF2-40B4-BE49-F238E27FC236}">
                    <a16:creationId xmlns:a16="http://schemas.microsoft.com/office/drawing/2014/main" id="{646CE74E-8870-4B25-9A2B-23E2F03A9D79}"/>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6" name="Oval 198">
                <a:extLst>
                  <a:ext uri="{FF2B5EF4-FFF2-40B4-BE49-F238E27FC236}">
                    <a16:creationId xmlns:a16="http://schemas.microsoft.com/office/drawing/2014/main" id="{18C2C784-3A9E-4442-BBE6-248967706302}"/>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7" name="Oval 199">
                <a:extLst>
                  <a:ext uri="{FF2B5EF4-FFF2-40B4-BE49-F238E27FC236}">
                    <a16:creationId xmlns:a16="http://schemas.microsoft.com/office/drawing/2014/main" id="{0C12B899-1AA1-4E5D-BC10-28DDD92C7E14}"/>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8" name="Oval 200">
                <a:extLst>
                  <a:ext uri="{FF2B5EF4-FFF2-40B4-BE49-F238E27FC236}">
                    <a16:creationId xmlns:a16="http://schemas.microsoft.com/office/drawing/2014/main" id="{D71F7210-D39A-4869-946F-B54138904B4E}"/>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9" name="Oval 201">
                <a:extLst>
                  <a:ext uri="{FF2B5EF4-FFF2-40B4-BE49-F238E27FC236}">
                    <a16:creationId xmlns:a16="http://schemas.microsoft.com/office/drawing/2014/main" id="{629E7B89-3B8E-4737-9A4E-368A72234E99}"/>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0" name="Oval 202">
                <a:extLst>
                  <a:ext uri="{FF2B5EF4-FFF2-40B4-BE49-F238E27FC236}">
                    <a16:creationId xmlns:a16="http://schemas.microsoft.com/office/drawing/2014/main" id="{D06AB889-CB4B-4952-A940-D59B2F1B45F9}"/>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1" name="Oval 203">
                <a:extLst>
                  <a:ext uri="{FF2B5EF4-FFF2-40B4-BE49-F238E27FC236}">
                    <a16:creationId xmlns:a16="http://schemas.microsoft.com/office/drawing/2014/main" id="{8DC0AB36-5D15-4F91-B6E1-FC6B1C84FD58}"/>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2" name="Oval 204">
                <a:extLst>
                  <a:ext uri="{FF2B5EF4-FFF2-40B4-BE49-F238E27FC236}">
                    <a16:creationId xmlns:a16="http://schemas.microsoft.com/office/drawing/2014/main" id="{3BDA08C7-8089-43A5-B896-16C3E0B8BDE9}"/>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3" name="Group 406">
              <a:extLst>
                <a:ext uri="{FF2B5EF4-FFF2-40B4-BE49-F238E27FC236}">
                  <a16:creationId xmlns:a16="http://schemas.microsoft.com/office/drawing/2014/main" id="{529C2046-6587-4329-8CAF-8661D3A4E623}"/>
                </a:ext>
              </a:extLst>
            </p:cNvPr>
            <p:cNvGrpSpPr/>
            <p:nvPr/>
          </p:nvGrpSpPr>
          <p:grpSpPr bwMode="auto">
            <a:xfrm>
              <a:off x="453" y="1218"/>
              <a:ext cx="2722" cy="621"/>
              <a:chOff x="453" y="1218"/>
              <a:chExt cx="2722" cy="621"/>
            </a:xfrm>
            <a:grpFill/>
          </p:grpSpPr>
          <p:sp>
            <p:nvSpPr>
              <p:cNvPr id="433" name="Oval 206">
                <a:extLst>
                  <a:ext uri="{FF2B5EF4-FFF2-40B4-BE49-F238E27FC236}">
                    <a16:creationId xmlns:a16="http://schemas.microsoft.com/office/drawing/2014/main" id="{48DBD35C-9371-439B-A4EA-6D6FC11F9EF2}"/>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 name="Oval 207">
                <a:extLst>
                  <a:ext uri="{FF2B5EF4-FFF2-40B4-BE49-F238E27FC236}">
                    <a16:creationId xmlns:a16="http://schemas.microsoft.com/office/drawing/2014/main" id="{311EA641-D4A6-4BF9-B8C9-F00F2E3E66BE}"/>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 name="Oval 208">
                <a:extLst>
                  <a:ext uri="{FF2B5EF4-FFF2-40B4-BE49-F238E27FC236}">
                    <a16:creationId xmlns:a16="http://schemas.microsoft.com/office/drawing/2014/main" id="{CE2D0EF0-BCA6-4540-9007-54844DE48544}"/>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 name="Oval 209">
                <a:extLst>
                  <a:ext uri="{FF2B5EF4-FFF2-40B4-BE49-F238E27FC236}">
                    <a16:creationId xmlns:a16="http://schemas.microsoft.com/office/drawing/2014/main" id="{EC58AB4D-C815-4DC4-B97A-2AAB5077FCC6}"/>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 name="Oval 210">
                <a:extLst>
                  <a:ext uri="{FF2B5EF4-FFF2-40B4-BE49-F238E27FC236}">
                    <a16:creationId xmlns:a16="http://schemas.microsoft.com/office/drawing/2014/main" id="{EC82D800-A784-4250-9AF2-AB6208A160F1}"/>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 name="Oval 211">
                <a:extLst>
                  <a:ext uri="{FF2B5EF4-FFF2-40B4-BE49-F238E27FC236}">
                    <a16:creationId xmlns:a16="http://schemas.microsoft.com/office/drawing/2014/main" id="{E0EFEB26-80E4-41F7-8191-FDA39FFBCBD0}"/>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 name="Oval 212">
                <a:extLst>
                  <a:ext uri="{FF2B5EF4-FFF2-40B4-BE49-F238E27FC236}">
                    <a16:creationId xmlns:a16="http://schemas.microsoft.com/office/drawing/2014/main" id="{A5780CDC-F5D1-4D71-BA82-37ED3846C2F7}"/>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 name="Oval 213">
                <a:extLst>
                  <a:ext uri="{FF2B5EF4-FFF2-40B4-BE49-F238E27FC236}">
                    <a16:creationId xmlns:a16="http://schemas.microsoft.com/office/drawing/2014/main" id="{30E6A9E4-7467-4557-9262-7B0BC21E6C34}"/>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 name="Oval 214">
                <a:extLst>
                  <a:ext uri="{FF2B5EF4-FFF2-40B4-BE49-F238E27FC236}">
                    <a16:creationId xmlns:a16="http://schemas.microsoft.com/office/drawing/2014/main" id="{57CB6900-05CB-4D64-9358-0AB2AD888360}"/>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 name="Oval 215">
                <a:extLst>
                  <a:ext uri="{FF2B5EF4-FFF2-40B4-BE49-F238E27FC236}">
                    <a16:creationId xmlns:a16="http://schemas.microsoft.com/office/drawing/2014/main" id="{33C02D6C-3EF6-463D-81E8-E36D439E806D}"/>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 name="Oval 216">
                <a:extLst>
                  <a:ext uri="{FF2B5EF4-FFF2-40B4-BE49-F238E27FC236}">
                    <a16:creationId xmlns:a16="http://schemas.microsoft.com/office/drawing/2014/main" id="{D8F43912-3299-4B81-AA61-569715AFEC13}"/>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 name="Oval 217">
                <a:extLst>
                  <a:ext uri="{FF2B5EF4-FFF2-40B4-BE49-F238E27FC236}">
                    <a16:creationId xmlns:a16="http://schemas.microsoft.com/office/drawing/2014/main" id="{A36115DB-CCF0-413B-B5EB-EAFBEA4BE2E4}"/>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 name="Oval 218">
                <a:extLst>
                  <a:ext uri="{FF2B5EF4-FFF2-40B4-BE49-F238E27FC236}">
                    <a16:creationId xmlns:a16="http://schemas.microsoft.com/office/drawing/2014/main" id="{818228A7-015F-42B8-A1E0-91520D0B08FC}"/>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 name="Oval 219">
                <a:extLst>
                  <a:ext uri="{FF2B5EF4-FFF2-40B4-BE49-F238E27FC236}">
                    <a16:creationId xmlns:a16="http://schemas.microsoft.com/office/drawing/2014/main" id="{8C1960D1-8C92-485B-8849-213A4975D290}"/>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 name="Oval 220">
                <a:extLst>
                  <a:ext uri="{FF2B5EF4-FFF2-40B4-BE49-F238E27FC236}">
                    <a16:creationId xmlns:a16="http://schemas.microsoft.com/office/drawing/2014/main" id="{F480C840-0B31-4BD9-B6C9-E23AFA889448}"/>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 name="Oval 221">
                <a:extLst>
                  <a:ext uri="{FF2B5EF4-FFF2-40B4-BE49-F238E27FC236}">
                    <a16:creationId xmlns:a16="http://schemas.microsoft.com/office/drawing/2014/main" id="{B4D67664-0DD4-4C99-814B-77728EBDB02A}"/>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 name="Oval 222">
                <a:extLst>
                  <a:ext uri="{FF2B5EF4-FFF2-40B4-BE49-F238E27FC236}">
                    <a16:creationId xmlns:a16="http://schemas.microsoft.com/office/drawing/2014/main" id="{4266199A-3E2C-4B02-BCC7-2BEEA11D2632}"/>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 name="Oval 223">
                <a:extLst>
                  <a:ext uri="{FF2B5EF4-FFF2-40B4-BE49-F238E27FC236}">
                    <a16:creationId xmlns:a16="http://schemas.microsoft.com/office/drawing/2014/main" id="{F54C63F3-264A-43B6-950F-8698C5134BAB}"/>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 name="Oval 224">
                <a:extLst>
                  <a:ext uri="{FF2B5EF4-FFF2-40B4-BE49-F238E27FC236}">
                    <a16:creationId xmlns:a16="http://schemas.microsoft.com/office/drawing/2014/main" id="{D70158E4-5A10-41DE-A21C-382C0D61F8E5}"/>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 name="Oval 225">
                <a:extLst>
                  <a:ext uri="{FF2B5EF4-FFF2-40B4-BE49-F238E27FC236}">
                    <a16:creationId xmlns:a16="http://schemas.microsoft.com/office/drawing/2014/main" id="{B6643122-6664-41AE-9C4A-35A245631F1C}"/>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 name="Oval 226">
                <a:extLst>
                  <a:ext uri="{FF2B5EF4-FFF2-40B4-BE49-F238E27FC236}">
                    <a16:creationId xmlns:a16="http://schemas.microsoft.com/office/drawing/2014/main" id="{F314505B-84EB-4578-B962-6B0F5EF99C12}"/>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 name="Oval 227">
                <a:extLst>
                  <a:ext uri="{FF2B5EF4-FFF2-40B4-BE49-F238E27FC236}">
                    <a16:creationId xmlns:a16="http://schemas.microsoft.com/office/drawing/2014/main" id="{50AF453F-ED97-4BA6-BA0E-1BB03701BDA0}"/>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 name="Oval 228">
                <a:extLst>
                  <a:ext uri="{FF2B5EF4-FFF2-40B4-BE49-F238E27FC236}">
                    <a16:creationId xmlns:a16="http://schemas.microsoft.com/office/drawing/2014/main" id="{FEFD3694-EFC3-4F01-8D3C-48D536547645}"/>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 name="Oval 229">
                <a:extLst>
                  <a:ext uri="{FF2B5EF4-FFF2-40B4-BE49-F238E27FC236}">
                    <a16:creationId xmlns:a16="http://schemas.microsoft.com/office/drawing/2014/main" id="{75890F2F-F35A-437E-80A9-5E15A3D1FABB}"/>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 name="Oval 230">
                <a:extLst>
                  <a:ext uri="{FF2B5EF4-FFF2-40B4-BE49-F238E27FC236}">
                    <a16:creationId xmlns:a16="http://schemas.microsoft.com/office/drawing/2014/main" id="{A23988B1-A9A2-4302-9CC0-BBD8F3877E94}"/>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 name="Oval 231">
                <a:extLst>
                  <a:ext uri="{FF2B5EF4-FFF2-40B4-BE49-F238E27FC236}">
                    <a16:creationId xmlns:a16="http://schemas.microsoft.com/office/drawing/2014/main" id="{3073AC29-2C4A-4FFD-AEA1-A85D4E102E31}"/>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 name="Oval 232">
                <a:extLst>
                  <a:ext uri="{FF2B5EF4-FFF2-40B4-BE49-F238E27FC236}">
                    <a16:creationId xmlns:a16="http://schemas.microsoft.com/office/drawing/2014/main" id="{A6CC1FA7-0434-44EA-8EBF-C7E2E75844D2}"/>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 name="Oval 233">
                <a:extLst>
                  <a:ext uri="{FF2B5EF4-FFF2-40B4-BE49-F238E27FC236}">
                    <a16:creationId xmlns:a16="http://schemas.microsoft.com/office/drawing/2014/main" id="{23029EC7-A857-4C38-8157-3AF9A67388EF}"/>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 name="Oval 234">
                <a:extLst>
                  <a:ext uri="{FF2B5EF4-FFF2-40B4-BE49-F238E27FC236}">
                    <a16:creationId xmlns:a16="http://schemas.microsoft.com/office/drawing/2014/main" id="{B950F3B5-F97E-41B9-B8F3-5453CBBD82D1}"/>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 name="Oval 235">
                <a:extLst>
                  <a:ext uri="{FF2B5EF4-FFF2-40B4-BE49-F238E27FC236}">
                    <a16:creationId xmlns:a16="http://schemas.microsoft.com/office/drawing/2014/main" id="{71285667-BB10-4071-96CA-3B4D51EEB3E2}"/>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 name="Oval 236">
                <a:extLst>
                  <a:ext uri="{FF2B5EF4-FFF2-40B4-BE49-F238E27FC236}">
                    <a16:creationId xmlns:a16="http://schemas.microsoft.com/office/drawing/2014/main" id="{DF60B029-2B73-4D74-B13D-8169B2F05514}"/>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 name="Oval 237">
                <a:extLst>
                  <a:ext uri="{FF2B5EF4-FFF2-40B4-BE49-F238E27FC236}">
                    <a16:creationId xmlns:a16="http://schemas.microsoft.com/office/drawing/2014/main" id="{BB465393-E09D-43C2-8CC5-BBD4F46015AF}"/>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 name="Oval 238">
                <a:extLst>
                  <a:ext uri="{FF2B5EF4-FFF2-40B4-BE49-F238E27FC236}">
                    <a16:creationId xmlns:a16="http://schemas.microsoft.com/office/drawing/2014/main" id="{F5653BD3-6F4F-424B-93A4-F8DA1F60868B}"/>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 name="Oval 239">
                <a:extLst>
                  <a:ext uri="{FF2B5EF4-FFF2-40B4-BE49-F238E27FC236}">
                    <a16:creationId xmlns:a16="http://schemas.microsoft.com/office/drawing/2014/main" id="{FF041136-C711-4248-84C3-CDA7438037FA}"/>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 name="Oval 240">
                <a:extLst>
                  <a:ext uri="{FF2B5EF4-FFF2-40B4-BE49-F238E27FC236}">
                    <a16:creationId xmlns:a16="http://schemas.microsoft.com/office/drawing/2014/main" id="{6E46D585-FCAF-4BDD-AE71-DE15B9434B70}"/>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 name="Oval 241">
                <a:extLst>
                  <a:ext uri="{FF2B5EF4-FFF2-40B4-BE49-F238E27FC236}">
                    <a16:creationId xmlns:a16="http://schemas.microsoft.com/office/drawing/2014/main" id="{0945CFDE-BC98-42F5-B209-2D9285DF56E5}"/>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 name="Oval 242">
                <a:extLst>
                  <a:ext uri="{FF2B5EF4-FFF2-40B4-BE49-F238E27FC236}">
                    <a16:creationId xmlns:a16="http://schemas.microsoft.com/office/drawing/2014/main" id="{BDCA3851-A2DE-483A-AF51-335CA54E4C89}"/>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 name="Oval 243">
                <a:extLst>
                  <a:ext uri="{FF2B5EF4-FFF2-40B4-BE49-F238E27FC236}">
                    <a16:creationId xmlns:a16="http://schemas.microsoft.com/office/drawing/2014/main" id="{74325755-1340-42CD-B2C7-0CF0B5382EFC}"/>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 name="Oval 244">
                <a:extLst>
                  <a:ext uri="{FF2B5EF4-FFF2-40B4-BE49-F238E27FC236}">
                    <a16:creationId xmlns:a16="http://schemas.microsoft.com/office/drawing/2014/main" id="{5F71DD6E-9A51-4CF8-8726-BCC344A60C33}"/>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 name="Oval 245">
                <a:extLst>
                  <a:ext uri="{FF2B5EF4-FFF2-40B4-BE49-F238E27FC236}">
                    <a16:creationId xmlns:a16="http://schemas.microsoft.com/office/drawing/2014/main" id="{A609BDEE-F964-4A40-99C3-256B784C7F61}"/>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 name="Oval 246">
                <a:extLst>
                  <a:ext uri="{FF2B5EF4-FFF2-40B4-BE49-F238E27FC236}">
                    <a16:creationId xmlns:a16="http://schemas.microsoft.com/office/drawing/2014/main" id="{760B81F6-1569-4093-A4CA-2EEB1451244B}"/>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 name="Oval 247">
                <a:extLst>
                  <a:ext uri="{FF2B5EF4-FFF2-40B4-BE49-F238E27FC236}">
                    <a16:creationId xmlns:a16="http://schemas.microsoft.com/office/drawing/2014/main" id="{377B111A-9E05-480C-B515-211B82FB1880}"/>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 name="Oval 248">
                <a:extLst>
                  <a:ext uri="{FF2B5EF4-FFF2-40B4-BE49-F238E27FC236}">
                    <a16:creationId xmlns:a16="http://schemas.microsoft.com/office/drawing/2014/main" id="{4584D08E-E541-4E20-88CE-0D39F7794FF3}"/>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 name="Oval 249">
                <a:extLst>
                  <a:ext uri="{FF2B5EF4-FFF2-40B4-BE49-F238E27FC236}">
                    <a16:creationId xmlns:a16="http://schemas.microsoft.com/office/drawing/2014/main" id="{97CBE3E1-4DB3-42B4-9600-733FC4DEA759}"/>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 name="Oval 250">
                <a:extLst>
                  <a:ext uri="{FF2B5EF4-FFF2-40B4-BE49-F238E27FC236}">
                    <a16:creationId xmlns:a16="http://schemas.microsoft.com/office/drawing/2014/main" id="{DD26C1EF-46F3-46B8-BE4B-158BE03D88CB}"/>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 name="Oval 251">
                <a:extLst>
                  <a:ext uri="{FF2B5EF4-FFF2-40B4-BE49-F238E27FC236}">
                    <a16:creationId xmlns:a16="http://schemas.microsoft.com/office/drawing/2014/main" id="{26E7B934-D49A-4677-B11F-EF510AAC031B}"/>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 name="Oval 252">
                <a:extLst>
                  <a:ext uri="{FF2B5EF4-FFF2-40B4-BE49-F238E27FC236}">
                    <a16:creationId xmlns:a16="http://schemas.microsoft.com/office/drawing/2014/main" id="{ADED1123-24CE-4826-95D4-22365472A53A}"/>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 name="Oval 253">
                <a:extLst>
                  <a:ext uri="{FF2B5EF4-FFF2-40B4-BE49-F238E27FC236}">
                    <a16:creationId xmlns:a16="http://schemas.microsoft.com/office/drawing/2014/main" id="{1DADE328-840F-476D-8C34-823E58E170DB}"/>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 name="Oval 254">
                <a:extLst>
                  <a:ext uri="{FF2B5EF4-FFF2-40B4-BE49-F238E27FC236}">
                    <a16:creationId xmlns:a16="http://schemas.microsoft.com/office/drawing/2014/main" id="{D407B7A8-1167-4C67-8B00-5B1E4E8522AF}"/>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 name="Oval 255">
                <a:extLst>
                  <a:ext uri="{FF2B5EF4-FFF2-40B4-BE49-F238E27FC236}">
                    <a16:creationId xmlns:a16="http://schemas.microsoft.com/office/drawing/2014/main" id="{129CDE86-87AB-40EC-8DEE-A8F095F6E6CA}"/>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 name="Oval 256">
                <a:extLst>
                  <a:ext uri="{FF2B5EF4-FFF2-40B4-BE49-F238E27FC236}">
                    <a16:creationId xmlns:a16="http://schemas.microsoft.com/office/drawing/2014/main" id="{A5C5F26E-A527-4397-836F-6DE9A0C7411B}"/>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 name="Oval 257">
                <a:extLst>
                  <a:ext uri="{FF2B5EF4-FFF2-40B4-BE49-F238E27FC236}">
                    <a16:creationId xmlns:a16="http://schemas.microsoft.com/office/drawing/2014/main" id="{B3D54F9F-C5FD-416F-ACA2-CED6A5151490}"/>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 name="Oval 258">
                <a:extLst>
                  <a:ext uri="{FF2B5EF4-FFF2-40B4-BE49-F238E27FC236}">
                    <a16:creationId xmlns:a16="http://schemas.microsoft.com/office/drawing/2014/main" id="{D7B9A937-56E9-422A-8F3F-D37E8B597DE2}"/>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 name="Oval 259">
                <a:extLst>
                  <a:ext uri="{FF2B5EF4-FFF2-40B4-BE49-F238E27FC236}">
                    <a16:creationId xmlns:a16="http://schemas.microsoft.com/office/drawing/2014/main" id="{C42A9F75-42BD-494F-A3C9-3577EE41E606}"/>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 name="Oval 260">
                <a:extLst>
                  <a:ext uri="{FF2B5EF4-FFF2-40B4-BE49-F238E27FC236}">
                    <a16:creationId xmlns:a16="http://schemas.microsoft.com/office/drawing/2014/main" id="{C6F71916-858F-4FA2-BC8D-705A7BE142A2}"/>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 name="Oval 261">
                <a:extLst>
                  <a:ext uri="{FF2B5EF4-FFF2-40B4-BE49-F238E27FC236}">
                    <a16:creationId xmlns:a16="http://schemas.microsoft.com/office/drawing/2014/main" id="{DFBA025D-0C36-407D-8FF4-4205ADA0F0F8}"/>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 name="Oval 262">
                <a:extLst>
                  <a:ext uri="{FF2B5EF4-FFF2-40B4-BE49-F238E27FC236}">
                    <a16:creationId xmlns:a16="http://schemas.microsoft.com/office/drawing/2014/main" id="{D4BC26FF-EE30-4DD0-A06D-3DE512DBAA92}"/>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 name="Oval 263">
                <a:extLst>
                  <a:ext uri="{FF2B5EF4-FFF2-40B4-BE49-F238E27FC236}">
                    <a16:creationId xmlns:a16="http://schemas.microsoft.com/office/drawing/2014/main" id="{F8335757-BDC5-4546-B377-BE77FE6040C4}"/>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 name="Oval 264">
                <a:extLst>
                  <a:ext uri="{FF2B5EF4-FFF2-40B4-BE49-F238E27FC236}">
                    <a16:creationId xmlns:a16="http://schemas.microsoft.com/office/drawing/2014/main" id="{B0CC2494-0264-4FCF-8F4A-E809C805D106}"/>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 name="Oval 265">
                <a:extLst>
                  <a:ext uri="{FF2B5EF4-FFF2-40B4-BE49-F238E27FC236}">
                    <a16:creationId xmlns:a16="http://schemas.microsoft.com/office/drawing/2014/main" id="{24D09FBC-36B2-4636-98C0-AA4573AB987C}"/>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 name="Oval 266">
                <a:extLst>
                  <a:ext uri="{FF2B5EF4-FFF2-40B4-BE49-F238E27FC236}">
                    <a16:creationId xmlns:a16="http://schemas.microsoft.com/office/drawing/2014/main" id="{B740F3D5-0817-4E6E-ADFD-06D902BE70F3}"/>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 name="Oval 267">
                <a:extLst>
                  <a:ext uri="{FF2B5EF4-FFF2-40B4-BE49-F238E27FC236}">
                    <a16:creationId xmlns:a16="http://schemas.microsoft.com/office/drawing/2014/main" id="{6F7C1C35-E2F5-42DE-98D9-1A97F4F93B94}"/>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 name="Oval 268">
                <a:extLst>
                  <a:ext uri="{FF2B5EF4-FFF2-40B4-BE49-F238E27FC236}">
                    <a16:creationId xmlns:a16="http://schemas.microsoft.com/office/drawing/2014/main" id="{1ABCAD4F-9C3A-4C0E-AFF4-D3EA8BCD014C}"/>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 name="Oval 269">
                <a:extLst>
                  <a:ext uri="{FF2B5EF4-FFF2-40B4-BE49-F238E27FC236}">
                    <a16:creationId xmlns:a16="http://schemas.microsoft.com/office/drawing/2014/main" id="{F0E00E3E-1770-4A91-B50C-E6F3874D1180}"/>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 name="Oval 270">
                <a:extLst>
                  <a:ext uri="{FF2B5EF4-FFF2-40B4-BE49-F238E27FC236}">
                    <a16:creationId xmlns:a16="http://schemas.microsoft.com/office/drawing/2014/main" id="{C9D583F6-7282-45BD-B2F5-8EBF11AF469B}"/>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 name="Oval 271">
                <a:extLst>
                  <a:ext uri="{FF2B5EF4-FFF2-40B4-BE49-F238E27FC236}">
                    <a16:creationId xmlns:a16="http://schemas.microsoft.com/office/drawing/2014/main" id="{BD0EB5A8-537A-4442-A727-5E6412DD146D}"/>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 name="Oval 272">
                <a:extLst>
                  <a:ext uri="{FF2B5EF4-FFF2-40B4-BE49-F238E27FC236}">
                    <a16:creationId xmlns:a16="http://schemas.microsoft.com/office/drawing/2014/main" id="{F7770C77-AE87-45AA-9A85-416C9D2F13A0}"/>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 name="Oval 273">
                <a:extLst>
                  <a:ext uri="{FF2B5EF4-FFF2-40B4-BE49-F238E27FC236}">
                    <a16:creationId xmlns:a16="http://schemas.microsoft.com/office/drawing/2014/main" id="{842DB7BC-A5E2-4FC1-B521-F7341E722C84}"/>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 name="Oval 274">
                <a:extLst>
                  <a:ext uri="{FF2B5EF4-FFF2-40B4-BE49-F238E27FC236}">
                    <a16:creationId xmlns:a16="http://schemas.microsoft.com/office/drawing/2014/main" id="{34DAEF2B-C199-4F67-917E-30A6AC1A8614}"/>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 name="Oval 275">
                <a:extLst>
                  <a:ext uri="{FF2B5EF4-FFF2-40B4-BE49-F238E27FC236}">
                    <a16:creationId xmlns:a16="http://schemas.microsoft.com/office/drawing/2014/main" id="{01D128FF-E1CC-412E-A4E9-82BECF0AE62B}"/>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 name="Oval 276">
                <a:extLst>
                  <a:ext uri="{FF2B5EF4-FFF2-40B4-BE49-F238E27FC236}">
                    <a16:creationId xmlns:a16="http://schemas.microsoft.com/office/drawing/2014/main" id="{933F6ED0-5DA7-4E15-AB48-13816436D5BA}"/>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 name="Oval 277">
                <a:extLst>
                  <a:ext uri="{FF2B5EF4-FFF2-40B4-BE49-F238E27FC236}">
                    <a16:creationId xmlns:a16="http://schemas.microsoft.com/office/drawing/2014/main" id="{470CB8D5-9B4F-46A2-A49A-A2FDD348107F}"/>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 name="Oval 278">
                <a:extLst>
                  <a:ext uri="{FF2B5EF4-FFF2-40B4-BE49-F238E27FC236}">
                    <a16:creationId xmlns:a16="http://schemas.microsoft.com/office/drawing/2014/main" id="{4B02A7A3-23E4-4B61-816B-FAFC6B0F4055}"/>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 name="Oval 279">
                <a:extLst>
                  <a:ext uri="{FF2B5EF4-FFF2-40B4-BE49-F238E27FC236}">
                    <a16:creationId xmlns:a16="http://schemas.microsoft.com/office/drawing/2014/main" id="{FDD8FDBA-B207-4E9B-987C-789ABBAE4E0B}"/>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 name="Oval 280">
                <a:extLst>
                  <a:ext uri="{FF2B5EF4-FFF2-40B4-BE49-F238E27FC236}">
                    <a16:creationId xmlns:a16="http://schemas.microsoft.com/office/drawing/2014/main" id="{3A340E2B-3A3C-49D9-97D2-E532483611EE}"/>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 name="Oval 281">
                <a:extLst>
                  <a:ext uri="{FF2B5EF4-FFF2-40B4-BE49-F238E27FC236}">
                    <a16:creationId xmlns:a16="http://schemas.microsoft.com/office/drawing/2014/main" id="{0F4B97EA-D9C2-4C6B-B776-761C409A79B8}"/>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 name="Oval 282">
                <a:extLst>
                  <a:ext uri="{FF2B5EF4-FFF2-40B4-BE49-F238E27FC236}">
                    <a16:creationId xmlns:a16="http://schemas.microsoft.com/office/drawing/2014/main" id="{DAD0FCD4-E6FE-44E9-81B9-174647D1A597}"/>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 name="Oval 283">
                <a:extLst>
                  <a:ext uri="{FF2B5EF4-FFF2-40B4-BE49-F238E27FC236}">
                    <a16:creationId xmlns:a16="http://schemas.microsoft.com/office/drawing/2014/main" id="{CCB06311-4DBB-41A6-9FF3-531E888157AB}"/>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 name="Oval 284">
                <a:extLst>
                  <a:ext uri="{FF2B5EF4-FFF2-40B4-BE49-F238E27FC236}">
                    <a16:creationId xmlns:a16="http://schemas.microsoft.com/office/drawing/2014/main" id="{F49DBDD2-28E8-497F-B46A-05D1A29B592B}"/>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 name="Oval 285">
                <a:extLst>
                  <a:ext uri="{FF2B5EF4-FFF2-40B4-BE49-F238E27FC236}">
                    <a16:creationId xmlns:a16="http://schemas.microsoft.com/office/drawing/2014/main" id="{96D00E0B-450C-45E6-83BD-A10324EA4972}"/>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 name="Oval 286">
                <a:extLst>
                  <a:ext uri="{FF2B5EF4-FFF2-40B4-BE49-F238E27FC236}">
                    <a16:creationId xmlns:a16="http://schemas.microsoft.com/office/drawing/2014/main" id="{3A7AAB41-658C-4406-ACF1-F57BD7CF132A}"/>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 name="Oval 287">
                <a:extLst>
                  <a:ext uri="{FF2B5EF4-FFF2-40B4-BE49-F238E27FC236}">
                    <a16:creationId xmlns:a16="http://schemas.microsoft.com/office/drawing/2014/main" id="{15C66A94-3686-4FB4-ADD7-B2F37731AA71}"/>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 name="Oval 288">
                <a:extLst>
                  <a:ext uri="{FF2B5EF4-FFF2-40B4-BE49-F238E27FC236}">
                    <a16:creationId xmlns:a16="http://schemas.microsoft.com/office/drawing/2014/main" id="{A2E72BFB-AB34-42BA-B2B3-6F9CB8AA5930}"/>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 name="Oval 289">
                <a:extLst>
                  <a:ext uri="{FF2B5EF4-FFF2-40B4-BE49-F238E27FC236}">
                    <a16:creationId xmlns:a16="http://schemas.microsoft.com/office/drawing/2014/main" id="{AEF5F39D-3520-4BFA-A553-01202E151BFD}"/>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 name="Oval 290">
                <a:extLst>
                  <a:ext uri="{FF2B5EF4-FFF2-40B4-BE49-F238E27FC236}">
                    <a16:creationId xmlns:a16="http://schemas.microsoft.com/office/drawing/2014/main" id="{66F02E45-B0A3-49EC-A288-1CCBFCDFB009}"/>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 name="Oval 291">
                <a:extLst>
                  <a:ext uri="{FF2B5EF4-FFF2-40B4-BE49-F238E27FC236}">
                    <a16:creationId xmlns:a16="http://schemas.microsoft.com/office/drawing/2014/main" id="{A705D890-AA1B-4DC1-8B74-3D64DBF1D29F}"/>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 name="Oval 292">
                <a:extLst>
                  <a:ext uri="{FF2B5EF4-FFF2-40B4-BE49-F238E27FC236}">
                    <a16:creationId xmlns:a16="http://schemas.microsoft.com/office/drawing/2014/main" id="{CE6A2386-C7A2-4CD2-8E6D-EFAEDA1C6EC8}"/>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 name="Oval 293">
                <a:extLst>
                  <a:ext uri="{FF2B5EF4-FFF2-40B4-BE49-F238E27FC236}">
                    <a16:creationId xmlns:a16="http://schemas.microsoft.com/office/drawing/2014/main" id="{06BB106B-D5A5-4C24-942A-8F8A23B2A262}"/>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 name="Oval 294">
                <a:extLst>
                  <a:ext uri="{FF2B5EF4-FFF2-40B4-BE49-F238E27FC236}">
                    <a16:creationId xmlns:a16="http://schemas.microsoft.com/office/drawing/2014/main" id="{CF32780B-4C4F-4C64-AB78-8FCD74E18DCB}"/>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 name="Oval 295">
                <a:extLst>
                  <a:ext uri="{FF2B5EF4-FFF2-40B4-BE49-F238E27FC236}">
                    <a16:creationId xmlns:a16="http://schemas.microsoft.com/office/drawing/2014/main" id="{2F87C564-35F6-4B21-961A-E2BB9CEC023A}"/>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 name="Oval 296">
                <a:extLst>
                  <a:ext uri="{FF2B5EF4-FFF2-40B4-BE49-F238E27FC236}">
                    <a16:creationId xmlns:a16="http://schemas.microsoft.com/office/drawing/2014/main" id="{8C6CE9B1-FEEB-4111-AE06-1C5D03AC3A8C}"/>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 name="Oval 297">
                <a:extLst>
                  <a:ext uri="{FF2B5EF4-FFF2-40B4-BE49-F238E27FC236}">
                    <a16:creationId xmlns:a16="http://schemas.microsoft.com/office/drawing/2014/main" id="{C83577E1-6BEB-41A6-92D0-AC7BBEB66F8E}"/>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 name="Oval 298">
                <a:extLst>
                  <a:ext uri="{FF2B5EF4-FFF2-40B4-BE49-F238E27FC236}">
                    <a16:creationId xmlns:a16="http://schemas.microsoft.com/office/drawing/2014/main" id="{9CB9BBD4-D3DB-4902-9D4B-9AF09031A646}"/>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 name="Oval 299">
                <a:extLst>
                  <a:ext uri="{FF2B5EF4-FFF2-40B4-BE49-F238E27FC236}">
                    <a16:creationId xmlns:a16="http://schemas.microsoft.com/office/drawing/2014/main" id="{45370B29-6B2A-4D91-B846-607DBB0ABBEA}"/>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 name="Oval 300">
                <a:extLst>
                  <a:ext uri="{FF2B5EF4-FFF2-40B4-BE49-F238E27FC236}">
                    <a16:creationId xmlns:a16="http://schemas.microsoft.com/office/drawing/2014/main" id="{BC4A957F-6026-4203-837D-39212B076D2C}"/>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 name="Oval 301">
                <a:extLst>
                  <a:ext uri="{FF2B5EF4-FFF2-40B4-BE49-F238E27FC236}">
                    <a16:creationId xmlns:a16="http://schemas.microsoft.com/office/drawing/2014/main" id="{9FD8CDCD-4EAC-4A78-9DFC-F95182EFA2A7}"/>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 name="Oval 302">
                <a:extLst>
                  <a:ext uri="{FF2B5EF4-FFF2-40B4-BE49-F238E27FC236}">
                    <a16:creationId xmlns:a16="http://schemas.microsoft.com/office/drawing/2014/main" id="{2DAB63F2-B1D5-4878-98A5-3A62EB0AD9D9}"/>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 name="Oval 303">
                <a:extLst>
                  <a:ext uri="{FF2B5EF4-FFF2-40B4-BE49-F238E27FC236}">
                    <a16:creationId xmlns:a16="http://schemas.microsoft.com/office/drawing/2014/main" id="{454F65FD-F2F0-4126-829C-0D8B158D4E84}"/>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 name="Oval 304">
                <a:extLst>
                  <a:ext uri="{FF2B5EF4-FFF2-40B4-BE49-F238E27FC236}">
                    <a16:creationId xmlns:a16="http://schemas.microsoft.com/office/drawing/2014/main" id="{08EF6330-4AB0-4F25-9826-038F1DC70ADD}"/>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 name="Oval 305">
                <a:extLst>
                  <a:ext uri="{FF2B5EF4-FFF2-40B4-BE49-F238E27FC236}">
                    <a16:creationId xmlns:a16="http://schemas.microsoft.com/office/drawing/2014/main" id="{8A5D4D4C-974F-47F4-B1B4-16BB6C6CCE14}"/>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 name="Oval 306">
                <a:extLst>
                  <a:ext uri="{FF2B5EF4-FFF2-40B4-BE49-F238E27FC236}">
                    <a16:creationId xmlns:a16="http://schemas.microsoft.com/office/drawing/2014/main" id="{5377062F-DE1B-425A-BFF7-19E4F497CFD0}"/>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 name="Oval 307">
                <a:extLst>
                  <a:ext uri="{FF2B5EF4-FFF2-40B4-BE49-F238E27FC236}">
                    <a16:creationId xmlns:a16="http://schemas.microsoft.com/office/drawing/2014/main" id="{6E6F0027-1382-41FF-BF28-0A32B3BD2D66}"/>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 name="Oval 308">
                <a:extLst>
                  <a:ext uri="{FF2B5EF4-FFF2-40B4-BE49-F238E27FC236}">
                    <a16:creationId xmlns:a16="http://schemas.microsoft.com/office/drawing/2014/main" id="{01ED6CF7-49C3-42F9-BB15-E9A50C730977}"/>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 name="Oval 309">
                <a:extLst>
                  <a:ext uri="{FF2B5EF4-FFF2-40B4-BE49-F238E27FC236}">
                    <a16:creationId xmlns:a16="http://schemas.microsoft.com/office/drawing/2014/main" id="{A6CAAC93-CF69-416F-977D-E6AAB215E10F}"/>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 name="Oval 310">
                <a:extLst>
                  <a:ext uri="{FF2B5EF4-FFF2-40B4-BE49-F238E27FC236}">
                    <a16:creationId xmlns:a16="http://schemas.microsoft.com/office/drawing/2014/main" id="{0324C1DF-292A-4DD4-8279-36AD3A484AB9}"/>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 name="Oval 311">
                <a:extLst>
                  <a:ext uri="{FF2B5EF4-FFF2-40B4-BE49-F238E27FC236}">
                    <a16:creationId xmlns:a16="http://schemas.microsoft.com/office/drawing/2014/main" id="{157EAD44-B74D-47EF-9920-5BB9247E1FDB}"/>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 name="Oval 312">
                <a:extLst>
                  <a:ext uri="{FF2B5EF4-FFF2-40B4-BE49-F238E27FC236}">
                    <a16:creationId xmlns:a16="http://schemas.microsoft.com/office/drawing/2014/main" id="{E0B317E1-5AED-43DA-9659-8FF598827228}"/>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 name="Oval 313">
                <a:extLst>
                  <a:ext uri="{FF2B5EF4-FFF2-40B4-BE49-F238E27FC236}">
                    <a16:creationId xmlns:a16="http://schemas.microsoft.com/office/drawing/2014/main" id="{163E4FD9-EAEB-4AA7-930D-75DB31F5F5CD}"/>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 name="Oval 314">
                <a:extLst>
                  <a:ext uri="{FF2B5EF4-FFF2-40B4-BE49-F238E27FC236}">
                    <a16:creationId xmlns:a16="http://schemas.microsoft.com/office/drawing/2014/main" id="{784D6BC3-21D2-4B5D-9C66-5B6371AD8209}"/>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 name="Oval 315">
                <a:extLst>
                  <a:ext uri="{FF2B5EF4-FFF2-40B4-BE49-F238E27FC236}">
                    <a16:creationId xmlns:a16="http://schemas.microsoft.com/office/drawing/2014/main" id="{170B731B-DB35-4266-998B-0163870FD24C}"/>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 name="Oval 316">
                <a:extLst>
                  <a:ext uri="{FF2B5EF4-FFF2-40B4-BE49-F238E27FC236}">
                    <a16:creationId xmlns:a16="http://schemas.microsoft.com/office/drawing/2014/main" id="{C5885DE4-FD9D-4737-BFFB-0A6BF7D1C306}"/>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 name="Oval 317">
                <a:extLst>
                  <a:ext uri="{FF2B5EF4-FFF2-40B4-BE49-F238E27FC236}">
                    <a16:creationId xmlns:a16="http://schemas.microsoft.com/office/drawing/2014/main" id="{D3949FD6-5964-423D-A159-B450F1CF1288}"/>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 name="Oval 318">
                <a:extLst>
                  <a:ext uri="{FF2B5EF4-FFF2-40B4-BE49-F238E27FC236}">
                    <a16:creationId xmlns:a16="http://schemas.microsoft.com/office/drawing/2014/main" id="{A1E6C5A9-2314-41CA-B1AE-A5F73194B32B}"/>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 name="Oval 319">
                <a:extLst>
                  <a:ext uri="{FF2B5EF4-FFF2-40B4-BE49-F238E27FC236}">
                    <a16:creationId xmlns:a16="http://schemas.microsoft.com/office/drawing/2014/main" id="{4C38E204-50CD-4FA3-8398-801459F1772E}"/>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 name="Oval 320">
                <a:extLst>
                  <a:ext uri="{FF2B5EF4-FFF2-40B4-BE49-F238E27FC236}">
                    <a16:creationId xmlns:a16="http://schemas.microsoft.com/office/drawing/2014/main" id="{2F40800B-749F-4410-A87F-EBCE538D1491}"/>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 name="Oval 321">
                <a:extLst>
                  <a:ext uri="{FF2B5EF4-FFF2-40B4-BE49-F238E27FC236}">
                    <a16:creationId xmlns:a16="http://schemas.microsoft.com/office/drawing/2014/main" id="{56AF8100-1C21-4A20-B839-587AF3E20261}"/>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 name="Oval 322">
                <a:extLst>
                  <a:ext uri="{FF2B5EF4-FFF2-40B4-BE49-F238E27FC236}">
                    <a16:creationId xmlns:a16="http://schemas.microsoft.com/office/drawing/2014/main" id="{A7744BFB-6C92-4F9C-9B49-8EAED856C7E3}"/>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 name="Oval 323">
                <a:extLst>
                  <a:ext uri="{FF2B5EF4-FFF2-40B4-BE49-F238E27FC236}">
                    <a16:creationId xmlns:a16="http://schemas.microsoft.com/office/drawing/2014/main" id="{4C438DD6-34A5-4855-A3EB-B2CF983FD1BC}"/>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 name="Oval 324">
                <a:extLst>
                  <a:ext uri="{FF2B5EF4-FFF2-40B4-BE49-F238E27FC236}">
                    <a16:creationId xmlns:a16="http://schemas.microsoft.com/office/drawing/2014/main" id="{49BE6073-6B83-4B65-88B5-D60477D91655}"/>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 name="Oval 325">
                <a:extLst>
                  <a:ext uri="{FF2B5EF4-FFF2-40B4-BE49-F238E27FC236}">
                    <a16:creationId xmlns:a16="http://schemas.microsoft.com/office/drawing/2014/main" id="{3AF18F90-46D0-47CB-A42E-28751E465921}"/>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 name="Oval 326">
                <a:extLst>
                  <a:ext uri="{FF2B5EF4-FFF2-40B4-BE49-F238E27FC236}">
                    <a16:creationId xmlns:a16="http://schemas.microsoft.com/office/drawing/2014/main" id="{C17E5BB8-9C9B-4111-A8AA-8A2BEA153D0B}"/>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 name="Oval 327">
                <a:extLst>
                  <a:ext uri="{FF2B5EF4-FFF2-40B4-BE49-F238E27FC236}">
                    <a16:creationId xmlns:a16="http://schemas.microsoft.com/office/drawing/2014/main" id="{C641A73E-FB34-44D5-AC29-6AD7FE12F689}"/>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 name="Oval 328">
                <a:extLst>
                  <a:ext uri="{FF2B5EF4-FFF2-40B4-BE49-F238E27FC236}">
                    <a16:creationId xmlns:a16="http://schemas.microsoft.com/office/drawing/2014/main" id="{E5F73A1A-C424-45EB-AC3F-38A7EB2A18E7}"/>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 name="Oval 329">
                <a:extLst>
                  <a:ext uri="{FF2B5EF4-FFF2-40B4-BE49-F238E27FC236}">
                    <a16:creationId xmlns:a16="http://schemas.microsoft.com/office/drawing/2014/main" id="{0C89D698-6B82-4141-83CC-397549426846}"/>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 name="Oval 330">
                <a:extLst>
                  <a:ext uri="{FF2B5EF4-FFF2-40B4-BE49-F238E27FC236}">
                    <a16:creationId xmlns:a16="http://schemas.microsoft.com/office/drawing/2014/main" id="{0D1D17E0-4E81-4D7C-BB12-8D6157B0C96E}"/>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 name="Oval 331">
                <a:extLst>
                  <a:ext uri="{FF2B5EF4-FFF2-40B4-BE49-F238E27FC236}">
                    <a16:creationId xmlns:a16="http://schemas.microsoft.com/office/drawing/2014/main" id="{06FF48CB-634F-4169-8937-D153D7BA30C2}"/>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 name="Oval 332">
                <a:extLst>
                  <a:ext uri="{FF2B5EF4-FFF2-40B4-BE49-F238E27FC236}">
                    <a16:creationId xmlns:a16="http://schemas.microsoft.com/office/drawing/2014/main" id="{3A42BF7B-8851-4365-9F3F-CE14E09C7CE4}"/>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 name="Oval 333">
                <a:extLst>
                  <a:ext uri="{FF2B5EF4-FFF2-40B4-BE49-F238E27FC236}">
                    <a16:creationId xmlns:a16="http://schemas.microsoft.com/office/drawing/2014/main" id="{94967D03-B44C-4C83-B64E-94EDA8C45A8F}"/>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 name="Oval 334">
                <a:extLst>
                  <a:ext uri="{FF2B5EF4-FFF2-40B4-BE49-F238E27FC236}">
                    <a16:creationId xmlns:a16="http://schemas.microsoft.com/office/drawing/2014/main" id="{9D699985-06EE-4064-AD60-C48B68B087C9}"/>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 name="Oval 335">
                <a:extLst>
                  <a:ext uri="{FF2B5EF4-FFF2-40B4-BE49-F238E27FC236}">
                    <a16:creationId xmlns:a16="http://schemas.microsoft.com/office/drawing/2014/main" id="{54EBED39-517D-4A3A-8B74-C2E5A2174BA0}"/>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 name="Oval 336">
                <a:extLst>
                  <a:ext uri="{FF2B5EF4-FFF2-40B4-BE49-F238E27FC236}">
                    <a16:creationId xmlns:a16="http://schemas.microsoft.com/office/drawing/2014/main" id="{C2FDF475-F603-4B7A-B009-8BEADD077467}"/>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 name="Oval 337">
                <a:extLst>
                  <a:ext uri="{FF2B5EF4-FFF2-40B4-BE49-F238E27FC236}">
                    <a16:creationId xmlns:a16="http://schemas.microsoft.com/office/drawing/2014/main" id="{AADAC08B-3476-415E-8C87-505622D41E98}"/>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 name="Oval 338">
                <a:extLst>
                  <a:ext uri="{FF2B5EF4-FFF2-40B4-BE49-F238E27FC236}">
                    <a16:creationId xmlns:a16="http://schemas.microsoft.com/office/drawing/2014/main" id="{04E26CB3-2801-4386-81F5-7C1631B73332}"/>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 name="Oval 339">
                <a:extLst>
                  <a:ext uri="{FF2B5EF4-FFF2-40B4-BE49-F238E27FC236}">
                    <a16:creationId xmlns:a16="http://schemas.microsoft.com/office/drawing/2014/main" id="{5D72F084-0D04-41E6-B8F5-259A176D86E6}"/>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 name="Oval 340">
                <a:extLst>
                  <a:ext uri="{FF2B5EF4-FFF2-40B4-BE49-F238E27FC236}">
                    <a16:creationId xmlns:a16="http://schemas.microsoft.com/office/drawing/2014/main" id="{903FE3A0-3B48-4B6B-B589-31024ACB531C}"/>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 name="Oval 341">
                <a:extLst>
                  <a:ext uri="{FF2B5EF4-FFF2-40B4-BE49-F238E27FC236}">
                    <a16:creationId xmlns:a16="http://schemas.microsoft.com/office/drawing/2014/main" id="{8A8473BA-FDD4-4D7E-953A-A6BEE8718617}"/>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 name="Oval 342">
                <a:extLst>
                  <a:ext uri="{FF2B5EF4-FFF2-40B4-BE49-F238E27FC236}">
                    <a16:creationId xmlns:a16="http://schemas.microsoft.com/office/drawing/2014/main" id="{122809EC-2019-42AB-8659-FB47ADA0E986}"/>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 name="Oval 343">
                <a:extLst>
                  <a:ext uri="{FF2B5EF4-FFF2-40B4-BE49-F238E27FC236}">
                    <a16:creationId xmlns:a16="http://schemas.microsoft.com/office/drawing/2014/main" id="{01CFEA3D-6855-4CF5-999E-1C32436E20EC}"/>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 name="Oval 344">
                <a:extLst>
                  <a:ext uri="{FF2B5EF4-FFF2-40B4-BE49-F238E27FC236}">
                    <a16:creationId xmlns:a16="http://schemas.microsoft.com/office/drawing/2014/main" id="{12B9A903-79C3-4072-8E63-D964CAF42A96}"/>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 name="Oval 345">
                <a:extLst>
                  <a:ext uri="{FF2B5EF4-FFF2-40B4-BE49-F238E27FC236}">
                    <a16:creationId xmlns:a16="http://schemas.microsoft.com/office/drawing/2014/main" id="{81EE40E1-3C09-4314-AE7A-E22B0C7D9618}"/>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 name="Oval 346">
                <a:extLst>
                  <a:ext uri="{FF2B5EF4-FFF2-40B4-BE49-F238E27FC236}">
                    <a16:creationId xmlns:a16="http://schemas.microsoft.com/office/drawing/2014/main" id="{4EBBBF94-E00E-4030-80CD-FEAAB499DA8E}"/>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 name="Oval 347">
                <a:extLst>
                  <a:ext uri="{FF2B5EF4-FFF2-40B4-BE49-F238E27FC236}">
                    <a16:creationId xmlns:a16="http://schemas.microsoft.com/office/drawing/2014/main" id="{F69FDBC8-1A91-42E3-AB39-1E31D06FE7E1}"/>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 name="Oval 348">
                <a:extLst>
                  <a:ext uri="{FF2B5EF4-FFF2-40B4-BE49-F238E27FC236}">
                    <a16:creationId xmlns:a16="http://schemas.microsoft.com/office/drawing/2014/main" id="{EE2B341C-D088-4F4B-9D0C-432D217DE518}"/>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 name="Oval 349">
                <a:extLst>
                  <a:ext uri="{FF2B5EF4-FFF2-40B4-BE49-F238E27FC236}">
                    <a16:creationId xmlns:a16="http://schemas.microsoft.com/office/drawing/2014/main" id="{8F100482-223A-46D3-B0B8-41EA8B30CCB6}"/>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7" name="Oval 350">
                <a:extLst>
                  <a:ext uri="{FF2B5EF4-FFF2-40B4-BE49-F238E27FC236}">
                    <a16:creationId xmlns:a16="http://schemas.microsoft.com/office/drawing/2014/main" id="{45E5D9AC-AF03-4ECB-832F-D1E0C2E4E04F}"/>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8" name="Oval 351">
                <a:extLst>
                  <a:ext uri="{FF2B5EF4-FFF2-40B4-BE49-F238E27FC236}">
                    <a16:creationId xmlns:a16="http://schemas.microsoft.com/office/drawing/2014/main" id="{9BAFE9BE-2B6F-4ADA-9F7F-2BAD3AD1339B}"/>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9" name="Oval 352">
                <a:extLst>
                  <a:ext uri="{FF2B5EF4-FFF2-40B4-BE49-F238E27FC236}">
                    <a16:creationId xmlns:a16="http://schemas.microsoft.com/office/drawing/2014/main" id="{926894D3-108D-4DF3-81FC-E40091C08843}"/>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0" name="Oval 353">
                <a:extLst>
                  <a:ext uri="{FF2B5EF4-FFF2-40B4-BE49-F238E27FC236}">
                    <a16:creationId xmlns:a16="http://schemas.microsoft.com/office/drawing/2014/main" id="{B48490C9-F0E2-407F-8091-0F467053CC48}"/>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1" name="Oval 354">
                <a:extLst>
                  <a:ext uri="{FF2B5EF4-FFF2-40B4-BE49-F238E27FC236}">
                    <a16:creationId xmlns:a16="http://schemas.microsoft.com/office/drawing/2014/main" id="{DD56A766-F218-4804-BB38-3E0112AB64E0}"/>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2" name="Oval 355">
                <a:extLst>
                  <a:ext uri="{FF2B5EF4-FFF2-40B4-BE49-F238E27FC236}">
                    <a16:creationId xmlns:a16="http://schemas.microsoft.com/office/drawing/2014/main" id="{BAA32095-C1A5-4A92-9BC9-3A56A04B44BF}"/>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3" name="Oval 356">
                <a:extLst>
                  <a:ext uri="{FF2B5EF4-FFF2-40B4-BE49-F238E27FC236}">
                    <a16:creationId xmlns:a16="http://schemas.microsoft.com/office/drawing/2014/main" id="{D69CF998-8AE6-4097-8929-B93C70233100}"/>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4" name="Oval 357">
                <a:extLst>
                  <a:ext uri="{FF2B5EF4-FFF2-40B4-BE49-F238E27FC236}">
                    <a16:creationId xmlns:a16="http://schemas.microsoft.com/office/drawing/2014/main" id="{8C1BD58A-7652-4607-8884-FB624F9F4DD9}"/>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5" name="Oval 358">
                <a:extLst>
                  <a:ext uri="{FF2B5EF4-FFF2-40B4-BE49-F238E27FC236}">
                    <a16:creationId xmlns:a16="http://schemas.microsoft.com/office/drawing/2014/main" id="{ED786930-C754-41AC-AD05-CDB377DC2AD8}"/>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6" name="Oval 359">
                <a:extLst>
                  <a:ext uri="{FF2B5EF4-FFF2-40B4-BE49-F238E27FC236}">
                    <a16:creationId xmlns:a16="http://schemas.microsoft.com/office/drawing/2014/main" id="{9133D4D0-981C-4CFA-880B-893325F64323}"/>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7" name="Oval 360">
                <a:extLst>
                  <a:ext uri="{FF2B5EF4-FFF2-40B4-BE49-F238E27FC236}">
                    <a16:creationId xmlns:a16="http://schemas.microsoft.com/office/drawing/2014/main" id="{04E9FCC5-914C-407F-8BE3-5E80FCD3A2F1}"/>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8" name="Oval 361">
                <a:extLst>
                  <a:ext uri="{FF2B5EF4-FFF2-40B4-BE49-F238E27FC236}">
                    <a16:creationId xmlns:a16="http://schemas.microsoft.com/office/drawing/2014/main" id="{B08CDD77-DE7B-43A2-A6D6-7FEF2A2B1AFA}"/>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9" name="Oval 362">
                <a:extLst>
                  <a:ext uri="{FF2B5EF4-FFF2-40B4-BE49-F238E27FC236}">
                    <a16:creationId xmlns:a16="http://schemas.microsoft.com/office/drawing/2014/main" id="{EAB78D01-C4BE-40D8-87AA-024D1785764E}"/>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0" name="Oval 363">
                <a:extLst>
                  <a:ext uri="{FF2B5EF4-FFF2-40B4-BE49-F238E27FC236}">
                    <a16:creationId xmlns:a16="http://schemas.microsoft.com/office/drawing/2014/main" id="{07351C2A-6672-477F-A757-E37E225F8AC9}"/>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1" name="Oval 364">
                <a:extLst>
                  <a:ext uri="{FF2B5EF4-FFF2-40B4-BE49-F238E27FC236}">
                    <a16:creationId xmlns:a16="http://schemas.microsoft.com/office/drawing/2014/main" id="{1B35EF71-1BC3-4961-81D7-CB399D0D45AF}"/>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2" name="Oval 365">
                <a:extLst>
                  <a:ext uri="{FF2B5EF4-FFF2-40B4-BE49-F238E27FC236}">
                    <a16:creationId xmlns:a16="http://schemas.microsoft.com/office/drawing/2014/main" id="{C3D9268A-C65E-4E3E-B7D1-3349EDA356A5}"/>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3" name="Oval 366">
                <a:extLst>
                  <a:ext uri="{FF2B5EF4-FFF2-40B4-BE49-F238E27FC236}">
                    <a16:creationId xmlns:a16="http://schemas.microsoft.com/office/drawing/2014/main" id="{F20C58EB-CA2B-406B-87C6-2B5C1F43F3A4}"/>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4" name="Oval 367">
                <a:extLst>
                  <a:ext uri="{FF2B5EF4-FFF2-40B4-BE49-F238E27FC236}">
                    <a16:creationId xmlns:a16="http://schemas.microsoft.com/office/drawing/2014/main" id="{9181D4D0-9047-4C70-A5E0-08D0C2221B1B}"/>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5" name="Oval 368">
                <a:extLst>
                  <a:ext uri="{FF2B5EF4-FFF2-40B4-BE49-F238E27FC236}">
                    <a16:creationId xmlns:a16="http://schemas.microsoft.com/office/drawing/2014/main" id="{32A0E58B-14AC-413F-B00A-D94F32B6F8C2}"/>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6" name="Oval 369">
                <a:extLst>
                  <a:ext uri="{FF2B5EF4-FFF2-40B4-BE49-F238E27FC236}">
                    <a16:creationId xmlns:a16="http://schemas.microsoft.com/office/drawing/2014/main" id="{007F18D3-51F0-4964-B365-37CA9CEF06A7}"/>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7" name="Oval 370">
                <a:extLst>
                  <a:ext uri="{FF2B5EF4-FFF2-40B4-BE49-F238E27FC236}">
                    <a16:creationId xmlns:a16="http://schemas.microsoft.com/office/drawing/2014/main" id="{57CE9167-5172-4B42-B6E1-B5FE24E29EE3}"/>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8" name="Oval 371">
                <a:extLst>
                  <a:ext uri="{FF2B5EF4-FFF2-40B4-BE49-F238E27FC236}">
                    <a16:creationId xmlns:a16="http://schemas.microsoft.com/office/drawing/2014/main" id="{EDBA3E05-5A48-4891-8D2B-B565E672D3B5}"/>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9" name="Oval 372">
                <a:extLst>
                  <a:ext uri="{FF2B5EF4-FFF2-40B4-BE49-F238E27FC236}">
                    <a16:creationId xmlns:a16="http://schemas.microsoft.com/office/drawing/2014/main" id="{A4EC45CB-B976-4D47-A6A3-81A4E91676B6}"/>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0" name="Oval 373">
                <a:extLst>
                  <a:ext uri="{FF2B5EF4-FFF2-40B4-BE49-F238E27FC236}">
                    <a16:creationId xmlns:a16="http://schemas.microsoft.com/office/drawing/2014/main" id="{5A4792A4-F7C9-42D7-97D7-7DD2BF141292}"/>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1" name="Oval 374">
                <a:extLst>
                  <a:ext uri="{FF2B5EF4-FFF2-40B4-BE49-F238E27FC236}">
                    <a16:creationId xmlns:a16="http://schemas.microsoft.com/office/drawing/2014/main" id="{F751B9B5-7BB8-4BE7-AA76-DCD92E6AC2E5}"/>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2" name="Oval 375">
                <a:extLst>
                  <a:ext uri="{FF2B5EF4-FFF2-40B4-BE49-F238E27FC236}">
                    <a16:creationId xmlns:a16="http://schemas.microsoft.com/office/drawing/2014/main" id="{6CC4A299-FDCC-43B8-8232-C4753015C1EF}"/>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3" name="Oval 376">
                <a:extLst>
                  <a:ext uri="{FF2B5EF4-FFF2-40B4-BE49-F238E27FC236}">
                    <a16:creationId xmlns:a16="http://schemas.microsoft.com/office/drawing/2014/main" id="{57C0EB07-D477-4D98-9508-33F494DAE074}"/>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4" name="Oval 377">
                <a:extLst>
                  <a:ext uri="{FF2B5EF4-FFF2-40B4-BE49-F238E27FC236}">
                    <a16:creationId xmlns:a16="http://schemas.microsoft.com/office/drawing/2014/main" id="{BEEDE95E-665E-462A-A42E-1B70E6C041E1}"/>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5" name="Oval 378">
                <a:extLst>
                  <a:ext uri="{FF2B5EF4-FFF2-40B4-BE49-F238E27FC236}">
                    <a16:creationId xmlns:a16="http://schemas.microsoft.com/office/drawing/2014/main" id="{3BA1C1D8-629B-4CBB-9280-A35C0593F805}"/>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6" name="Oval 379">
                <a:extLst>
                  <a:ext uri="{FF2B5EF4-FFF2-40B4-BE49-F238E27FC236}">
                    <a16:creationId xmlns:a16="http://schemas.microsoft.com/office/drawing/2014/main" id="{AC456DA6-FE68-4C5B-98D4-F3D5691F45A6}"/>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7" name="Oval 380">
                <a:extLst>
                  <a:ext uri="{FF2B5EF4-FFF2-40B4-BE49-F238E27FC236}">
                    <a16:creationId xmlns:a16="http://schemas.microsoft.com/office/drawing/2014/main" id="{AA8BA8C6-68F7-4721-A589-D941FA0C1526}"/>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8" name="Oval 381">
                <a:extLst>
                  <a:ext uri="{FF2B5EF4-FFF2-40B4-BE49-F238E27FC236}">
                    <a16:creationId xmlns:a16="http://schemas.microsoft.com/office/drawing/2014/main" id="{2B4FB305-FE2A-4D44-B44D-7E336AB4D2BD}"/>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9" name="Oval 382">
                <a:extLst>
                  <a:ext uri="{FF2B5EF4-FFF2-40B4-BE49-F238E27FC236}">
                    <a16:creationId xmlns:a16="http://schemas.microsoft.com/office/drawing/2014/main" id="{CCA93EE6-6CA7-4473-96FE-9AD94A6B5621}"/>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0" name="Oval 383">
                <a:extLst>
                  <a:ext uri="{FF2B5EF4-FFF2-40B4-BE49-F238E27FC236}">
                    <a16:creationId xmlns:a16="http://schemas.microsoft.com/office/drawing/2014/main" id="{1BBAF987-0630-477E-B9A6-6C5EC08E2000}"/>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1" name="Oval 384">
                <a:extLst>
                  <a:ext uri="{FF2B5EF4-FFF2-40B4-BE49-F238E27FC236}">
                    <a16:creationId xmlns:a16="http://schemas.microsoft.com/office/drawing/2014/main" id="{9432A60E-85A1-4878-AC4B-5FD93001E289}"/>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2" name="Oval 385">
                <a:extLst>
                  <a:ext uri="{FF2B5EF4-FFF2-40B4-BE49-F238E27FC236}">
                    <a16:creationId xmlns:a16="http://schemas.microsoft.com/office/drawing/2014/main" id="{FAEF2556-3265-4DB3-939D-47BBFBDF478F}"/>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3" name="Oval 386">
                <a:extLst>
                  <a:ext uri="{FF2B5EF4-FFF2-40B4-BE49-F238E27FC236}">
                    <a16:creationId xmlns:a16="http://schemas.microsoft.com/office/drawing/2014/main" id="{49FB8E79-8EF9-4B0B-B5A2-7CC5BADA45C0}"/>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4" name="Oval 387">
                <a:extLst>
                  <a:ext uri="{FF2B5EF4-FFF2-40B4-BE49-F238E27FC236}">
                    <a16:creationId xmlns:a16="http://schemas.microsoft.com/office/drawing/2014/main" id="{C1916C12-B5B5-4DD3-9B19-BC4CEBE6053E}"/>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5" name="Oval 388">
                <a:extLst>
                  <a:ext uri="{FF2B5EF4-FFF2-40B4-BE49-F238E27FC236}">
                    <a16:creationId xmlns:a16="http://schemas.microsoft.com/office/drawing/2014/main" id="{EAECA772-D832-4BBB-9E2D-5CFD13840687}"/>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6" name="Oval 389">
                <a:extLst>
                  <a:ext uri="{FF2B5EF4-FFF2-40B4-BE49-F238E27FC236}">
                    <a16:creationId xmlns:a16="http://schemas.microsoft.com/office/drawing/2014/main" id="{48A40DB9-0D5A-4C15-AF6D-44A8E7F8F3F9}"/>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7" name="Oval 390">
                <a:extLst>
                  <a:ext uri="{FF2B5EF4-FFF2-40B4-BE49-F238E27FC236}">
                    <a16:creationId xmlns:a16="http://schemas.microsoft.com/office/drawing/2014/main" id="{F4DA8E6E-033B-4E9E-83A6-FA95F90299A5}"/>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8" name="Oval 391">
                <a:extLst>
                  <a:ext uri="{FF2B5EF4-FFF2-40B4-BE49-F238E27FC236}">
                    <a16:creationId xmlns:a16="http://schemas.microsoft.com/office/drawing/2014/main" id="{F5222A75-4A60-41B1-A636-43CED89BF87D}"/>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9" name="Oval 392">
                <a:extLst>
                  <a:ext uri="{FF2B5EF4-FFF2-40B4-BE49-F238E27FC236}">
                    <a16:creationId xmlns:a16="http://schemas.microsoft.com/office/drawing/2014/main" id="{A41954F9-B8FC-40BD-9550-D970A6E4AEAB}"/>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0" name="Oval 393">
                <a:extLst>
                  <a:ext uri="{FF2B5EF4-FFF2-40B4-BE49-F238E27FC236}">
                    <a16:creationId xmlns:a16="http://schemas.microsoft.com/office/drawing/2014/main" id="{C771AF8F-D86A-42E8-866C-0E9818D84D9E}"/>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1" name="Oval 394">
                <a:extLst>
                  <a:ext uri="{FF2B5EF4-FFF2-40B4-BE49-F238E27FC236}">
                    <a16:creationId xmlns:a16="http://schemas.microsoft.com/office/drawing/2014/main" id="{ED096056-7182-4384-8F48-59968390DC93}"/>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2" name="Oval 395">
                <a:extLst>
                  <a:ext uri="{FF2B5EF4-FFF2-40B4-BE49-F238E27FC236}">
                    <a16:creationId xmlns:a16="http://schemas.microsoft.com/office/drawing/2014/main" id="{E9D7B1B8-85BA-4713-82A2-DFAA82B6C43E}"/>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3" name="Oval 396">
                <a:extLst>
                  <a:ext uri="{FF2B5EF4-FFF2-40B4-BE49-F238E27FC236}">
                    <a16:creationId xmlns:a16="http://schemas.microsoft.com/office/drawing/2014/main" id="{947CD17F-28FE-4C90-825C-8376314C54ED}"/>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4" name="Oval 397">
                <a:extLst>
                  <a:ext uri="{FF2B5EF4-FFF2-40B4-BE49-F238E27FC236}">
                    <a16:creationId xmlns:a16="http://schemas.microsoft.com/office/drawing/2014/main" id="{FC32B19C-2997-4777-A192-8DD87B14896F}"/>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5" name="Oval 398">
                <a:extLst>
                  <a:ext uri="{FF2B5EF4-FFF2-40B4-BE49-F238E27FC236}">
                    <a16:creationId xmlns:a16="http://schemas.microsoft.com/office/drawing/2014/main" id="{26C87A45-4083-4D70-BC17-EAC4D5C7205B}"/>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6" name="Oval 399">
                <a:extLst>
                  <a:ext uri="{FF2B5EF4-FFF2-40B4-BE49-F238E27FC236}">
                    <a16:creationId xmlns:a16="http://schemas.microsoft.com/office/drawing/2014/main" id="{C493746F-ED70-4CB1-9DF8-6BFD3C23BA1F}"/>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7" name="Oval 400">
                <a:extLst>
                  <a:ext uri="{FF2B5EF4-FFF2-40B4-BE49-F238E27FC236}">
                    <a16:creationId xmlns:a16="http://schemas.microsoft.com/office/drawing/2014/main" id="{B63A79AF-588E-4233-954B-96AC0517878D}"/>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8" name="Oval 401">
                <a:extLst>
                  <a:ext uri="{FF2B5EF4-FFF2-40B4-BE49-F238E27FC236}">
                    <a16:creationId xmlns:a16="http://schemas.microsoft.com/office/drawing/2014/main" id="{40D61E7B-2520-493D-8FB4-AAC8718F8142}"/>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9" name="Oval 402">
                <a:extLst>
                  <a:ext uri="{FF2B5EF4-FFF2-40B4-BE49-F238E27FC236}">
                    <a16:creationId xmlns:a16="http://schemas.microsoft.com/office/drawing/2014/main" id="{8E4EB0D5-B279-4E37-8B1F-EBF7222A8D9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0" name="Oval 403">
                <a:extLst>
                  <a:ext uri="{FF2B5EF4-FFF2-40B4-BE49-F238E27FC236}">
                    <a16:creationId xmlns:a16="http://schemas.microsoft.com/office/drawing/2014/main" id="{0B3907B5-4D7D-429E-A680-DCB2F9A904C2}"/>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1" name="Oval 404">
                <a:extLst>
                  <a:ext uri="{FF2B5EF4-FFF2-40B4-BE49-F238E27FC236}">
                    <a16:creationId xmlns:a16="http://schemas.microsoft.com/office/drawing/2014/main" id="{A3E80871-722D-4F26-8535-C0DCC2631A4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2" name="Oval 405">
                <a:extLst>
                  <a:ext uri="{FF2B5EF4-FFF2-40B4-BE49-F238E27FC236}">
                    <a16:creationId xmlns:a16="http://schemas.microsoft.com/office/drawing/2014/main" id="{A5D61F50-8ED6-411E-B5FD-B5D227070B36}"/>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4" name="Group 607">
              <a:extLst>
                <a:ext uri="{FF2B5EF4-FFF2-40B4-BE49-F238E27FC236}">
                  <a16:creationId xmlns:a16="http://schemas.microsoft.com/office/drawing/2014/main" id="{B0F491BC-87FC-439E-94A7-D7F324C33E0D}"/>
                </a:ext>
              </a:extLst>
            </p:cNvPr>
            <p:cNvGrpSpPr/>
            <p:nvPr/>
          </p:nvGrpSpPr>
          <p:grpSpPr bwMode="auto">
            <a:xfrm>
              <a:off x="453" y="1776"/>
              <a:ext cx="2722" cy="574"/>
              <a:chOff x="453" y="1776"/>
              <a:chExt cx="2722" cy="574"/>
            </a:xfrm>
            <a:grpFill/>
          </p:grpSpPr>
          <p:sp>
            <p:nvSpPr>
              <p:cNvPr id="233" name="Oval 407">
                <a:extLst>
                  <a:ext uri="{FF2B5EF4-FFF2-40B4-BE49-F238E27FC236}">
                    <a16:creationId xmlns:a16="http://schemas.microsoft.com/office/drawing/2014/main" id="{79B5475C-DDAF-4C68-9FBB-82C8369CB771}"/>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4" name="Oval 408">
                <a:extLst>
                  <a:ext uri="{FF2B5EF4-FFF2-40B4-BE49-F238E27FC236}">
                    <a16:creationId xmlns:a16="http://schemas.microsoft.com/office/drawing/2014/main" id="{BE660598-D62B-4FAE-9EDA-4BB7CAD29959}"/>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5" name="Oval 409">
                <a:extLst>
                  <a:ext uri="{FF2B5EF4-FFF2-40B4-BE49-F238E27FC236}">
                    <a16:creationId xmlns:a16="http://schemas.microsoft.com/office/drawing/2014/main" id="{5F3F33B4-271C-40D0-AD0A-149BAE095CF9}"/>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6" name="Oval 410">
                <a:extLst>
                  <a:ext uri="{FF2B5EF4-FFF2-40B4-BE49-F238E27FC236}">
                    <a16:creationId xmlns:a16="http://schemas.microsoft.com/office/drawing/2014/main" id="{ADDFCA03-5FAE-4E32-A4CC-AC537DB33C08}"/>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7" name="Oval 411">
                <a:extLst>
                  <a:ext uri="{FF2B5EF4-FFF2-40B4-BE49-F238E27FC236}">
                    <a16:creationId xmlns:a16="http://schemas.microsoft.com/office/drawing/2014/main" id="{3352951A-C942-41BC-AFAB-89808649D0D5}"/>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8" name="Oval 412">
                <a:extLst>
                  <a:ext uri="{FF2B5EF4-FFF2-40B4-BE49-F238E27FC236}">
                    <a16:creationId xmlns:a16="http://schemas.microsoft.com/office/drawing/2014/main" id="{F7A382F1-CB8C-4F9D-8CA4-8CD21EB4D8C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9" name="Oval 413">
                <a:extLst>
                  <a:ext uri="{FF2B5EF4-FFF2-40B4-BE49-F238E27FC236}">
                    <a16:creationId xmlns:a16="http://schemas.microsoft.com/office/drawing/2014/main" id="{0A2F8837-FF4F-4D17-8418-CB54601F02AB}"/>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0" name="Oval 414">
                <a:extLst>
                  <a:ext uri="{FF2B5EF4-FFF2-40B4-BE49-F238E27FC236}">
                    <a16:creationId xmlns:a16="http://schemas.microsoft.com/office/drawing/2014/main" id="{C900B911-F33E-493B-A13A-C0CB69128715}"/>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1" name="Oval 415">
                <a:extLst>
                  <a:ext uri="{FF2B5EF4-FFF2-40B4-BE49-F238E27FC236}">
                    <a16:creationId xmlns:a16="http://schemas.microsoft.com/office/drawing/2014/main" id="{23374AC1-B6DC-4E35-8F91-4FB35C372687}"/>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2" name="Oval 416">
                <a:extLst>
                  <a:ext uri="{FF2B5EF4-FFF2-40B4-BE49-F238E27FC236}">
                    <a16:creationId xmlns:a16="http://schemas.microsoft.com/office/drawing/2014/main" id="{86CA31C8-C0DC-4AFF-BE0D-F01751AFADF6}"/>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3" name="Oval 417">
                <a:extLst>
                  <a:ext uri="{FF2B5EF4-FFF2-40B4-BE49-F238E27FC236}">
                    <a16:creationId xmlns:a16="http://schemas.microsoft.com/office/drawing/2014/main" id="{3B77D60B-7889-4FD0-97D0-427DF6FAAD07}"/>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4" name="Oval 418">
                <a:extLst>
                  <a:ext uri="{FF2B5EF4-FFF2-40B4-BE49-F238E27FC236}">
                    <a16:creationId xmlns:a16="http://schemas.microsoft.com/office/drawing/2014/main" id="{946366CE-C118-4D6B-9EEA-C9FB202D34E9}"/>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5" name="Oval 419">
                <a:extLst>
                  <a:ext uri="{FF2B5EF4-FFF2-40B4-BE49-F238E27FC236}">
                    <a16:creationId xmlns:a16="http://schemas.microsoft.com/office/drawing/2014/main" id="{064B4821-CC04-4349-BCEC-321B84B1902E}"/>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6" name="Oval 420">
                <a:extLst>
                  <a:ext uri="{FF2B5EF4-FFF2-40B4-BE49-F238E27FC236}">
                    <a16:creationId xmlns:a16="http://schemas.microsoft.com/office/drawing/2014/main" id="{4AE4A0D8-F2AF-45F9-9A05-1F7D1057B627}"/>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7" name="Oval 421">
                <a:extLst>
                  <a:ext uri="{FF2B5EF4-FFF2-40B4-BE49-F238E27FC236}">
                    <a16:creationId xmlns:a16="http://schemas.microsoft.com/office/drawing/2014/main" id="{F378E790-3B8F-4E76-BACC-B88A093A5021}"/>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 name="Oval 422">
                <a:extLst>
                  <a:ext uri="{FF2B5EF4-FFF2-40B4-BE49-F238E27FC236}">
                    <a16:creationId xmlns:a16="http://schemas.microsoft.com/office/drawing/2014/main" id="{930E2295-EB1D-46BA-BAA9-C75910248544}"/>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 name="Oval 423">
                <a:extLst>
                  <a:ext uri="{FF2B5EF4-FFF2-40B4-BE49-F238E27FC236}">
                    <a16:creationId xmlns:a16="http://schemas.microsoft.com/office/drawing/2014/main" id="{578A24F6-E3C5-4082-9674-87D2CCD7900D}"/>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 name="Oval 424">
                <a:extLst>
                  <a:ext uri="{FF2B5EF4-FFF2-40B4-BE49-F238E27FC236}">
                    <a16:creationId xmlns:a16="http://schemas.microsoft.com/office/drawing/2014/main" id="{9F22E341-F32C-443C-97D9-5065FB2002AF}"/>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 name="Oval 425">
                <a:extLst>
                  <a:ext uri="{FF2B5EF4-FFF2-40B4-BE49-F238E27FC236}">
                    <a16:creationId xmlns:a16="http://schemas.microsoft.com/office/drawing/2014/main" id="{95CFD2C4-8DBC-4C3B-B4A0-6D764F47EDE8}"/>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 name="Oval 426">
                <a:extLst>
                  <a:ext uri="{FF2B5EF4-FFF2-40B4-BE49-F238E27FC236}">
                    <a16:creationId xmlns:a16="http://schemas.microsoft.com/office/drawing/2014/main" id="{FC8E7841-FBF3-45C9-9BF6-C871EBE939E4}"/>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 name="Oval 427">
                <a:extLst>
                  <a:ext uri="{FF2B5EF4-FFF2-40B4-BE49-F238E27FC236}">
                    <a16:creationId xmlns:a16="http://schemas.microsoft.com/office/drawing/2014/main" id="{49A740D4-8644-4920-A0BC-B00C10DC70FD}"/>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 name="Oval 428">
                <a:extLst>
                  <a:ext uri="{FF2B5EF4-FFF2-40B4-BE49-F238E27FC236}">
                    <a16:creationId xmlns:a16="http://schemas.microsoft.com/office/drawing/2014/main" id="{E8DA8196-4074-4942-9EE8-1882645A1FAA}"/>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 name="Oval 429">
                <a:extLst>
                  <a:ext uri="{FF2B5EF4-FFF2-40B4-BE49-F238E27FC236}">
                    <a16:creationId xmlns:a16="http://schemas.microsoft.com/office/drawing/2014/main" id="{01B013AB-12A6-4294-A3A7-68EFDD84AE40}"/>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 name="Oval 430">
                <a:extLst>
                  <a:ext uri="{FF2B5EF4-FFF2-40B4-BE49-F238E27FC236}">
                    <a16:creationId xmlns:a16="http://schemas.microsoft.com/office/drawing/2014/main" id="{4DD445BE-A198-42A9-8F13-B166DD7BAD54}"/>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 name="Oval 431">
                <a:extLst>
                  <a:ext uri="{FF2B5EF4-FFF2-40B4-BE49-F238E27FC236}">
                    <a16:creationId xmlns:a16="http://schemas.microsoft.com/office/drawing/2014/main" id="{D8711881-67F3-47E1-9062-DED302C0A714}"/>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 name="Oval 432">
                <a:extLst>
                  <a:ext uri="{FF2B5EF4-FFF2-40B4-BE49-F238E27FC236}">
                    <a16:creationId xmlns:a16="http://schemas.microsoft.com/office/drawing/2014/main" id="{D5AF6E98-26C0-48E9-B376-F01D338FF3B4}"/>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 name="Oval 433">
                <a:extLst>
                  <a:ext uri="{FF2B5EF4-FFF2-40B4-BE49-F238E27FC236}">
                    <a16:creationId xmlns:a16="http://schemas.microsoft.com/office/drawing/2014/main" id="{93CB7729-082E-4C6A-9460-00115CFF697F}"/>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 name="Oval 434">
                <a:extLst>
                  <a:ext uri="{FF2B5EF4-FFF2-40B4-BE49-F238E27FC236}">
                    <a16:creationId xmlns:a16="http://schemas.microsoft.com/office/drawing/2014/main" id="{FC68D135-C4F5-4D62-AEF7-C034767D8E9B}"/>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 name="Oval 435">
                <a:extLst>
                  <a:ext uri="{FF2B5EF4-FFF2-40B4-BE49-F238E27FC236}">
                    <a16:creationId xmlns:a16="http://schemas.microsoft.com/office/drawing/2014/main" id="{D19BFB52-AF85-4941-8DE3-63512358760A}"/>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 name="Oval 436">
                <a:extLst>
                  <a:ext uri="{FF2B5EF4-FFF2-40B4-BE49-F238E27FC236}">
                    <a16:creationId xmlns:a16="http://schemas.microsoft.com/office/drawing/2014/main" id="{EEF6EBE9-A403-403D-84FD-C103FBE60D11}"/>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 name="Oval 437">
                <a:extLst>
                  <a:ext uri="{FF2B5EF4-FFF2-40B4-BE49-F238E27FC236}">
                    <a16:creationId xmlns:a16="http://schemas.microsoft.com/office/drawing/2014/main" id="{AB5653C3-AAA4-4C86-BD36-EBD37B15ABFA}"/>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 name="Oval 438">
                <a:extLst>
                  <a:ext uri="{FF2B5EF4-FFF2-40B4-BE49-F238E27FC236}">
                    <a16:creationId xmlns:a16="http://schemas.microsoft.com/office/drawing/2014/main" id="{18D23E35-D1BB-4B02-B402-D086F36485A1}"/>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 name="Oval 439">
                <a:extLst>
                  <a:ext uri="{FF2B5EF4-FFF2-40B4-BE49-F238E27FC236}">
                    <a16:creationId xmlns:a16="http://schemas.microsoft.com/office/drawing/2014/main" id="{B95DCFB1-13CE-467B-A3A8-7DBE0A42F21E}"/>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 name="Oval 440">
                <a:extLst>
                  <a:ext uri="{FF2B5EF4-FFF2-40B4-BE49-F238E27FC236}">
                    <a16:creationId xmlns:a16="http://schemas.microsoft.com/office/drawing/2014/main" id="{E332A4B3-32DD-4659-8D5D-4B9FD94AB4CA}"/>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 name="Oval 441">
                <a:extLst>
                  <a:ext uri="{FF2B5EF4-FFF2-40B4-BE49-F238E27FC236}">
                    <a16:creationId xmlns:a16="http://schemas.microsoft.com/office/drawing/2014/main" id="{1A18EF6E-B422-4D13-AB86-B5D03D879DC9}"/>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 name="Oval 442">
                <a:extLst>
                  <a:ext uri="{FF2B5EF4-FFF2-40B4-BE49-F238E27FC236}">
                    <a16:creationId xmlns:a16="http://schemas.microsoft.com/office/drawing/2014/main" id="{52702A00-A3F8-4FD1-901B-4C555879F320}"/>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 name="Oval 443">
                <a:extLst>
                  <a:ext uri="{FF2B5EF4-FFF2-40B4-BE49-F238E27FC236}">
                    <a16:creationId xmlns:a16="http://schemas.microsoft.com/office/drawing/2014/main" id="{B8765754-682B-4BB4-A18A-CF22579566C4}"/>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 name="Oval 444">
                <a:extLst>
                  <a:ext uri="{FF2B5EF4-FFF2-40B4-BE49-F238E27FC236}">
                    <a16:creationId xmlns:a16="http://schemas.microsoft.com/office/drawing/2014/main" id="{44F2C1B1-DE7B-46FE-A755-D3A96E2C9B8F}"/>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 name="Oval 445">
                <a:extLst>
                  <a:ext uri="{FF2B5EF4-FFF2-40B4-BE49-F238E27FC236}">
                    <a16:creationId xmlns:a16="http://schemas.microsoft.com/office/drawing/2014/main" id="{DCBF52EC-5312-40E7-A4BE-24F985931F9F}"/>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 name="Oval 446">
                <a:extLst>
                  <a:ext uri="{FF2B5EF4-FFF2-40B4-BE49-F238E27FC236}">
                    <a16:creationId xmlns:a16="http://schemas.microsoft.com/office/drawing/2014/main" id="{D2E83B5C-7193-46D2-ACC2-AB8EEFF2C8E8}"/>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 name="Oval 447">
                <a:extLst>
                  <a:ext uri="{FF2B5EF4-FFF2-40B4-BE49-F238E27FC236}">
                    <a16:creationId xmlns:a16="http://schemas.microsoft.com/office/drawing/2014/main" id="{8E14DD4C-FB2B-4DBF-ABFE-E17ABA0F36FF}"/>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 name="Oval 448">
                <a:extLst>
                  <a:ext uri="{FF2B5EF4-FFF2-40B4-BE49-F238E27FC236}">
                    <a16:creationId xmlns:a16="http://schemas.microsoft.com/office/drawing/2014/main" id="{537E1EEB-F995-454B-AA0C-895E5764D40D}"/>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 name="Oval 449">
                <a:extLst>
                  <a:ext uri="{FF2B5EF4-FFF2-40B4-BE49-F238E27FC236}">
                    <a16:creationId xmlns:a16="http://schemas.microsoft.com/office/drawing/2014/main" id="{843CFEE9-531A-4CD6-8C6A-7744CA1497AD}"/>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 name="Oval 450">
                <a:extLst>
                  <a:ext uri="{FF2B5EF4-FFF2-40B4-BE49-F238E27FC236}">
                    <a16:creationId xmlns:a16="http://schemas.microsoft.com/office/drawing/2014/main" id="{FA3CAE87-B44C-424F-A10E-A6C56B4FD147}"/>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 name="Oval 451">
                <a:extLst>
                  <a:ext uri="{FF2B5EF4-FFF2-40B4-BE49-F238E27FC236}">
                    <a16:creationId xmlns:a16="http://schemas.microsoft.com/office/drawing/2014/main" id="{88D924BA-68F3-4E4B-8A89-A8CE1600897E}"/>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 name="Oval 452">
                <a:extLst>
                  <a:ext uri="{FF2B5EF4-FFF2-40B4-BE49-F238E27FC236}">
                    <a16:creationId xmlns:a16="http://schemas.microsoft.com/office/drawing/2014/main" id="{72FA409E-1CA3-4A3C-89E8-24A4087086F6}"/>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 name="Oval 453">
                <a:extLst>
                  <a:ext uri="{FF2B5EF4-FFF2-40B4-BE49-F238E27FC236}">
                    <a16:creationId xmlns:a16="http://schemas.microsoft.com/office/drawing/2014/main" id="{E377D20F-4179-444D-A6ED-C5DE580B8F6A}"/>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 name="Oval 454">
                <a:extLst>
                  <a:ext uri="{FF2B5EF4-FFF2-40B4-BE49-F238E27FC236}">
                    <a16:creationId xmlns:a16="http://schemas.microsoft.com/office/drawing/2014/main" id="{0718FD5F-62D4-44E6-8F7F-0723602550B8}"/>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 name="Oval 455">
                <a:extLst>
                  <a:ext uri="{FF2B5EF4-FFF2-40B4-BE49-F238E27FC236}">
                    <a16:creationId xmlns:a16="http://schemas.microsoft.com/office/drawing/2014/main" id="{B0C151D2-BE0C-4938-BE8D-F2F167DC3C29}"/>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 name="Oval 456">
                <a:extLst>
                  <a:ext uri="{FF2B5EF4-FFF2-40B4-BE49-F238E27FC236}">
                    <a16:creationId xmlns:a16="http://schemas.microsoft.com/office/drawing/2014/main" id="{70D4B980-92A0-4E40-AA88-B514F9410445}"/>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 name="Oval 457">
                <a:extLst>
                  <a:ext uri="{FF2B5EF4-FFF2-40B4-BE49-F238E27FC236}">
                    <a16:creationId xmlns:a16="http://schemas.microsoft.com/office/drawing/2014/main" id="{CC3EFF74-6AA1-486A-BAEB-98F5AA01D374}"/>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 name="Oval 458">
                <a:extLst>
                  <a:ext uri="{FF2B5EF4-FFF2-40B4-BE49-F238E27FC236}">
                    <a16:creationId xmlns:a16="http://schemas.microsoft.com/office/drawing/2014/main" id="{59D6348F-39FF-4447-916F-2ACE09CEE00F}"/>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 name="Oval 459">
                <a:extLst>
                  <a:ext uri="{FF2B5EF4-FFF2-40B4-BE49-F238E27FC236}">
                    <a16:creationId xmlns:a16="http://schemas.microsoft.com/office/drawing/2014/main" id="{43143BD7-EB9F-4B7F-85CB-B2D821894869}"/>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 name="Oval 460">
                <a:extLst>
                  <a:ext uri="{FF2B5EF4-FFF2-40B4-BE49-F238E27FC236}">
                    <a16:creationId xmlns:a16="http://schemas.microsoft.com/office/drawing/2014/main" id="{47253F15-4F50-4398-87CC-45DC484E67F7}"/>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 name="Oval 461">
                <a:extLst>
                  <a:ext uri="{FF2B5EF4-FFF2-40B4-BE49-F238E27FC236}">
                    <a16:creationId xmlns:a16="http://schemas.microsoft.com/office/drawing/2014/main" id="{23B964D9-9B07-40CE-AA69-312366E85381}"/>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 name="Oval 462">
                <a:extLst>
                  <a:ext uri="{FF2B5EF4-FFF2-40B4-BE49-F238E27FC236}">
                    <a16:creationId xmlns:a16="http://schemas.microsoft.com/office/drawing/2014/main" id="{B51A8E52-4C49-4F1F-9F59-8260204FE3D0}"/>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 name="Oval 463">
                <a:extLst>
                  <a:ext uri="{FF2B5EF4-FFF2-40B4-BE49-F238E27FC236}">
                    <a16:creationId xmlns:a16="http://schemas.microsoft.com/office/drawing/2014/main" id="{364157F6-0AC5-4808-8918-ECAD4E3530B6}"/>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 name="Oval 464">
                <a:extLst>
                  <a:ext uri="{FF2B5EF4-FFF2-40B4-BE49-F238E27FC236}">
                    <a16:creationId xmlns:a16="http://schemas.microsoft.com/office/drawing/2014/main" id="{343454A6-5137-4F79-8605-1E9973C755FF}"/>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 name="Oval 465">
                <a:extLst>
                  <a:ext uri="{FF2B5EF4-FFF2-40B4-BE49-F238E27FC236}">
                    <a16:creationId xmlns:a16="http://schemas.microsoft.com/office/drawing/2014/main" id="{3B9B7B86-1AC6-40AD-BB9B-6B7C2E4A18D7}"/>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 name="Oval 466">
                <a:extLst>
                  <a:ext uri="{FF2B5EF4-FFF2-40B4-BE49-F238E27FC236}">
                    <a16:creationId xmlns:a16="http://schemas.microsoft.com/office/drawing/2014/main" id="{8BA35755-7C83-4E2F-8497-4C8F4311D1B0}"/>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 name="Oval 467">
                <a:extLst>
                  <a:ext uri="{FF2B5EF4-FFF2-40B4-BE49-F238E27FC236}">
                    <a16:creationId xmlns:a16="http://schemas.microsoft.com/office/drawing/2014/main" id="{17921EA3-7EC8-465C-8C70-708456608F6B}"/>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 name="Oval 468">
                <a:extLst>
                  <a:ext uri="{FF2B5EF4-FFF2-40B4-BE49-F238E27FC236}">
                    <a16:creationId xmlns:a16="http://schemas.microsoft.com/office/drawing/2014/main" id="{CC7EB5EF-4DE0-40E3-ACC0-A9C9BB739350}"/>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 name="Oval 469">
                <a:extLst>
                  <a:ext uri="{FF2B5EF4-FFF2-40B4-BE49-F238E27FC236}">
                    <a16:creationId xmlns:a16="http://schemas.microsoft.com/office/drawing/2014/main" id="{FCB64580-D00D-432A-A8A9-AC2D0672D20A}"/>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 name="Oval 470">
                <a:extLst>
                  <a:ext uri="{FF2B5EF4-FFF2-40B4-BE49-F238E27FC236}">
                    <a16:creationId xmlns:a16="http://schemas.microsoft.com/office/drawing/2014/main" id="{700B83A3-3ACF-4068-A0C7-718C2AB73F42}"/>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 name="Oval 471">
                <a:extLst>
                  <a:ext uri="{FF2B5EF4-FFF2-40B4-BE49-F238E27FC236}">
                    <a16:creationId xmlns:a16="http://schemas.microsoft.com/office/drawing/2014/main" id="{344F81FC-16F1-4E85-8676-5781F73F85C7}"/>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 name="Oval 472">
                <a:extLst>
                  <a:ext uri="{FF2B5EF4-FFF2-40B4-BE49-F238E27FC236}">
                    <a16:creationId xmlns:a16="http://schemas.microsoft.com/office/drawing/2014/main" id="{FE1CD84A-C7B0-401E-8406-86DFB089FC12}"/>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 name="Oval 473">
                <a:extLst>
                  <a:ext uri="{FF2B5EF4-FFF2-40B4-BE49-F238E27FC236}">
                    <a16:creationId xmlns:a16="http://schemas.microsoft.com/office/drawing/2014/main" id="{87F124D5-9CC8-467B-B9C1-DFE630B15E8B}"/>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 name="Oval 474">
                <a:extLst>
                  <a:ext uri="{FF2B5EF4-FFF2-40B4-BE49-F238E27FC236}">
                    <a16:creationId xmlns:a16="http://schemas.microsoft.com/office/drawing/2014/main" id="{6A7EBCA7-7556-4DBF-93A1-5AD2D69A6447}"/>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 name="Oval 475">
                <a:extLst>
                  <a:ext uri="{FF2B5EF4-FFF2-40B4-BE49-F238E27FC236}">
                    <a16:creationId xmlns:a16="http://schemas.microsoft.com/office/drawing/2014/main" id="{7FC10985-41E1-4794-9F67-5E1EBD89A11D}"/>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 name="Oval 476">
                <a:extLst>
                  <a:ext uri="{FF2B5EF4-FFF2-40B4-BE49-F238E27FC236}">
                    <a16:creationId xmlns:a16="http://schemas.microsoft.com/office/drawing/2014/main" id="{C31B43DD-87DE-4118-BB66-3FAE002FFC05}"/>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 name="Oval 477">
                <a:extLst>
                  <a:ext uri="{FF2B5EF4-FFF2-40B4-BE49-F238E27FC236}">
                    <a16:creationId xmlns:a16="http://schemas.microsoft.com/office/drawing/2014/main" id="{1C5B8EC5-EC74-4E47-8379-C70239539710}"/>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 name="Oval 478">
                <a:extLst>
                  <a:ext uri="{FF2B5EF4-FFF2-40B4-BE49-F238E27FC236}">
                    <a16:creationId xmlns:a16="http://schemas.microsoft.com/office/drawing/2014/main" id="{7E513E36-48B0-4190-92DD-C342F869F106}"/>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 name="Oval 479">
                <a:extLst>
                  <a:ext uri="{FF2B5EF4-FFF2-40B4-BE49-F238E27FC236}">
                    <a16:creationId xmlns:a16="http://schemas.microsoft.com/office/drawing/2014/main" id="{36BB4359-C8EC-4304-8FB7-84E4319B0A10}"/>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 name="Oval 480">
                <a:extLst>
                  <a:ext uri="{FF2B5EF4-FFF2-40B4-BE49-F238E27FC236}">
                    <a16:creationId xmlns:a16="http://schemas.microsoft.com/office/drawing/2014/main" id="{3708E925-84F1-4D46-A547-DC6CC9B73015}"/>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 name="Oval 481">
                <a:extLst>
                  <a:ext uri="{FF2B5EF4-FFF2-40B4-BE49-F238E27FC236}">
                    <a16:creationId xmlns:a16="http://schemas.microsoft.com/office/drawing/2014/main" id="{FD82D9B9-879B-45F5-972C-191FDC28F07F}"/>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 name="Oval 482">
                <a:extLst>
                  <a:ext uri="{FF2B5EF4-FFF2-40B4-BE49-F238E27FC236}">
                    <a16:creationId xmlns:a16="http://schemas.microsoft.com/office/drawing/2014/main" id="{F1C809FE-6B82-4EA0-B5D3-2FEBF7D96D6B}"/>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 name="Oval 483">
                <a:extLst>
                  <a:ext uri="{FF2B5EF4-FFF2-40B4-BE49-F238E27FC236}">
                    <a16:creationId xmlns:a16="http://schemas.microsoft.com/office/drawing/2014/main" id="{70F270C4-D6D9-4A25-8AE5-A54884484466}"/>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 name="Oval 484">
                <a:extLst>
                  <a:ext uri="{FF2B5EF4-FFF2-40B4-BE49-F238E27FC236}">
                    <a16:creationId xmlns:a16="http://schemas.microsoft.com/office/drawing/2014/main" id="{26191BD2-E9ED-4D52-8253-B124CF684757}"/>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 name="Oval 485">
                <a:extLst>
                  <a:ext uri="{FF2B5EF4-FFF2-40B4-BE49-F238E27FC236}">
                    <a16:creationId xmlns:a16="http://schemas.microsoft.com/office/drawing/2014/main" id="{BA9F6C9A-9D10-43CB-B56A-C4D47440E17D}"/>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 name="Oval 486">
                <a:extLst>
                  <a:ext uri="{FF2B5EF4-FFF2-40B4-BE49-F238E27FC236}">
                    <a16:creationId xmlns:a16="http://schemas.microsoft.com/office/drawing/2014/main" id="{5147CF4B-186A-4DFA-B62A-928173BD9CB4}"/>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 name="Oval 487">
                <a:extLst>
                  <a:ext uri="{FF2B5EF4-FFF2-40B4-BE49-F238E27FC236}">
                    <a16:creationId xmlns:a16="http://schemas.microsoft.com/office/drawing/2014/main" id="{914E6099-D3E3-491E-9008-6C02B260A18B}"/>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 name="Oval 488">
                <a:extLst>
                  <a:ext uri="{FF2B5EF4-FFF2-40B4-BE49-F238E27FC236}">
                    <a16:creationId xmlns:a16="http://schemas.microsoft.com/office/drawing/2014/main" id="{5F442773-FAD3-4F47-8B98-08E3590EA963}"/>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 name="Oval 489">
                <a:extLst>
                  <a:ext uri="{FF2B5EF4-FFF2-40B4-BE49-F238E27FC236}">
                    <a16:creationId xmlns:a16="http://schemas.microsoft.com/office/drawing/2014/main" id="{C69EBA97-61C8-46B8-B1E0-C56972B7E2B3}"/>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 name="Oval 490">
                <a:extLst>
                  <a:ext uri="{FF2B5EF4-FFF2-40B4-BE49-F238E27FC236}">
                    <a16:creationId xmlns:a16="http://schemas.microsoft.com/office/drawing/2014/main" id="{6E7F7E14-62BD-41D2-9656-8469A9601336}"/>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 name="Oval 491">
                <a:extLst>
                  <a:ext uri="{FF2B5EF4-FFF2-40B4-BE49-F238E27FC236}">
                    <a16:creationId xmlns:a16="http://schemas.microsoft.com/office/drawing/2014/main" id="{6D7BB0E2-9448-49B2-8101-33775E3806D7}"/>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 name="Oval 492">
                <a:extLst>
                  <a:ext uri="{FF2B5EF4-FFF2-40B4-BE49-F238E27FC236}">
                    <a16:creationId xmlns:a16="http://schemas.microsoft.com/office/drawing/2014/main" id="{EEF28356-2B7C-4833-8590-0B5166262BDA}"/>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 name="Oval 493">
                <a:extLst>
                  <a:ext uri="{FF2B5EF4-FFF2-40B4-BE49-F238E27FC236}">
                    <a16:creationId xmlns:a16="http://schemas.microsoft.com/office/drawing/2014/main" id="{E6826E64-97A6-4047-8C03-D7303EC30F74}"/>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 name="Oval 494">
                <a:extLst>
                  <a:ext uri="{FF2B5EF4-FFF2-40B4-BE49-F238E27FC236}">
                    <a16:creationId xmlns:a16="http://schemas.microsoft.com/office/drawing/2014/main" id="{6D0A5668-3E74-4432-BBD6-9571CC6ECAAE}"/>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 name="Oval 495">
                <a:extLst>
                  <a:ext uri="{FF2B5EF4-FFF2-40B4-BE49-F238E27FC236}">
                    <a16:creationId xmlns:a16="http://schemas.microsoft.com/office/drawing/2014/main" id="{08AE5FBC-A17D-45B9-94E6-CF38BEC11E3F}"/>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 name="Oval 496">
                <a:extLst>
                  <a:ext uri="{FF2B5EF4-FFF2-40B4-BE49-F238E27FC236}">
                    <a16:creationId xmlns:a16="http://schemas.microsoft.com/office/drawing/2014/main" id="{7FD33A2E-1EC0-4683-A385-89DFC8006E06}"/>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 name="Oval 497">
                <a:extLst>
                  <a:ext uri="{FF2B5EF4-FFF2-40B4-BE49-F238E27FC236}">
                    <a16:creationId xmlns:a16="http://schemas.microsoft.com/office/drawing/2014/main" id="{2D5811A8-4ECD-4B0C-BE11-95D66FD11582}"/>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 name="Oval 498">
                <a:extLst>
                  <a:ext uri="{FF2B5EF4-FFF2-40B4-BE49-F238E27FC236}">
                    <a16:creationId xmlns:a16="http://schemas.microsoft.com/office/drawing/2014/main" id="{49F2820B-9031-480B-BA06-427954D969E7}"/>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 name="Oval 499">
                <a:extLst>
                  <a:ext uri="{FF2B5EF4-FFF2-40B4-BE49-F238E27FC236}">
                    <a16:creationId xmlns:a16="http://schemas.microsoft.com/office/drawing/2014/main" id="{3C76A0E4-C3F2-43A1-A49D-E88036F34F79}"/>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 name="Oval 500">
                <a:extLst>
                  <a:ext uri="{FF2B5EF4-FFF2-40B4-BE49-F238E27FC236}">
                    <a16:creationId xmlns:a16="http://schemas.microsoft.com/office/drawing/2014/main" id="{8F634D03-D208-4E4D-8796-6F2F38578022}"/>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 name="Oval 501">
                <a:extLst>
                  <a:ext uri="{FF2B5EF4-FFF2-40B4-BE49-F238E27FC236}">
                    <a16:creationId xmlns:a16="http://schemas.microsoft.com/office/drawing/2014/main" id="{F8CEC44F-4FDC-425C-997C-DE8EEBA6AE44}"/>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 name="Oval 502">
                <a:extLst>
                  <a:ext uri="{FF2B5EF4-FFF2-40B4-BE49-F238E27FC236}">
                    <a16:creationId xmlns:a16="http://schemas.microsoft.com/office/drawing/2014/main" id="{6CF91A20-D35D-4CA3-A0A4-194E43ACD310}"/>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 name="Oval 503">
                <a:extLst>
                  <a:ext uri="{FF2B5EF4-FFF2-40B4-BE49-F238E27FC236}">
                    <a16:creationId xmlns:a16="http://schemas.microsoft.com/office/drawing/2014/main" id="{B75F2D6F-7BFA-4B6E-9992-2B27AA27EC98}"/>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 name="Oval 504">
                <a:extLst>
                  <a:ext uri="{FF2B5EF4-FFF2-40B4-BE49-F238E27FC236}">
                    <a16:creationId xmlns:a16="http://schemas.microsoft.com/office/drawing/2014/main" id="{EFAF734B-66B0-4822-8FDD-21C065F19EFA}"/>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 name="Oval 505">
                <a:extLst>
                  <a:ext uri="{FF2B5EF4-FFF2-40B4-BE49-F238E27FC236}">
                    <a16:creationId xmlns:a16="http://schemas.microsoft.com/office/drawing/2014/main" id="{FC352402-C63A-417C-A2AA-86ED7C58170B}"/>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 name="Oval 506">
                <a:extLst>
                  <a:ext uri="{FF2B5EF4-FFF2-40B4-BE49-F238E27FC236}">
                    <a16:creationId xmlns:a16="http://schemas.microsoft.com/office/drawing/2014/main" id="{19EA183B-35EF-4D3E-9CE5-F812CCAF85C4}"/>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 name="Oval 507">
                <a:extLst>
                  <a:ext uri="{FF2B5EF4-FFF2-40B4-BE49-F238E27FC236}">
                    <a16:creationId xmlns:a16="http://schemas.microsoft.com/office/drawing/2014/main" id="{617F3FBB-0EFC-481B-AB76-7D96A987D830}"/>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 name="Oval 508">
                <a:extLst>
                  <a:ext uri="{FF2B5EF4-FFF2-40B4-BE49-F238E27FC236}">
                    <a16:creationId xmlns:a16="http://schemas.microsoft.com/office/drawing/2014/main" id="{835DC1E3-30F3-4BA3-8D09-20CFAF387221}"/>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 name="Oval 509">
                <a:extLst>
                  <a:ext uri="{FF2B5EF4-FFF2-40B4-BE49-F238E27FC236}">
                    <a16:creationId xmlns:a16="http://schemas.microsoft.com/office/drawing/2014/main" id="{4FBD5A59-BCC0-4E22-884C-E3DE1726823C}"/>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 name="Oval 510">
                <a:extLst>
                  <a:ext uri="{FF2B5EF4-FFF2-40B4-BE49-F238E27FC236}">
                    <a16:creationId xmlns:a16="http://schemas.microsoft.com/office/drawing/2014/main" id="{8F7BFF53-4167-4297-962D-2CC8CCE8FDBC}"/>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 name="Oval 511">
                <a:extLst>
                  <a:ext uri="{FF2B5EF4-FFF2-40B4-BE49-F238E27FC236}">
                    <a16:creationId xmlns:a16="http://schemas.microsoft.com/office/drawing/2014/main" id="{2B7FB4A4-E1E1-4720-825C-F8182D8B4DA4}"/>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 name="Oval 512">
                <a:extLst>
                  <a:ext uri="{FF2B5EF4-FFF2-40B4-BE49-F238E27FC236}">
                    <a16:creationId xmlns:a16="http://schemas.microsoft.com/office/drawing/2014/main" id="{74A74C93-B3C7-4200-8F9B-DC030FDF67CF}"/>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 name="Oval 513">
                <a:extLst>
                  <a:ext uri="{FF2B5EF4-FFF2-40B4-BE49-F238E27FC236}">
                    <a16:creationId xmlns:a16="http://schemas.microsoft.com/office/drawing/2014/main" id="{22F77A18-D21B-43A9-8979-691DCF822269}"/>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 name="Oval 514">
                <a:extLst>
                  <a:ext uri="{FF2B5EF4-FFF2-40B4-BE49-F238E27FC236}">
                    <a16:creationId xmlns:a16="http://schemas.microsoft.com/office/drawing/2014/main" id="{8AD68686-8477-49D2-8B9D-EC0255DE3738}"/>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 name="Oval 515">
                <a:extLst>
                  <a:ext uri="{FF2B5EF4-FFF2-40B4-BE49-F238E27FC236}">
                    <a16:creationId xmlns:a16="http://schemas.microsoft.com/office/drawing/2014/main" id="{5F8C0D6B-DBA1-4DD0-B4D7-1E24368895E0}"/>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 name="Oval 516">
                <a:extLst>
                  <a:ext uri="{FF2B5EF4-FFF2-40B4-BE49-F238E27FC236}">
                    <a16:creationId xmlns:a16="http://schemas.microsoft.com/office/drawing/2014/main" id="{80C81582-B7C0-4D1F-84D3-CF03E798D918}"/>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 name="Oval 517">
                <a:extLst>
                  <a:ext uri="{FF2B5EF4-FFF2-40B4-BE49-F238E27FC236}">
                    <a16:creationId xmlns:a16="http://schemas.microsoft.com/office/drawing/2014/main" id="{0DF8B6B5-36B7-459B-99B9-C79F53FF94E2}"/>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 name="Oval 518">
                <a:extLst>
                  <a:ext uri="{FF2B5EF4-FFF2-40B4-BE49-F238E27FC236}">
                    <a16:creationId xmlns:a16="http://schemas.microsoft.com/office/drawing/2014/main" id="{DCA7AA7F-F0E1-4D6A-BBAD-5AB25913F26D}"/>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 name="Oval 519">
                <a:extLst>
                  <a:ext uri="{FF2B5EF4-FFF2-40B4-BE49-F238E27FC236}">
                    <a16:creationId xmlns:a16="http://schemas.microsoft.com/office/drawing/2014/main" id="{98BAFC0D-0ED2-4579-B0C6-405C544A3490}"/>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 name="Oval 520">
                <a:extLst>
                  <a:ext uri="{FF2B5EF4-FFF2-40B4-BE49-F238E27FC236}">
                    <a16:creationId xmlns:a16="http://schemas.microsoft.com/office/drawing/2014/main" id="{2646073C-78F5-4B23-B2F5-D3979DD63E2D}"/>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 name="Oval 521">
                <a:extLst>
                  <a:ext uri="{FF2B5EF4-FFF2-40B4-BE49-F238E27FC236}">
                    <a16:creationId xmlns:a16="http://schemas.microsoft.com/office/drawing/2014/main" id="{A9B53A67-1491-453D-A589-77A85724D673}"/>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 name="Oval 522">
                <a:extLst>
                  <a:ext uri="{FF2B5EF4-FFF2-40B4-BE49-F238E27FC236}">
                    <a16:creationId xmlns:a16="http://schemas.microsoft.com/office/drawing/2014/main" id="{807716F5-03E8-4671-A6A4-B26B41950218}"/>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 name="Oval 523">
                <a:extLst>
                  <a:ext uri="{FF2B5EF4-FFF2-40B4-BE49-F238E27FC236}">
                    <a16:creationId xmlns:a16="http://schemas.microsoft.com/office/drawing/2014/main" id="{3536DCDA-731A-4638-B93A-84A5DC5CF3FF}"/>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 name="Oval 524">
                <a:extLst>
                  <a:ext uri="{FF2B5EF4-FFF2-40B4-BE49-F238E27FC236}">
                    <a16:creationId xmlns:a16="http://schemas.microsoft.com/office/drawing/2014/main" id="{40FDED1A-00A7-4B54-BCC4-596074FAE8DF}"/>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 name="Oval 525">
                <a:extLst>
                  <a:ext uri="{FF2B5EF4-FFF2-40B4-BE49-F238E27FC236}">
                    <a16:creationId xmlns:a16="http://schemas.microsoft.com/office/drawing/2014/main" id="{8C3CDDB2-A32D-41ED-894C-0348BFC66CC1}"/>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 name="Oval 526">
                <a:extLst>
                  <a:ext uri="{FF2B5EF4-FFF2-40B4-BE49-F238E27FC236}">
                    <a16:creationId xmlns:a16="http://schemas.microsoft.com/office/drawing/2014/main" id="{F4F03DD8-25C8-43E6-AF19-B44615012343}"/>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 name="Oval 527">
                <a:extLst>
                  <a:ext uri="{FF2B5EF4-FFF2-40B4-BE49-F238E27FC236}">
                    <a16:creationId xmlns:a16="http://schemas.microsoft.com/office/drawing/2014/main" id="{68BC3F5D-078C-4C53-A737-7BB271F163DE}"/>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 name="Oval 528">
                <a:extLst>
                  <a:ext uri="{FF2B5EF4-FFF2-40B4-BE49-F238E27FC236}">
                    <a16:creationId xmlns:a16="http://schemas.microsoft.com/office/drawing/2014/main" id="{E0103232-5D3E-43B8-8078-F99695911B89}"/>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 name="Oval 529">
                <a:extLst>
                  <a:ext uri="{FF2B5EF4-FFF2-40B4-BE49-F238E27FC236}">
                    <a16:creationId xmlns:a16="http://schemas.microsoft.com/office/drawing/2014/main" id="{8AEDAEA0-3C85-40B8-A574-279A67759967}"/>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 name="Oval 530">
                <a:extLst>
                  <a:ext uri="{FF2B5EF4-FFF2-40B4-BE49-F238E27FC236}">
                    <a16:creationId xmlns:a16="http://schemas.microsoft.com/office/drawing/2014/main" id="{342E3B15-99C0-46DC-90F5-B58C9E398C7E}"/>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 name="Oval 531">
                <a:extLst>
                  <a:ext uri="{FF2B5EF4-FFF2-40B4-BE49-F238E27FC236}">
                    <a16:creationId xmlns:a16="http://schemas.microsoft.com/office/drawing/2014/main" id="{FB2BC7E9-0B2C-4B61-85FF-00D04EE9B702}"/>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 name="Oval 532">
                <a:extLst>
                  <a:ext uri="{FF2B5EF4-FFF2-40B4-BE49-F238E27FC236}">
                    <a16:creationId xmlns:a16="http://schemas.microsoft.com/office/drawing/2014/main" id="{8D8AB2B8-999C-437A-AC3B-0A16ECDE5846}"/>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 name="Oval 533">
                <a:extLst>
                  <a:ext uri="{FF2B5EF4-FFF2-40B4-BE49-F238E27FC236}">
                    <a16:creationId xmlns:a16="http://schemas.microsoft.com/office/drawing/2014/main" id="{EF53DF84-23DA-40AE-B829-3861A9CB02B5}"/>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 name="Oval 534">
                <a:extLst>
                  <a:ext uri="{FF2B5EF4-FFF2-40B4-BE49-F238E27FC236}">
                    <a16:creationId xmlns:a16="http://schemas.microsoft.com/office/drawing/2014/main" id="{1C5ABE39-86EA-488C-BCF1-2D583BBF77F2}"/>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 name="Oval 535">
                <a:extLst>
                  <a:ext uri="{FF2B5EF4-FFF2-40B4-BE49-F238E27FC236}">
                    <a16:creationId xmlns:a16="http://schemas.microsoft.com/office/drawing/2014/main" id="{C1DA716C-2812-4F0A-8E5D-30B0B7AE750B}"/>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 name="Oval 536">
                <a:extLst>
                  <a:ext uri="{FF2B5EF4-FFF2-40B4-BE49-F238E27FC236}">
                    <a16:creationId xmlns:a16="http://schemas.microsoft.com/office/drawing/2014/main" id="{A4B237A0-B18A-4CB1-8E7B-0BE906FF9F83}"/>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 name="Oval 537">
                <a:extLst>
                  <a:ext uri="{FF2B5EF4-FFF2-40B4-BE49-F238E27FC236}">
                    <a16:creationId xmlns:a16="http://schemas.microsoft.com/office/drawing/2014/main" id="{5E0A360E-26A9-4006-B0A7-49899116B0BF}"/>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 name="Oval 538">
                <a:extLst>
                  <a:ext uri="{FF2B5EF4-FFF2-40B4-BE49-F238E27FC236}">
                    <a16:creationId xmlns:a16="http://schemas.microsoft.com/office/drawing/2014/main" id="{8A55A5E3-6167-4874-A9C4-5963A5B4157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 name="Oval 539">
                <a:extLst>
                  <a:ext uri="{FF2B5EF4-FFF2-40B4-BE49-F238E27FC236}">
                    <a16:creationId xmlns:a16="http://schemas.microsoft.com/office/drawing/2014/main" id="{BBF6CD09-B9A5-4B28-9633-8CF027BA4562}"/>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 name="Oval 540">
                <a:extLst>
                  <a:ext uri="{FF2B5EF4-FFF2-40B4-BE49-F238E27FC236}">
                    <a16:creationId xmlns:a16="http://schemas.microsoft.com/office/drawing/2014/main" id="{EA16BCA4-F853-463C-AB93-66BE01FB2F83}"/>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 name="Oval 541">
                <a:extLst>
                  <a:ext uri="{FF2B5EF4-FFF2-40B4-BE49-F238E27FC236}">
                    <a16:creationId xmlns:a16="http://schemas.microsoft.com/office/drawing/2014/main" id="{B9F5F8CB-2456-443F-9A03-2E85DBC4F537}"/>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 name="Oval 542">
                <a:extLst>
                  <a:ext uri="{FF2B5EF4-FFF2-40B4-BE49-F238E27FC236}">
                    <a16:creationId xmlns:a16="http://schemas.microsoft.com/office/drawing/2014/main" id="{BBE2AB77-6082-4FCC-8E3F-E37FA33797E2}"/>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 name="Oval 543">
                <a:extLst>
                  <a:ext uri="{FF2B5EF4-FFF2-40B4-BE49-F238E27FC236}">
                    <a16:creationId xmlns:a16="http://schemas.microsoft.com/office/drawing/2014/main" id="{13669F90-A98E-462E-9283-0E44451DF9FE}"/>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 name="Oval 544">
                <a:extLst>
                  <a:ext uri="{FF2B5EF4-FFF2-40B4-BE49-F238E27FC236}">
                    <a16:creationId xmlns:a16="http://schemas.microsoft.com/office/drawing/2014/main" id="{060DB26C-64F9-44E8-95BF-7FA07C247580}"/>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 name="Oval 545">
                <a:extLst>
                  <a:ext uri="{FF2B5EF4-FFF2-40B4-BE49-F238E27FC236}">
                    <a16:creationId xmlns:a16="http://schemas.microsoft.com/office/drawing/2014/main" id="{FA0F25D1-DFAC-4353-937C-8B860BDB63A8}"/>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 name="Oval 546">
                <a:extLst>
                  <a:ext uri="{FF2B5EF4-FFF2-40B4-BE49-F238E27FC236}">
                    <a16:creationId xmlns:a16="http://schemas.microsoft.com/office/drawing/2014/main" id="{19ED78CB-7E75-43F6-81CD-21610DCFBF50}"/>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 name="Oval 547">
                <a:extLst>
                  <a:ext uri="{FF2B5EF4-FFF2-40B4-BE49-F238E27FC236}">
                    <a16:creationId xmlns:a16="http://schemas.microsoft.com/office/drawing/2014/main" id="{2F2451E0-1B82-415E-B90D-D537392B571D}"/>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 name="Oval 548">
                <a:extLst>
                  <a:ext uri="{FF2B5EF4-FFF2-40B4-BE49-F238E27FC236}">
                    <a16:creationId xmlns:a16="http://schemas.microsoft.com/office/drawing/2014/main" id="{1345B242-2B0C-4B46-96A0-B9ADE35A51D7}"/>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 name="Oval 549">
                <a:extLst>
                  <a:ext uri="{FF2B5EF4-FFF2-40B4-BE49-F238E27FC236}">
                    <a16:creationId xmlns:a16="http://schemas.microsoft.com/office/drawing/2014/main" id="{9DEF0327-1131-4BA1-90FE-B5F23D40B5FB}"/>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 name="Oval 550">
                <a:extLst>
                  <a:ext uri="{FF2B5EF4-FFF2-40B4-BE49-F238E27FC236}">
                    <a16:creationId xmlns:a16="http://schemas.microsoft.com/office/drawing/2014/main" id="{3D4DC836-340A-40C5-90A2-18E7AA4D3408}"/>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 name="Oval 551">
                <a:extLst>
                  <a:ext uri="{FF2B5EF4-FFF2-40B4-BE49-F238E27FC236}">
                    <a16:creationId xmlns:a16="http://schemas.microsoft.com/office/drawing/2014/main" id="{57F09610-F7D3-4C45-8E12-BE9B33287F63}"/>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 name="Oval 552">
                <a:extLst>
                  <a:ext uri="{FF2B5EF4-FFF2-40B4-BE49-F238E27FC236}">
                    <a16:creationId xmlns:a16="http://schemas.microsoft.com/office/drawing/2014/main" id="{9AAF69D8-BDEB-407E-B54C-E1FCC6B6B216}"/>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 name="Oval 553">
                <a:extLst>
                  <a:ext uri="{FF2B5EF4-FFF2-40B4-BE49-F238E27FC236}">
                    <a16:creationId xmlns:a16="http://schemas.microsoft.com/office/drawing/2014/main" id="{9621FA76-A44F-4DA0-8A11-07D186D1484F}"/>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 name="Oval 554">
                <a:extLst>
                  <a:ext uri="{FF2B5EF4-FFF2-40B4-BE49-F238E27FC236}">
                    <a16:creationId xmlns:a16="http://schemas.microsoft.com/office/drawing/2014/main" id="{09CE503C-35FB-422A-8752-D879D1BC33EF}"/>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 name="Oval 555">
                <a:extLst>
                  <a:ext uri="{FF2B5EF4-FFF2-40B4-BE49-F238E27FC236}">
                    <a16:creationId xmlns:a16="http://schemas.microsoft.com/office/drawing/2014/main" id="{1C50E65D-50B4-4673-B786-86976C064140}"/>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 name="Oval 556">
                <a:extLst>
                  <a:ext uri="{FF2B5EF4-FFF2-40B4-BE49-F238E27FC236}">
                    <a16:creationId xmlns:a16="http://schemas.microsoft.com/office/drawing/2014/main" id="{F03F3E85-B4AC-4054-BEFE-7F7731B77048}"/>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 name="Oval 557">
                <a:extLst>
                  <a:ext uri="{FF2B5EF4-FFF2-40B4-BE49-F238E27FC236}">
                    <a16:creationId xmlns:a16="http://schemas.microsoft.com/office/drawing/2014/main" id="{A10DA699-B4EB-4F79-AB1F-CA58A6D277B7}"/>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 name="Oval 558">
                <a:extLst>
                  <a:ext uri="{FF2B5EF4-FFF2-40B4-BE49-F238E27FC236}">
                    <a16:creationId xmlns:a16="http://schemas.microsoft.com/office/drawing/2014/main" id="{6966FA07-CB0D-4772-8DBC-7213F5133147}"/>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 name="Oval 559">
                <a:extLst>
                  <a:ext uri="{FF2B5EF4-FFF2-40B4-BE49-F238E27FC236}">
                    <a16:creationId xmlns:a16="http://schemas.microsoft.com/office/drawing/2014/main" id="{F08F347C-5E05-485B-9798-F555FFFD1CE7}"/>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 name="Oval 560">
                <a:extLst>
                  <a:ext uri="{FF2B5EF4-FFF2-40B4-BE49-F238E27FC236}">
                    <a16:creationId xmlns:a16="http://schemas.microsoft.com/office/drawing/2014/main" id="{8D08D367-A207-416E-B1C4-448F6BFE560E}"/>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 name="Oval 561">
                <a:extLst>
                  <a:ext uri="{FF2B5EF4-FFF2-40B4-BE49-F238E27FC236}">
                    <a16:creationId xmlns:a16="http://schemas.microsoft.com/office/drawing/2014/main" id="{D6AC9B72-8DCD-47E1-B3BB-05D87B0545D5}"/>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 name="Oval 562">
                <a:extLst>
                  <a:ext uri="{FF2B5EF4-FFF2-40B4-BE49-F238E27FC236}">
                    <a16:creationId xmlns:a16="http://schemas.microsoft.com/office/drawing/2014/main" id="{0D218C68-A79C-4F2F-95DB-2C127CD23AF3}"/>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 name="Oval 563">
                <a:extLst>
                  <a:ext uri="{FF2B5EF4-FFF2-40B4-BE49-F238E27FC236}">
                    <a16:creationId xmlns:a16="http://schemas.microsoft.com/office/drawing/2014/main" id="{F6AD7239-5551-47F6-8A80-2A11AFCCA1E4}"/>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 name="Oval 564">
                <a:extLst>
                  <a:ext uri="{FF2B5EF4-FFF2-40B4-BE49-F238E27FC236}">
                    <a16:creationId xmlns:a16="http://schemas.microsoft.com/office/drawing/2014/main" id="{3F1858A7-62F5-4C35-96DA-405EF0E909E3}"/>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 name="Oval 565">
                <a:extLst>
                  <a:ext uri="{FF2B5EF4-FFF2-40B4-BE49-F238E27FC236}">
                    <a16:creationId xmlns:a16="http://schemas.microsoft.com/office/drawing/2014/main" id="{AA09B09E-69CC-482C-B28D-E0C8D57D1901}"/>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 name="Oval 566">
                <a:extLst>
                  <a:ext uri="{FF2B5EF4-FFF2-40B4-BE49-F238E27FC236}">
                    <a16:creationId xmlns:a16="http://schemas.microsoft.com/office/drawing/2014/main" id="{11563783-B848-4B5B-AEBB-C425DCFB2C97}"/>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 name="Oval 567">
                <a:extLst>
                  <a:ext uri="{FF2B5EF4-FFF2-40B4-BE49-F238E27FC236}">
                    <a16:creationId xmlns:a16="http://schemas.microsoft.com/office/drawing/2014/main" id="{310C05B0-948D-4691-919C-ECC1C4D8B961}"/>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 name="Oval 568">
                <a:extLst>
                  <a:ext uri="{FF2B5EF4-FFF2-40B4-BE49-F238E27FC236}">
                    <a16:creationId xmlns:a16="http://schemas.microsoft.com/office/drawing/2014/main" id="{F1BB607A-F97A-4920-9517-6597DED5F77E}"/>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 name="Oval 569">
                <a:extLst>
                  <a:ext uri="{FF2B5EF4-FFF2-40B4-BE49-F238E27FC236}">
                    <a16:creationId xmlns:a16="http://schemas.microsoft.com/office/drawing/2014/main" id="{B04CCA3B-2B0F-4B63-AC3C-40EF4DF4F8B1}"/>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 name="Oval 570">
                <a:extLst>
                  <a:ext uri="{FF2B5EF4-FFF2-40B4-BE49-F238E27FC236}">
                    <a16:creationId xmlns:a16="http://schemas.microsoft.com/office/drawing/2014/main" id="{21894745-0638-4B55-B2CB-CF5665399DE9}"/>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 name="Oval 571">
                <a:extLst>
                  <a:ext uri="{FF2B5EF4-FFF2-40B4-BE49-F238E27FC236}">
                    <a16:creationId xmlns:a16="http://schemas.microsoft.com/office/drawing/2014/main" id="{0D20365A-F3FC-4966-BFE8-36514CE76DCB}"/>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 name="Oval 572">
                <a:extLst>
                  <a:ext uri="{FF2B5EF4-FFF2-40B4-BE49-F238E27FC236}">
                    <a16:creationId xmlns:a16="http://schemas.microsoft.com/office/drawing/2014/main" id="{E94B9023-014D-4A2B-8E01-B16939BD16EA}"/>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 name="Oval 573">
                <a:extLst>
                  <a:ext uri="{FF2B5EF4-FFF2-40B4-BE49-F238E27FC236}">
                    <a16:creationId xmlns:a16="http://schemas.microsoft.com/office/drawing/2014/main" id="{85582D97-F23E-4F50-857E-7C02AC3F266C}"/>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 name="Oval 574">
                <a:extLst>
                  <a:ext uri="{FF2B5EF4-FFF2-40B4-BE49-F238E27FC236}">
                    <a16:creationId xmlns:a16="http://schemas.microsoft.com/office/drawing/2014/main" id="{0FE1D13C-C210-49CD-9758-8754AAC5AD2F}"/>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 name="Oval 575">
                <a:extLst>
                  <a:ext uri="{FF2B5EF4-FFF2-40B4-BE49-F238E27FC236}">
                    <a16:creationId xmlns:a16="http://schemas.microsoft.com/office/drawing/2014/main" id="{E01E4B99-F261-485B-9E28-BFDEF51ADC25}"/>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 name="Oval 576">
                <a:extLst>
                  <a:ext uri="{FF2B5EF4-FFF2-40B4-BE49-F238E27FC236}">
                    <a16:creationId xmlns:a16="http://schemas.microsoft.com/office/drawing/2014/main" id="{DE29EA78-A84D-45AD-AF4C-9262F77E8D27}"/>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 name="Oval 577">
                <a:extLst>
                  <a:ext uri="{FF2B5EF4-FFF2-40B4-BE49-F238E27FC236}">
                    <a16:creationId xmlns:a16="http://schemas.microsoft.com/office/drawing/2014/main" id="{5A11CD67-7A69-4A1A-89ED-8E557F9B3BCD}"/>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 name="Oval 578">
                <a:extLst>
                  <a:ext uri="{FF2B5EF4-FFF2-40B4-BE49-F238E27FC236}">
                    <a16:creationId xmlns:a16="http://schemas.microsoft.com/office/drawing/2014/main" id="{2A663FAE-F83F-4A69-B78D-7F6348DD4F08}"/>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 name="Oval 579">
                <a:extLst>
                  <a:ext uri="{FF2B5EF4-FFF2-40B4-BE49-F238E27FC236}">
                    <a16:creationId xmlns:a16="http://schemas.microsoft.com/office/drawing/2014/main" id="{2C6A06C8-A0A1-4282-9EFF-BA976E778B6D}"/>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 name="Oval 580">
                <a:extLst>
                  <a:ext uri="{FF2B5EF4-FFF2-40B4-BE49-F238E27FC236}">
                    <a16:creationId xmlns:a16="http://schemas.microsoft.com/office/drawing/2014/main" id="{FACB48B4-13C2-4F11-9C9D-F2917847D92E}"/>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 name="Oval 581">
                <a:extLst>
                  <a:ext uri="{FF2B5EF4-FFF2-40B4-BE49-F238E27FC236}">
                    <a16:creationId xmlns:a16="http://schemas.microsoft.com/office/drawing/2014/main" id="{DFB9E664-2958-477E-A4E6-89D394AF0DCE}"/>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 name="Oval 582">
                <a:extLst>
                  <a:ext uri="{FF2B5EF4-FFF2-40B4-BE49-F238E27FC236}">
                    <a16:creationId xmlns:a16="http://schemas.microsoft.com/office/drawing/2014/main" id="{50628F9E-ACB3-4151-ADE8-9D120A24DEA8}"/>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 name="Oval 583">
                <a:extLst>
                  <a:ext uri="{FF2B5EF4-FFF2-40B4-BE49-F238E27FC236}">
                    <a16:creationId xmlns:a16="http://schemas.microsoft.com/office/drawing/2014/main" id="{8AD1AE6C-CA5E-4077-A426-326A10E4B79F}"/>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 name="Oval 584">
                <a:extLst>
                  <a:ext uri="{FF2B5EF4-FFF2-40B4-BE49-F238E27FC236}">
                    <a16:creationId xmlns:a16="http://schemas.microsoft.com/office/drawing/2014/main" id="{F212F0B0-84FB-4119-99FD-4E1061E7E38F}"/>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 name="Oval 585">
                <a:extLst>
                  <a:ext uri="{FF2B5EF4-FFF2-40B4-BE49-F238E27FC236}">
                    <a16:creationId xmlns:a16="http://schemas.microsoft.com/office/drawing/2014/main" id="{FE14F3B5-B095-4C18-B20A-DE19A10740D7}"/>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 name="Oval 586">
                <a:extLst>
                  <a:ext uri="{FF2B5EF4-FFF2-40B4-BE49-F238E27FC236}">
                    <a16:creationId xmlns:a16="http://schemas.microsoft.com/office/drawing/2014/main" id="{A6A1FA90-DB31-4C36-92F2-E634CC236F72}"/>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 name="Oval 587">
                <a:extLst>
                  <a:ext uri="{FF2B5EF4-FFF2-40B4-BE49-F238E27FC236}">
                    <a16:creationId xmlns:a16="http://schemas.microsoft.com/office/drawing/2014/main" id="{2096F469-50E8-4E29-9B31-92DD0FC283B6}"/>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 name="Oval 588">
                <a:extLst>
                  <a:ext uri="{FF2B5EF4-FFF2-40B4-BE49-F238E27FC236}">
                    <a16:creationId xmlns:a16="http://schemas.microsoft.com/office/drawing/2014/main" id="{07931D61-B1D3-4077-A154-E7F2CCB2DABF}"/>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 name="Oval 589">
                <a:extLst>
                  <a:ext uri="{FF2B5EF4-FFF2-40B4-BE49-F238E27FC236}">
                    <a16:creationId xmlns:a16="http://schemas.microsoft.com/office/drawing/2014/main" id="{3C38B26B-127A-4161-817C-7BED10E89FCB}"/>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 name="Oval 590">
                <a:extLst>
                  <a:ext uri="{FF2B5EF4-FFF2-40B4-BE49-F238E27FC236}">
                    <a16:creationId xmlns:a16="http://schemas.microsoft.com/office/drawing/2014/main" id="{5C975CD0-0756-4E89-A7BF-F467F9712DCE}"/>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 name="Oval 591">
                <a:extLst>
                  <a:ext uri="{FF2B5EF4-FFF2-40B4-BE49-F238E27FC236}">
                    <a16:creationId xmlns:a16="http://schemas.microsoft.com/office/drawing/2014/main" id="{F6755EF6-273C-417E-B981-FD0B12EAC85F}"/>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 name="Oval 592">
                <a:extLst>
                  <a:ext uri="{FF2B5EF4-FFF2-40B4-BE49-F238E27FC236}">
                    <a16:creationId xmlns:a16="http://schemas.microsoft.com/office/drawing/2014/main" id="{CE7B7063-25DE-4C80-A368-2ABC2A846B6D}"/>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 name="Oval 593">
                <a:extLst>
                  <a:ext uri="{FF2B5EF4-FFF2-40B4-BE49-F238E27FC236}">
                    <a16:creationId xmlns:a16="http://schemas.microsoft.com/office/drawing/2014/main" id="{1AC65F0B-070E-4FE1-99D3-54ABC7268157}"/>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 name="Oval 594">
                <a:extLst>
                  <a:ext uri="{FF2B5EF4-FFF2-40B4-BE49-F238E27FC236}">
                    <a16:creationId xmlns:a16="http://schemas.microsoft.com/office/drawing/2014/main" id="{47CB2ABE-BAD5-4428-8234-939FBC3A9791}"/>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 name="Oval 595">
                <a:extLst>
                  <a:ext uri="{FF2B5EF4-FFF2-40B4-BE49-F238E27FC236}">
                    <a16:creationId xmlns:a16="http://schemas.microsoft.com/office/drawing/2014/main" id="{72A8EA03-17D0-4C54-B7DA-1967E59B0482}"/>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 name="Oval 596">
                <a:extLst>
                  <a:ext uri="{FF2B5EF4-FFF2-40B4-BE49-F238E27FC236}">
                    <a16:creationId xmlns:a16="http://schemas.microsoft.com/office/drawing/2014/main" id="{B7E70109-9220-424E-AE81-5C030CA7E005}"/>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 name="Oval 597">
                <a:extLst>
                  <a:ext uri="{FF2B5EF4-FFF2-40B4-BE49-F238E27FC236}">
                    <a16:creationId xmlns:a16="http://schemas.microsoft.com/office/drawing/2014/main" id="{B3026748-E1B1-4D17-B7EB-F050C7446B39}"/>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 name="Oval 598">
                <a:extLst>
                  <a:ext uri="{FF2B5EF4-FFF2-40B4-BE49-F238E27FC236}">
                    <a16:creationId xmlns:a16="http://schemas.microsoft.com/office/drawing/2014/main" id="{02BA9D77-980B-47FF-85C5-5C538B876B18}"/>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 name="Oval 599">
                <a:extLst>
                  <a:ext uri="{FF2B5EF4-FFF2-40B4-BE49-F238E27FC236}">
                    <a16:creationId xmlns:a16="http://schemas.microsoft.com/office/drawing/2014/main" id="{064D171B-7169-45BF-B748-B5E6B37B791E}"/>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 name="Oval 600">
                <a:extLst>
                  <a:ext uri="{FF2B5EF4-FFF2-40B4-BE49-F238E27FC236}">
                    <a16:creationId xmlns:a16="http://schemas.microsoft.com/office/drawing/2014/main" id="{563F0EA3-96E9-4B89-AAC5-4DD3566C6562}"/>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 name="Oval 601">
                <a:extLst>
                  <a:ext uri="{FF2B5EF4-FFF2-40B4-BE49-F238E27FC236}">
                    <a16:creationId xmlns:a16="http://schemas.microsoft.com/office/drawing/2014/main" id="{8927CE08-AED5-46CB-9DF5-748DD5946EB1}"/>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 name="Oval 602">
                <a:extLst>
                  <a:ext uri="{FF2B5EF4-FFF2-40B4-BE49-F238E27FC236}">
                    <a16:creationId xmlns:a16="http://schemas.microsoft.com/office/drawing/2014/main" id="{D6385076-F480-4FD4-9A9C-0FE341CD4428}"/>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 name="Oval 603">
                <a:extLst>
                  <a:ext uri="{FF2B5EF4-FFF2-40B4-BE49-F238E27FC236}">
                    <a16:creationId xmlns:a16="http://schemas.microsoft.com/office/drawing/2014/main" id="{6B58559F-1D3B-4725-8E4C-D6F62B6A8105}"/>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 name="Oval 604">
                <a:extLst>
                  <a:ext uri="{FF2B5EF4-FFF2-40B4-BE49-F238E27FC236}">
                    <a16:creationId xmlns:a16="http://schemas.microsoft.com/office/drawing/2014/main" id="{E3245215-F89E-4ED0-B2A5-85ABE1801BE5}"/>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 name="Oval 605">
                <a:extLst>
                  <a:ext uri="{FF2B5EF4-FFF2-40B4-BE49-F238E27FC236}">
                    <a16:creationId xmlns:a16="http://schemas.microsoft.com/office/drawing/2014/main" id="{DE5747A7-15A4-4EAE-B235-64BF91C8D993}"/>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 name="Oval 606">
                <a:extLst>
                  <a:ext uri="{FF2B5EF4-FFF2-40B4-BE49-F238E27FC236}">
                    <a16:creationId xmlns:a16="http://schemas.microsoft.com/office/drawing/2014/main" id="{AE63C375-65E4-49E6-8F6E-C7B8C59E4E62}"/>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5" name="Group 808">
              <a:extLst>
                <a:ext uri="{FF2B5EF4-FFF2-40B4-BE49-F238E27FC236}">
                  <a16:creationId xmlns:a16="http://schemas.microsoft.com/office/drawing/2014/main" id="{6D3D2757-E1C2-4807-A70E-6FB57E2F1DA9}"/>
                </a:ext>
              </a:extLst>
            </p:cNvPr>
            <p:cNvGrpSpPr/>
            <p:nvPr/>
          </p:nvGrpSpPr>
          <p:grpSpPr bwMode="auto">
            <a:xfrm>
              <a:off x="623" y="2306"/>
              <a:ext cx="2467" cy="786"/>
              <a:chOff x="623" y="2306"/>
              <a:chExt cx="2467" cy="786"/>
            </a:xfrm>
            <a:grpFill/>
          </p:grpSpPr>
          <p:sp>
            <p:nvSpPr>
              <p:cNvPr id="33" name="Oval 608">
                <a:extLst>
                  <a:ext uri="{FF2B5EF4-FFF2-40B4-BE49-F238E27FC236}">
                    <a16:creationId xmlns:a16="http://schemas.microsoft.com/office/drawing/2014/main" id="{9317C1C4-F5B9-4849-9C76-7C68971B1E83}"/>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 name="Oval 609">
                <a:extLst>
                  <a:ext uri="{FF2B5EF4-FFF2-40B4-BE49-F238E27FC236}">
                    <a16:creationId xmlns:a16="http://schemas.microsoft.com/office/drawing/2014/main" id="{91E64FDE-CA0D-4003-8615-0594C04632C1}"/>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 name="Oval 610">
                <a:extLst>
                  <a:ext uri="{FF2B5EF4-FFF2-40B4-BE49-F238E27FC236}">
                    <a16:creationId xmlns:a16="http://schemas.microsoft.com/office/drawing/2014/main" id="{DA45AA82-0443-4B77-96F0-F75D2A1AEB40}"/>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 name="Oval 611">
                <a:extLst>
                  <a:ext uri="{FF2B5EF4-FFF2-40B4-BE49-F238E27FC236}">
                    <a16:creationId xmlns:a16="http://schemas.microsoft.com/office/drawing/2014/main" id="{64C3C834-6D4A-4EF2-AEE3-61A2D3746070}"/>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 name="Oval 612">
                <a:extLst>
                  <a:ext uri="{FF2B5EF4-FFF2-40B4-BE49-F238E27FC236}">
                    <a16:creationId xmlns:a16="http://schemas.microsoft.com/office/drawing/2014/main" id="{0B58F697-C1B9-43E1-941E-A6742136CA26}"/>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 name="Oval 613">
                <a:extLst>
                  <a:ext uri="{FF2B5EF4-FFF2-40B4-BE49-F238E27FC236}">
                    <a16:creationId xmlns:a16="http://schemas.microsoft.com/office/drawing/2014/main" id="{32E13995-B96D-4A77-AE51-74216E5CC4CC}"/>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 name="Oval 614">
                <a:extLst>
                  <a:ext uri="{FF2B5EF4-FFF2-40B4-BE49-F238E27FC236}">
                    <a16:creationId xmlns:a16="http://schemas.microsoft.com/office/drawing/2014/main" id="{ADDB1209-5873-468E-BD07-C068C2A3F49C}"/>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 name="Oval 615">
                <a:extLst>
                  <a:ext uri="{FF2B5EF4-FFF2-40B4-BE49-F238E27FC236}">
                    <a16:creationId xmlns:a16="http://schemas.microsoft.com/office/drawing/2014/main" id="{4C8A8801-CB23-4A64-8F96-19374FB270B1}"/>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 name="Oval 616">
                <a:extLst>
                  <a:ext uri="{FF2B5EF4-FFF2-40B4-BE49-F238E27FC236}">
                    <a16:creationId xmlns:a16="http://schemas.microsoft.com/office/drawing/2014/main" id="{2B69CA1E-7108-438F-9715-B1FB19A46246}"/>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 name="Oval 617">
                <a:extLst>
                  <a:ext uri="{FF2B5EF4-FFF2-40B4-BE49-F238E27FC236}">
                    <a16:creationId xmlns:a16="http://schemas.microsoft.com/office/drawing/2014/main" id="{38779F63-A6A9-4746-89D3-59F743451ED2}"/>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 name="Oval 618">
                <a:extLst>
                  <a:ext uri="{FF2B5EF4-FFF2-40B4-BE49-F238E27FC236}">
                    <a16:creationId xmlns:a16="http://schemas.microsoft.com/office/drawing/2014/main" id="{C5F55734-66A6-4DEC-9289-00E4078BA8A8}"/>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 name="Oval 619">
                <a:extLst>
                  <a:ext uri="{FF2B5EF4-FFF2-40B4-BE49-F238E27FC236}">
                    <a16:creationId xmlns:a16="http://schemas.microsoft.com/office/drawing/2014/main" id="{A483B3B0-F41E-4868-A58D-69099706A088}"/>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 name="Oval 620">
                <a:extLst>
                  <a:ext uri="{FF2B5EF4-FFF2-40B4-BE49-F238E27FC236}">
                    <a16:creationId xmlns:a16="http://schemas.microsoft.com/office/drawing/2014/main" id="{438F7BE1-6F61-44D4-935E-AE9428C13B07}"/>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 name="Oval 621">
                <a:extLst>
                  <a:ext uri="{FF2B5EF4-FFF2-40B4-BE49-F238E27FC236}">
                    <a16:creationId xmlns:a16="http://schemas.microsoft.com/office/drawing/2014/main" id="{4B551DEB-FF7B-408E-A4D8-21D8D6C89273}"/>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 name="Oval 622">
                <a:extLst>
                  <a:ext uri="{FF2B5EF4-FFF2-40B4-BE49-F238E27FC236}">
                    <a16:creationId xmlns:a16="http://schemas.microsoft.com/office/drawing/2014/main" id="{1574F7F6-3547-4DA4-9E37-28CEE05B0A4B}"/>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 name="Oval 623">
                <a:extLst>
                  <a:ext uri="{FF2B5EF4-FFF2-40B4-BE49-F238E27FC236}">
                    <a16:creationId xmlns:a16="http://schemas.microsoft.com/office/drawing/2014/main" id="{8F934A18-68DD-4D88-83FE-93DAB03FF823}"/>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 name="Oval 624">
                <a:extLst>
                  <a:ext uri="{FF2B5EF4-FFF2-40B4-BE49-F238E27FC236}">
                    <a16:creationId xmlns:a16="http://schemas.microsoft.com/office/drawing/2014/main" id="{B1297AC5-A09A-48FD-92D2-490574E4AEAA}"/>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 name="Oval 625">
                <a:extLst>
                  <a:ext uri="{FF2B5EF4-FFF2-40B4-BE49-F238E27FC236}">
                    <a16:creationId xmlns:a16="http://schemas.microsoft.com/office/drawing/2014/main" id="{253CA702-A7DC-4036-A05F-81821EF691C8}"/>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 name="Oval 626">
                <a:extLst>
                  <a:ext uri="{FF2B5EF4-FFF2-40B4-BE49-F238E27FC236}">
                    <a16:creationId xmlns:a16="http://schemas.microsoft.com/office/drawing/2014/main" id="{06FCDE10-768B-40B1-BC56-C4B503BF76D7}"/>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 name="Oval 627">
                <a:extLst>
                  <a:ext uri="{FF2B5EF4-FFF2-40B4-BE49-F238E27FC236}">
                    <a16:creationId xmlns:a16="http://schemas.microsoft.com/office/drawing/2014/main" id="{DF5D5432-E25C-408D-961F-DCE79DFEDB4E}"/>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 name="Oval 628">
                <a:extLst>
                  <a:ext uri="{FF2B5EF4-FFF2-40B4-BE49-F238E27FC236}">
                    <a16:creationId xmlns:a16="http://schemas.microsoft.com/office/drawing/2014/main" id="{F0D23B9E-EFE9-4F4B-8DA6-003893E478A1}"/>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 name="Oval 629">
                <a:extLst>
                  <a:ext uri="{FF2B5EF4-FFF2-40B4-BE49-F238E27FC236}">
                    <a16:creationId xmlns:a16="http://schemas.microsoft.com/office/drawing/2014/main" id="{5DBB08D4-2EB5-4E80-9446-57163A17982E}"/>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 name="Oval 630">
                <a:extLst>
                  <a:ext uri="{FF2B5EF4-FFF2-40B4-BE49-F238E27FC236}">
                    <a16:creationId xmlns:a16="http://schemas.microsoft.com/office/drawing/2014/main" id="{F35C8B8A-DCD0-46B6-A71B-E86606CAF124}"/>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 name="Oval 631">
                <a:extLst>
                  <a:ext uri="{FF2B5EF4-FFF2-40B4-BE49-F238E27FC236}">
                    <a16:creationId xmlns:a16="http://schemas.microsoft.com/office/drawing/2014/main" id="{CEED920D-8980-4C85-A505-AEE8843A5FBC}"/>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 name="Oval 632">
                <a:extLst>
                  <a:ext uri="{FF2B5EF4-FFF2-40B4-BE49-F238E27FC236}">
                    <a16:creationId xmlns:a16="http://schemas.microsoft.com/office/drawing/2014/main" id="{87DB5A2E-891A-4E34-A583-8989FB957C6B}"/>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 name="Oval 633">
                <a:extLst>
                  <a:ext uri="{FF2B5EF4-FFF2-40B4-BE49-F238E27FC236}">
                    <a16:creationId xmlns:a16="http://schemas.microsoft.com/office/drawing/2014/main" id="{D2FEFE7E-0969-43A2-9366-1AD4F2A52192}"/>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 name="Oval 634">
                <a:extLst>
                  <a:ext uri="{FF2B5EF4-FFF2-40B4-BE49-F238E27FC236}">
                    <a16:creationId xmlns:a16="http://schemas.microsoft.com/office/drawing/2014/main" id="{D44F72DF-4EB9-4861-8269-7B90642F6C13}"/>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 name="Oval 635">
                <a:extLst>
                  <a:ext uri="{FF2B5EF4-FFF2-40B4-BE49-F238E27FC236}">
                    <a16:creationId xmlns:a16="http://schemas.microsoft.com/office/drawing/2014/main" id="{2064E4D3-53D2-49FE-A426-98B4290BCFC9}"/>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 name="Oval 636">
                <a:extLst>
                  <a:ext uri="{FF2B5EF4-FFF2-40B4-BE49-F238E27FC236}">
                    <a16:creationId xmlns:a16="http://schemas.microsoft.com/office/drawing/2014/main" id="{0C692F72-82D3-489D-AF7F-D16945AC9FE3}"/>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 name="Oval 637">
                <a:extLst>
                  <a:ext uri="{FF2B5EF4-FFF2-40B4-BE49-F238E27FC236}">
                    <a16:creationId xmlns:a16="http://schemas.microsoft.com/office/drawing/2014/main" id="{BAA0FA42-D2BA-4241-AA23-5EC659357A4A}"/>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 name="Oval 638">
                <a:extLst>
                  <a:ext uri="{FF2B5EF4-FFF2-40B4-BE49-F238E27FC236}">
                    <a16:creationId xmlns:a16="http://schemas.microsoft.com/office/drawing/2014/main" id="{D7A2A6CD-7464-4FDA-8B2B-2803B22489D9}"/>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 name="Oval 639">
                <a:extLst>
                  <a:ext uri="{FF2B5EF4-FFF2-40B4-BE49-F238E27FC236}">
                    <a16:creationId xmlns:a16="http://schemas.microsoft.com/office/drawing/2014/main" id="{D3A5FB0A-975B-418B-8DDA-6D2D7E9C6C67}"/>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 name="Oval 640">
                <a:extLst>
                  <a:ext uri="{FF2B5EF4-FFF2-40B4-BE49-F238E27FC236}">
                    <a16:creationId xmlns:a16="http://schemas.microsoft.com/office/drawing/2014/main" id="{FB9D25C0-4563-44E9-9646-D225AF0AECC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 name="Oval 641">
                <a:extLst>
                  <a:ext uri="{FF2B5EF4-FFF2-40B4-BE49-F238E27FC236}">
                    <a16:creationId xmlns:a16="http://schemas.microsoft.com/office/drawing/2014/main" id="{6A3F0B8A-1399-4237-9C1F-882E31D6EAAC}"/>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 name="Oval 642">
                <a:extLst>
                  <a:ext uri="{FF2B5EF4-FFF2-40B4-BE49-F238E27FC236}">
                    <a16:creationId xmlns:a16="http://schemas.microsoft.com/office/drawing/2014/main" id="{5E8D85E3-285D-41EA-ACA4-CBEE4A167CC1}"/>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 name="Oval 643">
                <a:extLst>
                  <a:ext uri="{FF2B5EF4-FFF2-40B4-BE49-F238E27FC236}">
                    <a16:creationId xmlns:a16="http://schemas.microsoft.com/office/drawing/2014/main" id="{7A7BAE9D-E03F-444D-AA34-3B9172844E1A}"/>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 name="Oval 644">
                <a:extLst>
                  <a:ext uri="{FF2B5EF4-FFF2-40B4-BE49-F238E27FC236}">
                    <a16:creationId xmlns:a16="http://schemas.microsoft.com/office/drawing/2014/main" id="{47F0F7D0-80E8-4198-8F24-EB7BC179CEDE}"/>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 name="Oval 645">
                <a:extLst>
                  <a:ext uri="{FF2B5EF4-FFF2-40B4-BE49-F238E27FC236}">
                    <a16:creationId xmlns:a16="http://schemas.microsoft.com/office/drawing/2014/main" id="{386C8EBA-845C-43CD-818B-B24C6C26890A}"/>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 name="Oval 646">
                <a:extLst>
                  <a:ext uri="{FF2B5EF4-FFF2-40B4-BE49-F238E27FC236}">
                    <a16:creationId xmlns:a16="http://schemas.microsoft.com/office/drawing/2014/main" id="{69CB1631-B0BF-4821-A4FC-A69C54FDB740}"/>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 name="Oval 647">
                <a:extLst>
                  <a:ext uri="{FF2B5EF4-FFF2-40B4-BE49-F238E27FC236}">
                    <a16:creationId xmlns:a16="http://schemas.microsoft.com/office/drawing/2014/main" id="{1DA8F8D6-87AB-4398-8389-FE2776CB3C74}"/>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 name="Oval 648">
                <a:extLst>
                  <a:ext uri="{FF2B5EF4-FFF2-40B4-BE49-F238E27FC236}">
                    <a16:creationId xmlns:a16="http://schemas.microsoft.com/office/drawing/2014/main" id="{ED0303F3-2F66-420C-9E0D-8FC0F882140C}"/>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 name="Oval 649">
                <a:extLst>
                  <a:ext uri="{FF2B5EF4-FFF2-40B4-BE49-F238E27FC236}">
                    <a16:creationId xmlns:a16="http://schemas.microsoft.com/office/drawing/2014/main" id="{4192D50A-4993-456D-91A9-A81ACE52BC49}"/>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 name="Oval 650">
                <a:extLst>
                  <a:ext uri="{FF2B5EF4-FFF2-40B4-BE49-F238E27FC236}">
                    <a16:creationId xmlns:a16="http://schemas.microsoft.com/office/drawing/2014/main" id="{AE8BE8DD-D51F-49AA-98CC-78F500B5A71B}"/>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 name="Oval 651">
                <a:extLst>
                  <a:ext uri="{FF2B5EF4-FFF2-40B4-BE49-F238E27FC236}">
                    <a16:creationId xmlns:a16="http://schemas.microsoft.com/office/drawing/2014/main" id="{5C2047DF-4A94-46BA-9FDC-20C5861432AA}"/>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 name="Oval 652">
                <a:extLst>
                  <a:ext uri="{FF2B5EF4-FFF2-40B4-BE49-F238E27FC236}">
                    <a16:creationId xmlns:a16="http://schemas.microsoft.com/office/drawing/2014/main" id="{18F4A9F4-F46D-43D0-A87F-DE11D48B9DA3}"/>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 name="Oval 653">
                <a:extLst>
                  <a:ext uri="{FF2B5EF4-FFF2-40B4-BE49-F238E27FC236}">
                    <a16:creationId xmlns:a16="http://schemas.microsoft.com/office/drawing/2014/main" id="{A1B51B8F-81F2-4E38-BDCE-588A419A1E76}"/>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 name="Oval 654">
                <a:extLst>
                  <a:ext uri="{FF2B5EF4-FFF2-40B4-BE49-F238E27FC236}">
                    <a16:creationId xmlns:a16="http://schemas.microsoft.com/office/drawing/2014/main" id="{C127A055-5E77-4FDD-B352-C98553FE4B77}"/>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 name="Oval 655">
                <a:extLst>
                  <a:ext uri="{FF2B5EF4-FFF2-40B4-BE49-F238E27FC236}">
                    <a16:creationId xmlns:a16="http://schemas.microsoft.com/office/drawing/2014/main" id="{34359B78-F331-4A23-9F12-B18E7020F349}"/>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 name="Oval 656">
                <a:extLst>
                  <a:ext uri="{FF2B5EF4-FFF2-40B4-BE49-F238E27FC236}">
                    <a16:creationId xmlns:a16="http://schemas.microsoft.com/office/drawing/2014/main" id="{5150DD2B-19C5-43C3-81CF-BA4B74867A9A}"/>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 name="Oval 657">
                <a:extLst>
                  <a:ext uri="{FF2B5EF4-FFF2-40B4-BE49-F238E27FC236}">
                    <a16:creationId xmlns:a16="http://schemas.microsoft.com/office/drawing/2014/main" id="{31CBABC1-0A3A-42CD-817D-17685314F004}"/>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 name="Oval 658">
                <a:extLst>
                  <a:ext uri="{FF2B5EF4-FFF2-40B4-BE49-F238E27FC236}">
                    <a16:creationId xmlns:a16="http://schemas.microsoft.com/office/drawing/2014/main" id="{E183E633-D240-4A96-BC03-4C183458F5A0}"/>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 name="Oval 659">
                <a:extLst>
                  <a:ext uri="{FF2B5EF4-FFF2-40B4-BE49-F238E27FC236}">
                    <a16:creationId xmlns:a16="http://schemas.microsoft.com/office/drawing/2014/main" id="{9C085FCE-7EBE-40C2-9949-956933B50B50}"/>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 name="Oval 660">
                <a:extLst>
                  <a:ext uri="{FF2B5EF4-FFF2-40B4-BE49-F238E27FC236}">
                    <a16:creationId xmlns:a16="http://schemas.microsoft.com/office/drawing/2014/main" id="{EC1CAEDD-21A9-411C-846D-2292AEE29638}"/>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 name="Oval 661">
                <a:extLst>
                  <a:ext uri="{FF2B5EF4-FFF2-40B4-BE49-F238E27FC236}">
                    <a16:creationId xmlns:a16="http://schemas.microsoft.com/office/drawing/2014/main" id="{6C343426-C634-40C9-97DF-1F679989A0B6}"/>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 name="Oval 662">
                <a:extLst>
                  <a:ext uri="{FF2B5EF4-FFF2-40B4-BE49-F238E27FC236}">
                    <a16:creationId xmlns:a16="http://schemas.microsoft.com/office/drawing/2014/main" id="{0D49265E-F5A4-4118-B711-251EAA8B97E4}"/>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 name="Oval 663">
                <a:extLst>
                  <a:ext uri="{FF2B5EF4-FFF2-40B4-BE49-F238E27FC236}">
                    <a16:creationId xmlns:a16="http://schemas.microsoft.com/office/drawing/2014/main" id="{014DA5DC-B757-4F82-A4C9-1C84CA46F01C}"/>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 name="Oval 664">
                <a:extLst>
                  <a:ext uri="{FF2B5EF4-FFF2-40B4-BE49-F238E27FC236}">
                    <a16:creationId xmlns:a16="http://schemas.microsoft.com/office/drawing/2014/main" id="{1B52F5A2-D63E-4B29-A73D-86C73C34EDD2}"/>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 name="Oval 665">
                <a:extLst>
                  <a:ext uri="{FF2B5EF4-FFF2-40B4-BE49-F238E27FC236}">
                    <a16:creationId xmlns:a16="http://schemas.microsoft.com/office/drawing/2014/main" id="{7BDE5142-56AE-41A7-B0AE-91F082BF11D4}"/>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 name="Oval 666">
                <a:extLst>
                  <a:ext uri="{FF2B5EF4-FFF2-40B4-BE49-F238E27FC236}">
                    <a16:creationId xmlns:a16="http://schemas.microsoft.com/office/drawing/2014/main" id="{114673A6-7D3A-46AE-9067-2483FB652EDA}"/>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 name="Oval 667">
                <a:extLst>
                  <a:ext uri="{FF2B5EF4-FFF2-40B4-BE49-F238E27FC236}">
                    <a16:creationId xmlns:a16="http://schemas.microsoft.com/office/drawing/2014/main" id="{EE97A398-A6CE-4D83-8CEA-9D6C5D14C7F8}"/>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 name="Oval 668">
                <a:extLst>
                  <a:ext uri="{FF2B5EF4-FFF2-40B4-BE49-F238E27FC236}">
                    <a16:creationId xmlns:a16="http://schemas.microsoft.com/office/drawing/2014/main" id="{83D75846-D317-48BE-9428-E5EB17E86E32}"/>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 name="Oval 669">
                <a:extLst>
                  <a:ext uri="{FF2B5EF4-FFF2-40B4-BE49-F238E27FC236}">
                    <a16:creationId xmlns:a16="http://schemas.microsoft.com/office/drawing/2014/main" id="{3A8A6741-B9B0-47A1-9965-C7C2C6CDD824}"/>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 name="Oval 670">
                <a:extLst>
                  <a:ext uri="{FF2B5EF4-FFF2-40B4-BE49-F238E27FC236}">
                    <a16:creationId xmlns:a16="http://schemas.microsoft.com/office/drawing/2014/main" id="{D9ED77F0-2A95-4A99-95D2-198CDA8EBC18}"/>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 name="Oval 671">
                <a:extLst>
                  <a:ext uri="{FF2B5EF4-FFF2-40B4-BE49-F238E27FC236}">
                    <a16:creationId xmlns:a16="http://schemas.microsoft.com/office/drawing/2014/main" id="{C6B7E694-ED08-44FD-931D-0858287139A6}"/>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 name="Oval 672">
                <a:extLst>
                  <a:ext uri="{FF2B5EF4-FFF2-40B4-BE49-F238E27FC236}">
                    <a16:creationId xmlns:a16="http://schemas.microsoft.com/office/drawing/2014/main" id="{22AF4E65-941F-45AC-90F9-28B290CEBFB3}"/>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 name="Oval 673">
                <a:extLst>
                  <a:ext uri="{FF2B5EF4-FFF2-40B4-BE49-F238E27FC236}">
                    <a16:creationId xmlns:a16="http://schemas.microsoft.com/office/drawing/2014/main" id="{5348D4EF-6DD7-423B-8133-3CD481819E0E}"/>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 name="Oval 674">
                <a:extLst>
                  <a:ext uri="{FF2B5EF4-FFF2-40B4-BE49-F238E27FC236}">
                    <a16:creationId xmlns:a16="http://schemas.microsoft.com/office/drawing/2014/main" id="{67C0028C-AE9E-421A-8E16-F312128A9D22}"/>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 name="Oval 675">
                <a:extLst>
                  <a:ext uri="{FF2B5EF4-FFF2-40B4-BE49-F238E27FC236}">
                    <a16:creationId xmlns:a16="http://schemas.microsoft.com/office/drawing/2014/main" id="{F9CF37F5-01A2-46FA-8FB1-8FA9CB9AA08C}"/>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 name="Oval 676">
                <a:extLst>
                  <a:ext uri="{FF2B5EF4-FFF2-40B4-BE49-F238E27FC236}">
                    <a16:creationId xmlns:a16="http://schemas.microsoft.com/office/drawing/2014/main" id="{BA918A85-2A20-4515-BD05-A2D0BE1A19F4}"/>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 name="Oval 677">
                <a:extLst>
                  <a:ext uri="{FF2B5EF4-FFF2-40B4-BE49-F238E27FC236}">
                    <a16:creationId xmlns:a16="http://schemas.microsoft.com/office/drawing/2014/main" id="{0509650C-9FFE-448F-8D05-AF8916CC3271}"/>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 name="Oval 678">
                <a:extLst>
                  <a:ext uri="{FF2B5EF4-FFF2-40B4-BE49-F238E27FC236}">
                    <a16:creationId xmlns:a16="http://schemas.microsoft.com/office/drawing/2014/main" id="{C519EB35-30DA-4A54-B9A9-48AD9EB0D82A}"/>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 name="Oval 679">
                <a:extLst>
                  <a:ext uri="{FF2B5EF4-FFF2-40B4-BE49-F238E27FC236}">
                    <a16:creationId xmlns:a16="http://schemas.microsoft.com/office/drawing/2014/main" id="{AC035629-A004-4E9B-A6EA-5DF1ABC85F5F}"/>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 name="Oval 680">
                <a:extLst>
                  <a:ext uri="{FF2B5EF4-FFF2-40B4-BE49-F238E27FC236}">
                    <a16:creationId xmlns:a16="http://schemas.microsoft.com/office/drawing/2014/main" id="{29BA5482-88CA-4BB5-875C-896523ECBF21}"/>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 name="Oval 681">
                <a:extLst>
                  <a:ext uri="{FF2B5EF4-FFF2-40B4-BE49-F238E27FC236}">
                    <a16:creationId xmlns:a16="http://schemas.microsoft.com/office/drawing/2014/main" id="{FF57D2E3-55AD-4C70-A3FF-372453743C7C}"/>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 name="Oval 682">
                <a:extLst>
                  <a:ext uri="{FF2B5EF4-FFF2-40B4-BE49-F238E27FC236}">
                    <a16:creationId xmlns:a16="http://schemas.microsoft.com/office/drawing/2014/main" id="{BC8749DF-F4D1-423C-9EEB-AF8AA5F8DB62}"/>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 name="Oval 683">
                <a:extLst>
                  <a:ext uri="{FF2B5EF4-FFF2-40B4-BE49-F238E27FC236}">
                    <a16:creationId xmlns:a16="http://schemas.microsoft.com/office/drawing/2014/main" id="{54F14456-B5BC-410D-9B1E-F12A042A2CCB}"/>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 name="Oval 684">
                <a:extLst>
                  <a:ext uri="{FF2B5EF4-FFF2-40B4-BE49-F238E27FC236}">
                    <a16:creationId xmlns:a16="http://schemas.microsoft.com/office/drawing/2014/main" id="{91B1474F-A977-45E1-B727-A389DB3E100E}"/>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 name="Oval 685">
                <a:extLst>
                  <a:ext uri="{FF2B5EF4-FFF2-40B4-BE49-F238E27FC236}">
                    <a16:creationId xmlns:a16="http://schemas.microsoft.com/office/drawing/2014/main" id="{151D63F6-BDB8-43E4-8068-D66E17CCFBA9}"/>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 name="Oval 686">
                <a:extLst>
                  <a:ext uri="{FF2B5EF4-FFF2-40B4-BE49-F238E27FC236}">
                    <a16:creationId xmlns:a16="http://schemas.microsoft.com/office/drawing/2014/main" id="{7F58A17E-C9BF-4759-9188-73D0A4BA7940}"/>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 name="Oval 687">
                <a:extLst>
                  <a:ext uri="{FF2B5EF4-FFF2-40B4-BE49-F238E27FC236}">
                    <a16:creationId xmlns:a16="http://schemas.microsoft.com/office/drawing/2014/main" id="{27409D4B-3398-442F-A6B1-B816BD540822}"/>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 name="Oval 688">
                <a:extLst>
                  <a:ext uri="{FF2B5EF4-FFF2-40B4-BE49-F238E27FC236}">
                    <a16:creationId xmlns:a16="http://schemas.microsoft.com/office/drawing/2014/main" id="{656AD944-972C-4955-AC54-ABB1730D3245}"/>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 name="Oval 689">
                <a:extLst>
                  <a:ext uri="{FF2B5EF4-FFF2-40B4-BE49-F238E27FC236}">
                    <a16:creationId xmlns:a16="http://schemas.microsoft.com/office/drawing/2014/main" id="{3B9345DC-6B2E-4E29-9845-BA9848F07631}"/>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 name="Oval 690">
                <a:extLst>
                  <a:ext uri="{FF2B5EF4-FFF2-40B4-BE49-F238E27FC236}">
                    <a16:creationId xmlns:a16="http://schemas.microsoft.com/office/drawing/2014/main" id="{33D603A4-4B0E-4E39-B852-DEAE2CE730AA}"/>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 name="Oval 691">
                <a:extLst>
                  <a:ext uri="{FF2B5EF4-FFF2-40B4-BE49-F238E27FC236}">
                    <a16:creationId xmlns:a16="http://schemas.microsoft.com/office/drawing/2014/main" id="{92F9301B-A6E3-4A52-A736-8004829436B1}"/>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 name="Oval 692">
                <a:extLst>
                  <a:ext uri="{FF2B5EF4-FFF2-40B4-BE49-F238E27FC236}">
                    <a16:creationId xmlns:a16="http://schemas.microsoft.com/office/drawing/2014/main" id="{FB0547C2-B34F-427C-8A15-A1A1032F96EE}"/>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 name="Oval 693">
                <a:extLst>
                  <a:ext uri="{FF2B5EF4-FFF2-40B4-BE49-F238E27FC236}">
                    <a16:creationId xmlns:a16="http://schemas.microsoft.com/office/drawing/2014/main" id="{452F63DD-8711-49A7-9E96-520C6C413FC5}"/>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 name="Oval 694">
                <a:extLst>
                  <a:ext uri="{FF2B5EF4-FFF2-40B4-BE49-F238E27FC236}">
                    <a16:creationId xmlns:a16="http://schemas.microsoft.com/office/drawing/2014/main" id="{8DC3776B-9AC1-4035-B610-A599E0333253}"/>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 name="Oval 695">
                <a:extLst>
                  <a:ext uri="{FF2B5EF4-FFF2-40B4-BE49-F238E27FC236}">
                    <a16:creationId xmlns:a16="http://schemas.microsoft.com/office/drawing/2014/main" id="{0B336A14-1AFC-4DEA-93B0-5CAA8C20EB11}"/>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 name="Oval 696">
                <a:extLst>
                  <a:ext uri="{FF2B5EF4-FFF2-40B4-BE49-F238E27FC236}">
                    <a16:creationId xmlns:a16="http://schemas.microsoft.com/office/drawing/2014/main" id="{55C745D6-5C30-47BD-AE4B-F06C7B67468D}"/>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 name="Oval 697">
                <a:extLst>
                  <a:ext uri="{FF2B5EF4-FFF2-40B4-BE49-F238E27FC236}">
                    <a16:creationId xmlns:a16="http://schemas.microsoft.com/office/drawing/2014/main" id="{2017894F-A5C5-439B-A5EA-75CA8DB19037}"/>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 name="Oval 698">
                <a:extLst>
                  <a:ext uri="{FF2B5EF4-FFF2-40B4-BE49-F238E27FC236}">
                    <a16:creationId xmlns:a16="http://schemas.microsoft.com/office/drawing/2014/main" id="{19851FC8-AF38-42E9-94D5-E5C84B5E4E4A}"/>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 name="Oval 699">
                <a:extLst>
                  <a:ext uri="{FF2B5EF4-FFF2-40B4-BE49-F238E27FC236}">
                    <a16:creationId xmlns:a16="http://schemas.microsoft.com/office/drawing/2014/main" id="{A9CAE4A8-5A13-46CB-A87C-AFE544B5B643}"/>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 name="Oval 700">
                <a:extLst>
                  <a:ext uri="{FF2B5EF4-FFF2-40B4-BE49-F238E27FC236}">
                    <a16:creationId xmlns:a16="http://schemas.microsoft.com/office/drawing/2014/main" id="{AAA125D3-CF2E-42E3-BB51-835B02E79928}"/>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 name="Oval 701">
                <a:extLst>
                  <a:ext uri="{FF2B5EF4-FFF2-40B4-BE49-F238E27FC236}">
                    <a16:creationId xmlns:a16="http://schemas.microsoft.com/office/drawing/2014/main" id="{6FF64C3C-7769-4E48-B938-C9B52CBE0929}"/>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 name="Oval 702">
                <a:extLst>
                  <a:ext uri="{FF2B5EF4-FFF2-40B4-BE49-F238E27FC236}">
                    <a16:creationId xmlns:a16="http://schemas.microsoft.com/office/drawing/2014/main" id="{5700E3A1-511D-464B-9DDA-3AD1067771CF}"/>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 name="Oval 703">
                <a:extLst>
                  <a:ext uri="{FF2B5EF4-FFF2-40B4-BE49-F238E27FC236}">
                    <a16:creationId xmlns:a16="http://schemas.microsoft.com/office/drawing/2014/main" id="{784E3F5C-3AAA-488E-9FBA-67516183CE81}"/>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 name="Oval 704">
                <a:extLst>
                  <a:ext uri="{FF2B5EF4-FFF2-40B4-BE49-F238E27FC236}">
                    <a16:creationId xmlns:a16="http://schemas.microsoft.com/office/drawing/2014/main" id="{69F42D08-F88A-41F8-BE9D-0DA2CD3D7C6C}"/>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 name="Oval 705">
                <a:extLst>
                  <a:ext uri="{FF2B5EF4-FFF2-40B4-BE49-F238E27FC236}">
                    <a16:creationId xmlns:a16="http://schemas.microsoft.com/office/drawing/2014/main" id="{C1274F7E-042C-4E0F-B324-A666CB3FC7BC}"/>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 name="Oval 706">
                <a:extLst>
                  <a:ext uri="{FF2B5EF4-FFF2-40B4-BE49-F238E27FC236}">
                    <a16:creationId xmlns:a16="http://schemas.microsoft.com/office/drawing/2014/main" id="{083D7382-1EEC-44FC-89DC-3786CE44FC43}"/>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 name="Oval 707">
                <a:extLst>
                  <a:ext uri="{FF2B5EF4-FFF2-40B4-BE49-F238E27FC236}">
                    <a16:creationId xmlns:a16="http://schemas.microsoft.com/office/drawing/2014/main" id="{2B0C0805-0F88-41BC-9DD0-5BC2BFB9215B}"/>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 name="Oval 708">
                <a:extLst>
                  <a:ext uri="{FF2B5EF4-FFF2-40B4-BE49-F238E27FC236}">
                    <a16:creationId xmlns:a16="http://schemas.microsoft.com/office/drawing/2014/main" id="{01EBE50D-F0DD-4D73-8D1D-22E223F8C160}"/>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 name="Oval 709">
                <a:extLst>
                  <a:ext uri="{FF2B5EF4-FFF2-40B4-BE49-F238E27FC236}">
                    <a16:creationId xmlns:a16="http://schemas.microsoft.com/office/drawing/2014/main" id="{E6F8D518-1595-42F0-8481-CDF99331B527}"/>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 name="Oval 710">
                <a:extLst>
                  <a:ext uri="{FF2B5EF4-FFF2-40B4-BE49-F238E27FC236}">
                    <a16:creationId xmlns:a16="http://schemas.microsoft.com/office/drawing/2014/main" id="{0D9AB6CD-FB44-49F8-A6AA-7E2B3A048D3C}"/>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 name="Oval 711">
                <a:extLst>
                  <a:ext uri="{FF2B5EF4-FFF2-40B4-BE49-F238E27FC236}">
                    <a16:creationId xmlns:a16="http://schemas.microsoft.com/office/drawing/2014/main" id="{83C09AAB-064A-4566-B428-6B6D113D578D}"/>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 name="Oval 712">
                <a:extLst>
                  <a:ext uri="{FF2B5EF4-FFF2-40B4-BE49-F238E27FC236}">
                    <a16:creationId xmlns:a16="http://schemas.microsoft.com/office/drawing/2014/main" id="{9B6B6614-B6BC-4795-A274-B74C1F0249FA}"/>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 name="Oval 713">
                <a:extLst>
                  <a:ext uri="{FF2B5EF4-FFF2-40B4-BE49-F238E27FC236}">
                    <a16:creationId xmlns:a16="http://schemas.microsoft.com/office/drawing/2014/main" id="{1AC7CDB5-05CC-4D65-99B1-57A73E107A44}"/>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 name="Oval 714">
                <a:extLst>
                  <a:ext uri="{FF2B5EF4-FFF2-40B4-BE49-F238E27FC236}">
                    <a16:creationId xmlns:a16="http://schemas.microsoft.com/office/drawing/2014/main" id="{75269568-F07B-47D4-9D2D-0E6620430418}"/>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 name="Oval 715">
                <a:extLst>
                  <a:ext uri="{FF2B5EF4-FFF2-40B4-BE49-F238E27FC236}">
                    <a16:creationId xmlns:a16="http://schemas.microsoft.com/office/drawing/2014/main" id="{38F9FF84-A146-4ED8-B188-DA0BF10DA41A}"/>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 name="Oval 716">
                <a:extLst>
                  <a:ext uri="{FF2B5EF4-FFF2-40B4-BE49-F238E27FC236}">
                    <a16:creationId xmlns:a16="http://schemas.microsoft.com/office/drawing/2014/main" id="{FFDECA82-1DF0-4431-8024-7B25940067D3}"/>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 name="Oval 717">
                <a:extLst>
                  <a:ext uri="{FF2B5EF4-FFF2-40B4-BE49-F238E27FC236}">
                    <a16:creationId xmlns:a16="http://schemas.microsoft.com/office/drawing/2014/main" id="{467A6B5D-BBE2-40FB-92DD-63393ED26C25}"/>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 name="Oval 718">
                <a:extLst>
                  <a:ext uri="{FF2B5EF4-FFF2-40B4-BE49-F238E27FC236}">
                    <a16:creationId xmlns:a16="http://schemas.microsoft.com/office/drawing/2014/main" id="{45439DC4-D237-4A81-BEAB-532916E20E84}"/>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 name="Oval 719">
                <a:extLst>
                  <a:ext uri="{FF2B5EF4-FFF2-40B4-BE49-F238E27FC236}">
                    <a16:creationId xmlns:a16="http://schemas.microsoft.com/office/drawing/2014/main" id="{61DF1206-66F5-41E1-824A-57ABDF497965}"/>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 name="Oval 720">
                <a:extLst>
                  <a:ext uri="{FF2B5EF4-FFF2-40B4-BE49-F238E27FC236}">
                    <a16:creationId xmlns:a16="http://schemas.microsoft.com/office/drawing/2014/main" id="{9C9FDDF4-9AAA-4DA7-BABE-DF6DF06DC64B}"/>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 name="Oval 721">
                <a:extLst>
                  <a:ext uri="{FF2B5EF4-FFF2-40B4-BE49-F238E27FC236}">
                    <a16:creationId xmlns:a16="http://schemas.microsoft.com/office/drawing/2014/main" id="{F3A89CCE-79EA-40CB-B9A7-C846FC9D334F}"/>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 name="Oval 722">
                <a:extLst>
                  <a:ext uri="{FF2B5EF4-FFF2-40B4-BE49-F238E27FC236}">
                    <a16:creationId xmlns:a16="http://schemas.microsoft.com/office/drawing/2014/main" id="{2AFD6B59-F881-438A-9FA1-426712E92AB1}"/>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 name="Oval 723">
                <a:extLst>
                  <a:ext uri="{FF2B5EF4-FFF2-40B4-BE49-F238E27FC236}">
                    <a16:creationId xmlns:a16="http://schemas.microsoft.com/office/drawing/2014/main" id="{13B18EA6-3FC6-44CA-8477-F333749BE983}"/>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 name="Oval 724">
                <a:extLst>
                  <a:ext uri="{FF2B5EF4-FFF2-40B4-BE49-F238E27FC236}">
                    <a16:creationId xmlns:a16="http://schemas.microsoft.com/office/drawing/2014/main" id="{0C924C7D-B720-4594-8C21-E7EDFB6B452B}"/>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 name="Oval 725">
                <a:extLst>
                  <a:ext uri="{FF2B5EF4-FFF2-40B4-BE49-F238E27FC236}">
                    <a16:creationId xmlns:a16="http://schemas.microsoft.com/office/drawing/2014/main" id="{BB9E481F-671E-4AF3-8549-7E4B74CB3EEB}"/>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 name="Oval 726">
                <a:extLst>
                  <a:ext uri="{FF2B5EF4-FFF2-40B4-BE49-F238E27FC236}">
                    <a16:creationId xmlns:a16="http://schemas.microsoft.com/office/drawing/2014/main" id="{05E9707E-AA3C-416A-94FB-C903765B2137}"/>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 name="Oval 727">
                <a:extLst>
                  <a:ext uri="{FF2B5EF4-FFF2-40B4-BE49-F238E27FC236}">
                    <a16:creationId xmlns:a16="http://schemas.microsoft.com/office/drawing/2014/main" id="{966247BD-FDE0-4C26-872B-25B39BAED291}"/>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 name="Oval 728">
                <a:extLst>
                  <a:ext uri="{FF2B5EF4-FFF2-40B4-BE49-F238E27FC236}">
                    <a16:creationId xmlns:a16="http://schemas.microsoft.com/office/drawing/2014/main" id="{BD1A3570-9294-4715-B30D-4DF0665765A7}"/>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 name="Oval 729">
                <a:extLst>
                  <a:ext uri="{FF2B5EF4-FFF2-40B4-BE49-F238E27FC236}">
                    <a16:creationId xmlns:a16="http://schemas.microsoft.com/office/drawing/2014/main" id="{6E0D307C-BF38-4BAA-8754-865832F8DD94}"/>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 name="Oval 730">
                <a:extLst>
                  <a:ext uri="{FF2B5EF4-FFF2-40B4-BE49-F238E27FC236}">
                    <a16:creationId xmlns:a16="http://schemas.microsoft.com/office/drawing/2014/main" id="{C93342BD-7A05-40D1-ACD9-78DBF532540F}"/>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 name="Oval 731">
                <a:extLst>
                  <a:ext uri="{FF2B5EF4-FFF2-40B4-BE49-F238E27FC236}">
                    <a16:creationId xmlns:a16="http://schemas.microsoft.com/office/drawing/2014/main" id="{5F800AF2-F387-46E9-A983-F68347503394}"/>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 name="Oval 732">
                <a:extLst>
                  <a:ext uri="{FF2B5EF4-FFF2-40B4-BE49-F238E27FC236}">
                    <a16:creationId xmlns:a16="http://schemas.microsoft.com/office/drawing/2014/main" id="{F3D07909-08DC-4F33-BFCF-C970C01089D5}"/>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 name="Oval 733">
                <a:extLst>
                  <a:ext uri="{FF2B5EF4-FFF2-40B4-BE49-F238E27FC236}">
                    <a16:creationId xmlns:a16="http://schemas.microsoft.com/office/drawing/2014/main" id="{7E508CF9-7D99-4FB9-9784-D8670542F0D1}"/>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 name="Oval 734">
                <a:extLst>
                  <a:ext uri="{FF2B5EF4-FFF2-40B4-BE49-F238E27FC236}">
                    <a16:creationId xmlns:a16="http://schemas.microsoft.com/office/drawing/2014/main" id="{9AEEAEEB-0B49-407B-804C-EB10D38AF336}"/>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 name="Oval 735">
                <a:extLst>
                  <a:ext uri="{FF2B5EF4-FFF2-40B4-BE49-F238E27FC236}">
                    <a16:creationId xmlns:a16="http://schemas.microsoft.com/office/drawing/2014/main" id="{C92E58C7-557B-43C4-A074-FE258F5A446F}"/>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 name="Oval 736">
                <a:extLst>
                  <a:ext uri="{FF2B5EF4-FFF2-40B4-BE49-F238E27FC236}">
                    <a16:creationId xmlns:a16="http://schemas.microsoft.com/office/drawing/2014/main" id="{75F594A7-FA69-4514-B578-8B9420EF42F3}"/>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 name="Oval 737">
                <a:extLst>
                  <a:ext uri="{FF2B5EF4-FFF2-40B4-BE49-F238E27FC236}">
                    <a16:creationId xmlns:a16="http://schemas.microsoft.com/office/drawing/2014/main" id="{079D562A-17D0-40DC-B301-FE274CF8416C}"/>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 name="Oval 738">
                <a:extLst>
                  <a:ext uri="{FF2B5EF4-FFF2-40B4-BE49-F238E27FC236}">
                    <a16:creationId xmlns:a16="http://schemas.microsoft.com/office/drawing/2014/main" id="{96097311-73B2-4F08-A6BC-3789A4BA2362}"/>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 name="Oval 739">
                <a:extLst>
                  <a:ext uri="{FF2B5EF4-FFF2-40B4-BE49-F238E27FC236}">
                    <a16:creationId xmlns:a16="http://schemas.microsoft.com/office/drawing/2014/main" id="{31941D01-05EC-41AA-8A22-75EB280FE310}"/>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 name="Oval 740">
                <a:extLst>
                  <a:ext uri="{FF2B5EF4-FFF2-40B4-BE49-F238E27FC236}">
                    <a16:creationId xmlns:a16="http://schemas.microsoft.com/office/drawing/2014/main" id="{9113FD14-7794-4439-B42C-CA83A3286BEF}"/>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6" name="Oval 741">
                <a:extLst>
                  <a:ext uri="{FF2B5EF4-FFF2-40B4-BE49-F238E27FC236}">
                    <a16:creationId xmlns:a16="http://schemas.microsoft.com/office/drawing/2014/main" id="{8BDC32C1-A385-44AE-8472-69F0B6193CBC}"/>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7" name="Oval 742">
                <a:extLst>
                  <a:ext uri="{FF2B5EF4-FFF2-40B4-BE49-F238E27FC236}">
                    <a16:creationId xmlns:a16="http://schemas.microsoft.com/office/drawing/2014/main" id="{3D251D82-9005-4943-A846-C205E44A90BB}"/>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8" name="Oval 743">
                <a:extLst>
                  <a:ext uri="{FF2B5EF4-FFF2-40B4-BE49-F238E27FC236}">
                    <a16:creationId xmlns:a16="http://schemas.microsoft.com/office/drawing/2014/main" id="{F495613D-0A5D-4D84-B1F8-48F14B45AE3B}"/>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9" name="Oval 744">
                <a:extLst>
                  <a:ext uri="{FF2B5EF4-FFF2-40B4-BE49-F238E27FC236}">
                    <a16:creationId xmlns:a16="http://schemas.microsoft.com/office/drawing/2014/main" id="{6584D115-F090-4DB5-8000-844A41357D92}"/>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0" name="Oval 745">
                <a:extLst>
                  <a:ext uri="{FF2B5EF4-FFF2-40B4-BE49-F238E27FC236}">
                    <a16:creationId xmlns:a16="http://schemas.microsoft.com/office/drawing/2014/main" id="{9E699E4F-55D1-4DFC-8645-908AD9565870}"/>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1" name="Oval 746">
                <a:extLst>
                  <a:ext uri="{FF2B5EF4-FFF2-40B4-BE49-F238E27FC236}">
                    <a16:creationId xmlns:a16="http://schemas.microsoft.com/office/drawing/2014/main" id="{48E9FCBB-3EA5-4394-A22C-2C3D422DF786}"/>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2" name="Oval 747">
                <a:extLst>
                  <a:ext uri="{FF2B5EF4-FFF2-40B4-BE49-F238E27FC236}">
                    <a16:creationId xmlns:a16="http://schemas.microsoft.com/office/drawing/2014/main" id="{C06D06E2-D277-45C3-8C15-486CBFF5ED79}"/>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3" name="Oval 748">
                <a:extLst>
                  <a:ext uri="{FF2B5EF4-FFF2-40B4-BE49-F238E27FC236}">
                    <a16:creationId xmlns:a16="http://schemas.microsoft.com/office/drawing/2014/main" id="{64D54DAF-7D40-4DD6-B345-CF12E743E2A8}"/>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4" name="Oval 749">
                <a:extLst>
                  <a:ext uri="{FF2B5EF4-FFF2-40B4-BE49-F238E27FC236}">
                    <a16:creationId xmlns:a16="http://schemas.microsoft.com/office/drawing/2014/main" id="{12C2FF6D-73B6-4910-A1DC-17B13A47007C}"/>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5" name="Oval 750">
                <a:extLst>
                  <a:ext uri="{FF2B5EF4-FFF2-40B4-BE49-F238E27FC236}">
                    <a16:creationId xmlns:a16="http://schemas.microsoft.com/office/drawing/2014/main" id="{7444BB34-B7F1-4964-83DE-07A151DB747D}"/>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6" name="Oval 751">
                <a:extLst>
                  <a:ext uri="{FF2B5EF4-FFF2-40B4-BE49-F238E27FC236}">
                    <a16:creationId xmlns:a16="http://schemas.microsoft.com/office/drawing/2014/main" id="{74E9CA09-51B1-4E27-BBE8-20AF15F262F7}"/>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7" name="Oval 752">
                <a:extLst>
                  <a:ext uri="{FF2B5EF4-FFF2-40B4-BE49-F238E27FC236}">
                    <a16:creationId xmlns:a16="http://schemas.microsoft.com/office/drawing/2014/main" id="{F7FA3382-BF96-439D-9FF6-0E12B97423E8}"/>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8" name="Oval 753">
                <a:extLst>
                  <a:ext uri="{FF2B5EF4-FFF2-40B4-BE49-F238E27FC236}">
                    <a16:creationId xmlns:a16="http://schemas.microsoft.com/office/drawing/2014/main" id="{4DF07025-04F7-4591-B6FC-5E1F008B5B65}"/>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9" name="Oval 754">
                <a:extLst>
                  <a:ext uri="{FF2B5EF4-FFF2-40B4-BE49-F238E27FC236}">
                    <a16:creationId xmlns:a16="http://schemas.microsoft.com/office/drawing/2014/main" id="{0E1ADFFD-4C6E-4869-948E-7AC8B8B61C54}"/>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0" name="Oval 755">
                <a:extLst>
                  <a:ext uri="{FF2B5EF4-FFF2-40B4-BE49-F238E27FC236}">
                    <a16:creationId xmlns:a16="http://schemas.microsoft.com/office/drawing/2014/main" id="{123C1555-A882-45D4-BF64-1AB41F7279A6}"/>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1" name="Oval 756">
                <a:extLst>
                  <a:ext uri="{FF2B5EF4-FFF2-40B4-BE49-F238E27FC236}">
                    <a16:creationId xmlns:a16="http://schemas.microsoft.com/office/drawing/2014/main" id="{5DE4EC61-EF4C-4E00-9DE1-77F85F3DD714}"/>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2" name="Oval 757">
                <a:extLst>
                  <a:ext uri="{FF2B5EF4-FFF2-40B4-BE49-F238E27FC236}">
                    <a16:creationId xmlns:a16="http://schemas.microsoft.com/office/drawing/2014/main" id="{293EAF6B-70FD-4259-A035-D72769830305}"/>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3" name="Oval 758">
                <a:extLst>
                  <a:ext uri="{FF2B5EF4-FFF2-40B4-BE49-F238E27FC236}">
                    <a16:creationId xmlns:a16="http://schemas.microsoft.com/office/drawing/2014/main" id="{DDA9CB86-6BF6-4AB8-B27C-A7E05C351615}"/>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4" name="Oval 759">
                <a:extLst>
                  <a:ext uri="{FF2B5EF4-FFF2-40B4-BE49-F238E27FC236}">
                    <a16:creationId xmlns:a16="http://schemas.microsoft.com/office/drawing/2014/main" id="{0CA00EE9-59DE-4311-813F-C6933488D8DF}"/>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5" name="Oval 760">
                <a:extLst>
                  <a:ext uri="{FF2B5EF4-FFF2-40B4-BE49-F238E27FC236}">
                    <a16:creationId xmlns:a16="http://schemas.microsoft.com/office/drawing/2014/main" id="{61B92A87-2C30-48F6-B1A5-235AEF25C7E3}"/>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6" name="Oval 761">
                <a:extLst>
                  <a:ext uri="{FF2B5EF4-FFF2-40B4-BE49-F238E27FC236}">
                    <a16:creationId xmlns:a16="http://schemas.microsoft.com/office/drawing/2014/main" id="{78590116-2508-4D69-ACFE-E16729E0A078}"/>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7" name="Oval 762">
                <a:extLst>
                  <a:ext uri="{FF2B5EF4-FFF2-40B4-BE49-F238E27FC236}">
                    <a16:creationId xmlns:a16="http://schemas.microsoft.com/office/drawing/2014/main" id="{11C59603-B55D-4AFC-9416-C3398637D8FD}"/>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8" name="Oval 763">
                <a:extLst>
                  <a:ext uri="{FF2B5EF4-FFF2-40B4-BE49-F238E27FC236}">
                    <a16:creationId xmlns:a16="http://schemas.microsoft.com/office/drawing/2014/main" id="{29F6086B-AB40-4BE8-A5C9-4BF3424CE102}"/>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9" name="Oval 764">
                <a:extLst>
                  <a:ext uri="{FF2B5EF4-FFF2-40B4-BE49-F238E27FC236}">
                    <a16:creationId xmlns:a16="http://schemas.microsoft.com/office/drawing/2014/main" id="{A05FC147-A385-4F8F-8489-429A01A31DF6}"/>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0" name="Oval 765">
                <a:extLst>
                  <a:ext uri="{FF2B5EF4-FFF2-40B4-BE49-F238E27FC236}">
                    <a16:creationId xmlns:a16="http://schemas.microsoft.com/office/drawing/2014/main" id="{15443487-F415-421C-AFA0-23351DBF8589}"/>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1" name="Oval 766">
                <a:extLst>
                  <a:ext uri="{FF2B5EF4-FFF2-40B4-BE49-F238E27FC236}">
                    <a16:creationId xmlns:a16="http://schemas.microsoft.com/office/drawing/2014/main" id="{66160BC0-9D37-42CB-90E6-F7BCE6F7D9CC}"/>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2" name="Oval 767">
                <a:extLst>
                  <a:ext uri="{FF2B5EF4-FFF2-40B4-BE49-F238E27FC236}">
                    <a16:creationId xmlns:a16="http://schemas.microsoft.com/office/drawing/2014/main" id="{7215A46C-43D8-4083-A52E-9E7DB8368DDD}"/>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3" name="Oval 768">
                <a:extLst>
                  <a:ext uri="{FF2B5EF4-FFF2-40B4-BE49-F238E27FC236}">
                    <a16:creationId xmlns:a16="http://schemas.microsoft.com/office/drawing/2014/main" id="{D3C64BBF-A47E-4599-ABD5-4FB3DF7B6CE9}"/>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4" name="Oval 769">
                <a:extLst>
                  <a:ext uri="{FF2B5EF4-FFF2-40B4-BE49-F238E27FC236}">
                    <a16:creationId xmlns:a16="http://schemas.microsoft.com/office/drawing/2014/main" id="{4FF8A742-1B35-4323-AD88-213073C7BD92}"/>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5" name="Oval 770">
                <a:extLst>
                  <a:ext uri="{FF2B5EF4-FFF2-40B4-BE49-F238E27FC236}">
                    <a16:creationId xmlns:a16="http://schemas.microsoft.com/office/drawing/2014/main" id="{D2722669-A327-4AD2-AAC8-EEDD609052DF}"/>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6" name="Oval 771">
                <a:extLst>
                  <a:ext uri="{FF2B5EF4-FFF2-40B4-BE49-F238E27FC236}">
                    <a16:creationId xmlns:a16="http://schemas.microsoft.com/office/drawing/2014/main" id="{45C37ADE-31E8-4AB1-B388-CB2098E8F794}"/>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7" name="Oval 772">
                <a:extLst>
                  <a:ext uri="{FF2B5EF4-FFF2-40B4-BE49-F238E27FC236}">
                    <a16:creationId xmlns:a16="http://schemas.microsoft.com/office/drawing/2014/main" id="{BE2BB093-87D3-4E23-8925-6C03E78B4B4F}"/>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8" name="Oval 773">
                <a:extLst>
                  <a:ext uri="{FF2B5EF4-FFF2-40B4-BE49-F238E27FC236}">
                    <a16:creationId xmlns:a16="http://schemas.microsoft.com/office/drawing/2014/main" id="{588A1269-CCDA-48AB-AADB-F24079A6BBBA}"/>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9" name="Oval 774">
                <a:extLst>
                  <a:ext uri="{FF2B5EF4-FFF2-40B4-BE49-F238E27FC236}">
                    <a16:creationId xmlns:a16="http://schemas.microsoft.com/office/drawing/2014/main" id="{308AE17D-3257-4818-BFCD-80880F163C87}"/>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0" name="Oval 775">
                <a:extLst>
                  <a:ext uri="{FF2B5EF4-FFF2-40B4-BE49-F238E27FC236}">
                    <a16:creationId xmlns:a16="http://schemas.microsoft.com/office/drawing/2014/main" id="{2EA1DE8B-4D9F-46AE-BB4C-7FD71CFA4DF4}"/>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1" name="Oval 776">
                <a:extLst>
                  <a:ext uri="{FF2B5EF4-FFF2-40B4-BE49-F238E27FC236}">
                    <a16:creationId xmlns:a16="http://schemas.microsoft.com/office/drawing/2014/main" id="{B728A908-29F2-4758-ACA7-FD45351172B9}"/>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2" name="Oval 777">
                <a:extLst>
                  <a:ext uri="{FF2B5EF4-FFF2-40B4-BE49-F238E27FC236}">
                    <a16:creationId xmlns:a16="http://schemas.microsoft.com/office/drawing/2014/main" id="{8DF685B8-54EC-42F7-9AB3-BEAE884E367C}"/>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3" name="Oval 778">
                <a:extLst>
                  <a:ext uri="{FF2B5EF4-FFF2-40B4-BE49-F238E27FC236}">
                    <a16:creationId xmlns:a16="http://schemas.microsoft.com/office/drawing/2014/main" id="{7ABD23CC-4606-40C4-BDFB-9FF8F9BDECDB}"/>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4" name="Oval 779">
                <a:extLst>
                  <a:ext uri="{FF2B5EF4-FFF2-40B4-BE49-F238E27FC236}">
                    <a16:creationId xmlns:a16="http://schemas.microsoft.com/office/drawing/2014/main" id="{B92E22EC-D2E4-4D6C-8151-EB27A549949B}"/>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5" name="Oval 780">
                <a:extLst>
                  <a:ext uri="{FF2B5EF4-FFF2-40B4-BE49-F238E27FC236}">
                    <a16:creationId xmlns:a16="http://schemas.microsoft.com/office/drawing/2014/main" id="{05E938C3-2FEC-4DC4-ACDD-FC2898906BE1}"/>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6" name="Oval 781">
                <a:extLst>
                  <a:ext uri="{FF2B5EF4-FFF2-40B4-BE49-F238E27FC236}">
                    <a16:creationId xmlns:a16="http://schemas.microsoft.com/office/drawing/2014/main" id="{00B2145B-9B60-4BE2-814C-BE5B28971E80}"/>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7" name="Oval 782">
                <a:extLst>
                  <a:ext uri="{FF2B5EF4-FFF2-40B4-BE49-F238E27FC236}">
                    <a16:creationId xmlns:a16="http://schemas.microsoft.com/office/drawing/2014/main" id="{3262B063-7738-4516-8B03-E8935F1D2E48}"/>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8" name="Oval 783">
                <a:extLst>
                  <a:ext uri="{FF2B5EF4-FFF2-40B4-BE49-F238E27FC236}">
                    <a16:creationId xmlns:a16="http://schemas.microsoft.com/office/drawing/2014/main" id="{432C31D1-2F1E-44CB-9A88-966B41CD3C1C}"/>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9" name="Oval 784">
                <a:extLst>
                  <a:ext uri="{FF2B5EF4-FFF2-40B4-BE49-F238E27FC236}">
                    <a16:creationId xmlns:a16="http://schemas.microsoft.com/office/drawing/2014/main" id="{2409AE6C-EB27-4114-A502-0F9DEB15C1F2}"/>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0" name="Oval 785">
                <a:extLst>
                  <a:ext uri="{FF2B5EF4-FFF2-40B4-BE49-F238E27FC236}">
                    <a16:creationId xmlns:a16="http://schemas.microsoft.com/office/drawing/2014/main" id="{8DA39628-D25A-480C-906F-13C185731F3F}"/>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1" name="Oval 786">
                <a:extLst>
                  <a:ext uri="{FF2B5EF4-FFF2-40B4-BE49-F238E27FC236}">
                    <a16:creationId xmlns:a16="http://schemas.microsoft.com/office/drawing/2014/main" id="{673C960E-F72D-4626-816A-F0632BB30E83}"/>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2" name="Oval 787">
                <a:extLst>
                  <a:ext uri="{FF2B5EF4-FFF2-40B4-BE49-F238E27FC236}">
                    <a16:creationId xmlns:a16="http://schemas.microsoft.com/office/drawing/2014/main" id="{4D7512D8-F63D-4287-B929-9F0774B04E10}"/>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3" name="Oval 788">
                <a:extLst>
                  <a:ext uri="{FF2B5EF4-FFF2-40B4-BE49-F238E27FC236}">
                    <a16:creationId xmlns:a16="http://schemas.microsoft.com/office/drawing/2014/main" id="{39BEEE11-2107-44AC-A44A-0D104400E892}"/>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4" name="Oval 789">
                <a:extLst>
                  <a:ext uri="{FF2B5EF4-FFF2-40B4-BE49-F238E27FC236}">
                    <a16:creationId xmlns:a16="http://schemas.microsoft.com/office/drawing/2014/main" id="{D1CA6328-E2F9-4021-87C2-D6366C0DBFB8}"/>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5" name="Oval 790">
                <a:extLst>
                  <a:ext uri="{FF2B5EF4-FFF2-40B4-BE49-F238E27FC236}">
                    <a16:creationId xmlns:a16="http://schemas.microsoft.com/office/drawing/2014/main" id="{D4BEF3AE-1512-4987-AC7A-8DEAB496446B}"/>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6" name="Oval 791">
                <a:extLst>
                  <a:ext uri="{FF2B5EF4-FFF2-40B4-BE49-F238E27FC236}">
                    <a16:creationId xmlns:a16="http://schemas.microsoft.com/office/drawing/2014/main" id="{536FA9E4-57E9-4DD9-AD4E-F8B1B7CCB99B}"/>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7" name="Oval 792">
                <a:extLst>
                  <a:ext uri="{FF2B5EF4-FFF2-40B4-BE49-F238E27FC236}">
                    <a16:creationId xmlns:a16="http://schemas.microsoft.com/office/drawing/2014/main" id="{9BF0C7C9-907E-4252-A863-9D25734314D8}"/>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8" name="Oval 793">
                <a:extLst>
                  <a:ext uri="{FF2B5EF4-FFF2-40B4-BE49-F238E27FC236}">
                    <a16:creationId xmlns:a16="http://schemas.microsoft.com/office/drawing/2014/main" id="{F090E05A-3F63-4CCC-A3CC-4C8899831F1C}"/>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9" name="Oval 794">
                <a:extLst>
                  <a:ext uri="{FF2B5EF4-FFF2-40B4-BE49-F238E27FC236}">
                    <a16:creationId xmlns:a16="http://schemas.microsoft.com/office/drawing/2014/main" id="{4051B0A4-9277-4644-BC27-1561B44ADBDB}"/>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0" name="Oval 795">
                <a:extLst>
                  <a:ext uri="{FF2B5EF4-FFF2-40B4-BE49-F238E27FC236}">
                    <a16:creationId xmlns:a16="http://schemas.microsoft.com/office/drawing/2014/main" id="{4FC8D9AC-0E2B-4C82-B227-3B099B60F458}"/>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1" name="Oval 796">
                <a:extLst>
                  <a:ext uri="{FF2B5EF4-FFF2-40B4-BE49-F238E27FC236}">
                    <a16:creationId xmlns:a16="http://schemas.microsoft.com/office/drawing/2014/main" id="{9AB473D9-AEFD-4C7B-B9E3-DD28894E820D}"/>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2" name="Oval 797">
                <a:extLst>
                  <a:ext uri="{FF2B5EF4-FFF2-40B4-BE49-F238E27FC236}">
                    <a16:creationId xmlns:a16="http://schemas.microsoft.com/office/drawing/2014/main" id="{0158047F-9067-491D-8EAE-7784E4104301}"/>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3" name="Oval 798">
                <a:extLst>
                  <a:ext uri="{FF2B5EF4-FFF2-40B4-BE49-F238E27FC236}">
                    <a16:creationId xmlns:a16="http://schemas.microsoft.com/office/drawing/2014/main" id="{6AE0D58F-C25F-4CCB-8107-35AFA069ACCC}"/>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4" name="Oval 799">
                <a:extLst>
                  <a:ext uri="{FF2B5EF4-FFF2-40B4-BE49-F238E27FC236}">
                    <a16:creationId xmlns:a16="http://schemas.microsoft.com/office/drawing/2014/main" id="{822C09FB-7114-4A6B-92B9-C00914ACD5D3}"/>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5" name="Oval 800">
                <a:extLst>
                  <a:ext uri="{FF2B5EF4-FFF2-40B4-BE49-F238E27FC236}">
                    <a16:creationId xmlns:a16="http://schemas.microsoft.com/office/drawing/2014/main" id="{8510E508-A584-420B-87A2-AE46C87912DA}"/>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6" name="Oval 801">
                <a:extLst>
                  <a:ext uri="{FF2B5EF4-FFF2-40B4-BE49-F238E27FC236}">
                    <a16:creationId xmlns:a16="http://schemas.microsoft.com/office/drawing/2014/main" id="{977AEF49-E442-4E77-80B3-F97CB14D4906}"/>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7" name="Oval 802">
                <a:extLst>
                  <a:ext uri="{FF2B5EF4-FFF2-40B4-BE49-F238E27FC236}">
                    <a16:creationId xmlns:a16="http://schemas.microsoft.com/office/drawing/2014/main" id="{CB391A7C-0CE3-45EF-8DC7-F3A72A432B71}"/>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8" name="Oval 803">
                <a:extLst>
                  <a:ext uri="{FF2B5EF4-FFF2-40B4-BE49-F238E27FC236}">
                    <a16:creationId xmlns:a16="http://schemas.microsoft.com/office/drawing/2014/main" id="{3367263C-DFE2-450F-9697-A88805AF63D1}"/>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9" name="Oval 804">
                <a:extLst>
                  <a:ext uri="{FF2B5EF4-FFF2-40B4-BE49-F238E27FC236}">
                    <a16:creationId xmlns:a16="http://schemas.microsoft.com/office/drawing/2014/main" id="{3A09F1F7-6EF4-49A3-B53F-7A46062AD39F}"/>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0" name="Oval 805">
                <a:extLst>
                  <a:ext uri="{FF2B5EF4-FFF2-40B4-BE49-F238E27FC236}">
                    <a16:creationId xmlns:a16="http://schemas.microsoft.com/office/drawing/2014/main" id="{1E573B97-8AC4-49E4-B2FD-0BB9BEEB1B85}"/>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1" name="Oval 806">
                <a:extLst>
                  <a:ext uri="{FF2B5EF4-FFF2-40B4-BE49-F238E27FC236}">
                    <a16:creationId xmlns:a16="http://schemas.microsoft.com/office/drawing/2014/main" id="{CA38BC61-CB85-4930-9DF2-B842677BF628}"/>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2" name="Oval 807">
                <a:extLst>
                  <a:ext uri="{FF2B5EF4-FFF2-40B4-BE49-F238E27FC236}">
                    <a16:creationId xmlns:a16="http://schemas.microsoft.com/office/drawing/2014/main" id="{F68E5CA9-C1D2-42EF-BF60-90AA16480C3E}"/>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 name="Oval 809">
              <a:extLst>
                <a:ext uri="{FF2B5EF4-FFF2-40B4-BE49-F238E27FC236}">
                  <a16:creationId xmlns:a16="http://schemas.microsoft.com/office/drawing/2014/main" id="{4CB0592D-BB8F-4FFC-B5B9-9877137AB113}"/>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 name="Oval 810">
              <a:extLst>
                <a:ext uri="{FF2B5EF4-FFF2-40B4-BE49-F238E27FC236}">
                  <a16:creationId xmlns:a16="http://schemas.microsoft.com/office/drawing/2014/main" id="{7B97C67F-F07F-48E9-A8DA-2510765E17F6}"/>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 name="Oval 811">
              <a:extLst>
                <a:ext uri="{FF2B5EF4-FFF2-40B4-BE49-F238E27FC236}">
                  <a16:creationId xmlns:a16="http://schemas.microsoft.com/office/drawing/2014/main" id="{4143CAA2-864F-4462-AF35-FD7361E9A3E0}"/>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 name="Oval 812">
              <a:extLst>
                <a:ext uri="{FF2B5EF4-FFF2-40B4-BE49-F238E27FC236}">
                  <a16:creationId xmlns:a16="http://schemas.microsoft.com/office/drawing/2014/main" id="{FE0233CD-C58A-49E6-BEE8-725DD3CAEC3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 name="Oval 813">
              <a:extLst>
                <a:ext uri="{FF2B5EF4-FFF2-40B4-BE49-F238E27FC236}">
                  <a16:creationId xmlns:a16="http://schemas.microsoft.com/office/drawing/2014/main" id="{416F1BB6-A2A6-4685-921A-7BBCBCFD0E46}"/>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 name="Oval 814">
              <a:extLst>
                <a:ext uri="{FF2B5EF4-FFF2-40B4-BE49-F238E27FC236}">
                  <a16:creationId xmlns:a16="http://schemas.microsoft.com/office/drawing/2014/main" id="{9DCD5A3E-F971-4E13-8D9F-85F0EC037C14}"/>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 name="Oval 815">
              <a:extLst>
                <a:ext uri="{FF2B5EF4-FFF2-40B4-BE49-F238E27FC236}">
                  <a16:creationId xmlns:a16="http://schemas.microsoft.com/office/drawing/2014/main" id="{5E6CD00A-257A-421F-9679-E02768C6696A}"/>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 name="Oval 816">
              <a:extLst>
                <a:ext uri="{FF2B5EF4-FFF2-40B4-BE49-F238E27FC236}">
                  <a16:creationId xmlns:a16="http://schemas.microsoft.com/office/drawing/2014/main" id="{A50871E6-30CF-4B89-87CB-C4D3667F57BD}"/>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 name="Oval 817">
              <a:extLst>
                <a:ext uri="{FF2B5EF4-FFF2-40B4-BE49-F238E27FC236}">
                  <a16:creationId xmlns:a16="http://schemas.microsoft.com/office/drawing/2014/main" id="{B3E6F6B1-BD9E-4FFA-9C15-CE97BCD149E8}"/>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 name="Oval 818">
              <a:extLst>
                <a:ext uri="{FF2B5EF4-FFF2-40B4-BE49-F238E27FC236}">
                  <a16:creationId xmlns:a16="http://schemas.microsoft.com/office/drawing/2014/main" id="{FF40585A-74D1-43A8-8AC0-D5C3E2454FB2}"/>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 name="Oval 819">
              <a:extLst>
                <a:ext uri="{FF2B5EF4-FFF2-40B4-BE49-F238E27FC236}">
                  <a16:creationId xmlns:a16="http://schemas.microsoft.com/office/drawing/2014/main" id="{C5EA5BC3-2571-4A6A-A398-81216D4C5B77}"/>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 name="Oval 820">
              <a:extLst>
                <a:ext uri="{FF2B5EF4-FFF2-40B4-BE49-F238E27FC236}">
                  <a16:creationId xmlns:a16="http://schemas.microsoft.com/office/drawing/2014/main" id="{745EB7E9-D886-4225-9691-A5557563F1F5}"/>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 name="Oval 821">
              <a:extLst>
                <a:ext uri="{FF2B5EF4-FFF2-40B4-BE49-F238E27FC236}">
                  <a16:creationId xmlns:a16="http://schemas.microsoft.com/office/drawing/2014/main" id="{E311B33D-F67E-4439-8C45-AA427E27FBB3}"/>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 name="Oval 822">
              <a:extLst>
                <a:ext uri="{FF2B5EF4-FFF2-40B4-BE49-F238E27FC236}">
                  <a16:creationId xmlns:a16="http://schemas.microsoft.com/office/drawing/2014/main" id="{B1D90139-64BB-4603-B32F-6AADF4A86DBB}"/>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 name="Oval 823">
              <a:extLst>
                <a:ext uri="{FF2B5EF4-FFF2-40B4-BE49-F238E27FC236}">
                  <a16:creationId xmlns:a16="http://schemas.microsoft.com/office/drawing/2014/main" id="{E9F14983-AC50-4469-A98C-B51C2A4573B0}"/>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 name="Oval 824">
              <a:extLst>
                <a:ext uri="{FF2B5EF4-FFF2-40B4-BE49-F238E27FC236}">
                  <a16:creationId xmlns:a16="http://schemas.microsoft.com/office/drawing/2014/main" id="{9F271FC5-E04C-417A-A11D-7A5EA25889A9}"/>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 name="Oval 825">
              <a:extLst>
                <a:ext uri="{FF2B5EF4-FFF2-40B4-BE49-F238E27FC236}">
                  <a16:creationId xmlns:a16="http://schemas.microsoft.com/office/drawing/2014/main" id="{F837AA03-C585-4421-9A1C-22D371148DC3}"/>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3" name="Group 4">
            <a:extLst>
              <a:ext uri="{FF2B5EF4-FFF2-40B4-BE49-F238E27FC236}">
                <a16:creationId xmlns:a16="http://schemas.microsoft.com/office/drawing/2014/main" id="{3CE85EBD-9A4B-4A48-B118-42130823379C}"/>
              </a:ext>
            </a:extLst>
          </p:cNvPr>
          <p:cNvGrpSpPr>
            <a:grpSpLocks noChangeAspect="1"/>
          </p:cNvGrpSpPr>
          <p:nvPr userDrawn="1"/>
        </p:nvGrpSpPr>
        <p:grpSpPr bwMode="auto">
          <a:xfrm rot="19949742">
            <a:off x="-2239439" y="2770594"/>
            <a:ext cx="5337075" cy="5342959"/>
            <a:chOff x="453" y="452"/>
            <a:chExt cx="2722" cy="2725"/>
          </a:xfrm>
          <a:gradFill>
            <a:gsLst>
              <a:gs pos="76000">
                <a:srgbClr val="4F84C4">
                  <a:lumMod val="88000"/>
                  <a:lumOff val="12000"/>
                  <a:alpha val="80000"/>
                </a:srgbClr>
              </a:gs>
              <a:gs pos="23000">
                <a:schemeClr val="accent3">
                  <a:lumMod val="100000"/>
                  <a:alpha val="24000"/>
                </a:schemeClr>
              </a:gs>
              <a:gs pos="100000">
                <a:srgbClr val="328AD2">
                  <a:lumMod val="66000"/>
                  <a:lumOff val="34000"/>
                </a:srgbClr>
              </a:gs>
            </a:gsLst>
            <a:lin ang="7800000" scaled="0"/>
          </a:gradFill>
        </p:grpSpPr>
        <p:grpSp>
          <p:nvGrpSpPr>
            <p:cNvPr id="834" name="Group 205">
              <a:extLst>
                <a:ext uri="{FF2B5EF4-FFF2-40B4-BE49-F238E27FC236}">
                  <a16:creationId xmlns:a16="http://schemas.microsoft.com/office/drawing/2014/main" id="{777E4295-DB36-4FB6-AF9D-A66A2282585B}"/>
                </a:ext>
              </a:extLst>
            </p:cNvPr>
            <p:cNvGrpSpPr/>
            <p:nvPr/>
          </p:nvGrpSpPr>
          <p:grpSpPr bwMode="auto">
            <a:xfrm>
              <a:off x="623" y="452"/>
              <a:ext cx="2382" cy="789"/>
              <a:chOff x="623" y="452"/>
              <a:chExt cx="2382" cy="789"/>
            </a:xfrm>
            <a:grpFill/>
          </p:grpSpPr>
          <p:sp>
            <p:nvSpPr>
              <p:cNvPr id="1455" name="Oval 5">
                <a:extLst>
                  <a:ext uri="{FF2B5EF4-FFF2-40B4-BE49-F238E27FC236}">
                    <a16:creationId xmlns:a16="http://schemas.microsoft.com/office/drawing/2014/main" id="{43B76C8F-5A2A-495E-959C-AFC6F422E6BF}"/>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6" name="Oval 6">
                <a:extLst>
                  <a:ext uri="{FF2B5EF4-FFF2-40B4-BE49-F238E27FC236}">
                    <a16:creationId xmlns:a16="http://schemas.microsoft.com/office/drawing/2014/main" id="{00DF4D01-C633-4982-8CE5-B348D414ADEF}"/>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7" name="Oval 7">
                <a:extLst>
                  <a:ext uri="{FF2B5EF4-FFF2-40B4-BE49-F238E27FC236}">
                    <a16:creationId xmlns:a16="http://schemas.microsoft.com/office/drawing/2014/main" id="{55FF7703-83D4-42E8-8919-1A1F14FFCF2F}"/>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8" name="Oval 8">
                <a:extLst>
                  <a:ext uri="{FF2B5EF4-FFF2-40B4-BE49-F238E27FC236}">
                    <a16:creationId xmlns:a16="http://schemas.microsoft.com/office/drawing/2014/main" id="{04C17539-CB65-4C0D-BF24-965EFBAA0E3E}"/>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9" name="Oval 9">
                <a:extLst>
                  <a:ext uri="{FF2B5EF4-FFF2-40B4-BE49-F238E27FC236}">
                    <a16:creationId xmlns:a16="http://schemas.microsoft.com/office/drawing/2014/main" id="{9A5366E5-D390-4359-8864-5DC10ED0C87C}"/>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0" name="Oval 10">
                <a:extLst>
                  <a:ext uri="{FF2B5EF4-FFF2-40B4-BE49-F238E27FC236}">
                    <a16:creationId xmlns:a16="http://schemas.microsoft.com/office/drawing/2014/main" id="{28367AD7-FEEC-48E5-99F4-4A4F9DF86891}"/>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1" name="Oval 11">
                <a:extLst>
                  <a:ext uri="{FF2B5EF4-FFF2-40B4-BE49-F238E27FC236}">
                    <a16:creationId xmlns:a16="http://schemas.microsoft.com/office/drawing/2014/main" id="{EA675C42-46B6-4DF9-82FA-A7266FBCE804}"/>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2" name="Oval 12">
                <a:extLst>
                  <a:ext uri="{FF2B5EF4-FFF2-40B4-BE49-F238E27FC236}">
                    <a16:creationId xmlns:a16="http://schemas.microsoft.com/office/drawing/2014/main" id="{0B2688BD-AECB-4C8A-8514-13E12869C84B}"/>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3" name="Oval 13">
                <a:extLst>
                  <a:ext uri="{FF2B5EF4-FFF2-40B4-BE49-F238E27FC236}">
                    <a16:creationId xmlns:a16="http://schemas.microsoft.com/office/drawing/2014/main" id="{B19C8C1D-BC33-4914-844E-B1D9AC8C4FCE}"/>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4" name="Oval 14">
                <a:extLst>
                  <a:ext uri="{FF2B5EF4-FFF2-40B4-BE49-F238E27FC236}">
                    <a16:creationId xmlns:a16="http://schemas.microsoft.com/office/drawing/2014/main" id="{99BEAD37-51FF-49DD-8DEE-1AF8AA3B00AD}"/>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5" name="Oval 15">
                <a:extLst>
                  <a:ext uri="{FF2B5EF4-FFF2-40B4-BE49-F238E27FC236}">
                    <a16:creationId xmlns:a16="http://schemas.microsoft.com/office/drawing/2014/main" id="{6AAA1BA9-9145-434D-B807-AD8AA0685230}"/>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6" name="Oval 16">
                <a:extLst>
                  <a:ext uri="{FF2B5EF4-FFF2-40B4-BE49-F238E27FC236}">
                    <a16:creationId xmlns:a16="http://schemas.microsoft.com/office/drawing/2014/main" id="{AD6C9FE8-8FA6-4196-81FF-B4B130B54F22}"/>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7" name="Oval 17">
                <a:extLst>
                  <a:ext uri="{FF2B5EF4-FFF2-40B4-BE49-F238E27FC236}">
                    <a16:creationId xmlns:a16="http://schemas.microsoft.com/office/drawing/2014/main" id="{40E16948-CC01-4799-9D04-9615E4289434}"/>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8" name="Oval 18">
                <a:extLst>
                  <a:ext uri="{FF2B5EF4-FFF2-40B4-BE49-F238E27FC236}">
                    <a16:creationId xmlns:a16="http://schemas.microsoft.com/office/drawing/2014/main" id="{FA0FE0E2-CA9B-4001-9C79-CAE943DBE0F5}"/>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9" name="Oval 19">
                <a:extLst>
                  <a:ext uri="{FF2B5EF4-FFF2-40B4-BE49-F238E27FC236}">
                    <a16:creationId xmlns:a16="http://schemas.microsoft.com/office/drawing/2014/main" id="{B97C4629-8512-4FB1-BB82-4F22E7F7CCEF}"/>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0" name="Oval 20">
                <a:extLst>
                  <a:ext uri="{FF2B5EF4-FFF2-40B4-BE49-F238E27FC236}">
                    <a16:creationId xmlns:a16="http://schemas.microsoft.com/office/drawing/2014/main" id="{CE2D30C1-3302-4DB6-9C17-F32521BB78BF}"/>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1" name="Oval 21">
                <a:extLst>
                  <a:ext uri="{FF2B5EF4-FFF2-40B4-BE49-F238E27FC236}">
                    <a16:creationId xmlns:a16="http://schemas.microsoft.com/office/drawing/2014/main" id="{85E21995-63FB-4C30-8168-C4E47F6B9D82}"/>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2" name="Oval 22">
                <a:extLst>
                  <a:ext uri="{FF2B5EF4-FFF2-40B4-BE49-F238E27FC236}">
                    <a16:creationId xmlns:a16="http://schemas.microsoft.com/office/drawing/2014/main" id="{F170D348-EBB4-4551-9059-D4085EFC573D}"/>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3" name="Oval 23">
                <a:extLst>
                  <a:ext uri="{FF2B5EF4-FFF2-40B4-BE49-F238E27FC236}">
                    <a16:creationId xmlns:a16="http://schemas.microsoft.com/office/drawing/2014/main" id="{70272D44-44A2-4979-A2CF-BB003FAF9B4F}"/>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4" name="Oval 24">
                <a:extLst>
                  <a:ext uri="{FF2B5EF4-FFF2-40B4-BE49-F238E27FC236}">
                    <a16:creationId xmlns:a16="http://schemas.microsoft.com/office/drawing/2014/main" id="{A1CF4428-F718-4CC3-9A05-090C994FC039}"/>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5" name="Oval 25">
                <a:extLst>
                  <a:ext uri="{FF2B5EF4-FFF2-40B4-BE49-F238E27FC236}">
                    <a16:creationId xmlns:a16="http://schemas.microsoft.com/office/drawing/2014/main" id="{CD972459-DA61-4C92-837A-E303341129B9}"/>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6" name="Oval 26">
                <a:extLst>
                  <a:ext uri="{FF2B5EF4-FFF2-40B4-BE49-F238E27FC236}">
                    <a16:creationId xmlns:a16="http://schemas.microsoft.com/office/drawing/2014/main" id="{037E696D-76F1-4945-8D6E-9EA0F490C764}"/>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7" name="Oval 27">
                <a:extLst>
                  <a:ext uri="{FF2B5EF4-FFF2-40B4-BE49-F238E27FC236}">
                    <a16:creationId xmlns:a16="http://schemas.microsoft.com/office/drawing/2014/main" id="{1549C1F3-4472-43BC-8E67-1A10DE2C7C30}"/>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8" name="Oval 28">
                <a:extLst>
                  <a:ext uri="{FF2B5EF4-FFF2-40B4-BE49-F238E27FC236}">
                    <a16:creationId xmlns:a16="http://schemas.microsoft.com/office/drawing/2014/main" id="{F3F20E21-CE38-43BB-B189-B2A80E71A4C4}"/>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9" name="Oval 29">
                <a:extLst>
                  <a:ext uri="{FF2B5EF4-FFF2-40B4-BE49-F238E27FC236}">
                    <a16:creationId xmlns:a16="http://schemas.microsoft.com/office/drawing/2014/main" id="{42C761C2-0472-473F-89BC-E36478EC0BE4}"/>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0" name="Oval 30">
                <a:extLst>
                  <a:ext uri="{FF2B5EF4-FFF2-40B4-BE49-F238E27FC236}">
                    <a16:creationId xmlns:a16="http://schemas.microsoft.com/office/drawing/2014/main" id="{AEDED6B7-01A6-4AF0-A922-1BA83DC21C4C}"/>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1" name="Oval 31">
                <a:extLst>
                  <a:ext uri="{FF2B5EF4-FFF2-40B4-BE49-F238E27FC236}">
                    <a16:creationId xmlns:a16="http://schemas.microsoft.com/office/drawing/2014/main" id="{58B5BD97-39F2-49DE-8765-DAF49D653D73}"/>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2" name="Oval 32">
                <a:extLst>
                  <a:ext uri="{FF2B5EF4-FFF2-40B4-BE49-F238E27FC236}">
                    <a16:creationId xmlns:a16="http://schemas.microsoft.com/office/drawing/2014/main" id="{15743F9C-79EB-4E11-BA40-D981D8279CB1}"/>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3" name="Oval 33">
                <a:extLst>
                  <a:ext uri="{FF2B5EF4-FFF2-40B4-BE49-F238E27FC236}">
                    <a16:creationId xmlns:a16="http://schemas.microsoft.com/office/drawing/2014/main" id="{57F2AB79-037F-455C-A5C4-DF8D7151E3C7}"/>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4" name="Oval 34">
                <a:extLst>
                  <a:ext uri="{FF2B5EF4-FFF2-40B4-BE49-F238E27FC236}">
                    <a16:creationId xmlns:a16="http://schemas.microsoft.com/office/drawing/2014/main" id="{1612249F-76A8-4BBE-8D40-8C7B540E982B}"/>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5" name="Oval 35">
                <a:extLst>
                  <a:ext uri="{FF2B5EF4-FFF2-40B4-BE49-F238E27FC236}">
                    <a16:creationId xmlns:a16="http://schemas.microsoft.com/office/drawing/2014/main" id="{82CC9189-B737-40D7-98A8-A9953B0EF9C0}"/>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6" name="Oval 36">
                <a:extLst>
                  <a:ext uri="{FF2B5EF4-FFF2-40B4-BE49-F238E27FC236}">
                    <a16:creationId xmlns:a16="http://schemas.microsoft.com/office/drawing/2014/main" id="{B0586DB3-E194-413C-85EA-A6C842753F92}"/>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7" name="Oval 37">
                <a:extLst>
                  <a:ext uri="{FF2B5EF4-FFF2-40B4-BE49-F238E27FC236}">
                    <a16:creationId xmlns:a16="http://schemas.microsoft.com/office/drawing/2014/main" id="{07F657F4-2D33-4E1D-B037-6EC44E2BC727}"/>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8" name="Oval 38">
                <a:extLst>
                  <a:ext uri="{FF2B5EF4-FFF2-40B4-BE49-F238E27FC236}">
                    <a16:creationId xmlns:a16="http://schemas.microsoft.com/office/drawing/2014/main" id="{AF0910CE-D615-4D17-8F42-1D8E01A9B931}"/>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9" name="Oval 39">
                <a:extLst>
                  <a:ext uri="{FF2B5EF4-FFF2-40B4-BE49-F238E27FC236}">
                    <a16:creationId xmlns:a16="http://schemas.microsoft.com/office/drawing/2014/main" id="{E1F2A456-A6BB-406F-9A1C-1C6399431D4B}"/>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0" name="Oval 40">
                <a:extLst>
                  <a:ext uri="{FF2B5EF4-FFF2-40B4-BE49-F238E27FC236}">
                    <a16:creationId xmlns:a16="http://schemas.microsoft.com/office/drawing/2014/main" id="{967A1E0F-408B-433C-B143-EC8C7ACFCFAD}"/>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1" name="Oval 41">
                <a:extLst>
                  <a:ext uri="{FF2B5EF4-FFF2-40B4-BE49-F238E27FC236}">
                    <a16:creationId xmlns:a16="http://schemas.microsoft.com/office/drawing/2014/main" id="{94B92930-4E6A-4CA9-B36A-34EB6553CBF0}"/>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2" name="Oval 42">
                <a:extLst>
                  <a:ext uri="{FF2B5EF4-FFF2-40B4-BE49-F238E27FC236}">
                    <a16:creationId xmlns:a16="http://schemas.microsoft.com/office/drawing/2014/main" id="{15D89180-E4CA-419A-A211-EBAA110D22AB}"/>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3" name="Oval 43">
                <a:extLst>
                  <a:ext uri="{FF2B5EF4-FFF2-40B4-BE49-F238E27FC236}">
                    <a16:creationId xmlns:a16="http://schemas.microsoft.com/office/drawing/2014/main" id="{CFB6B947-DA13-433D-BA0E-497654521C7C}"/>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4" name="Oval 44">
                <a:extLst>
                  <a:ext uri="{FF2B5EF4-FFF2-40B4-BE49-F238E27FC236}">
                    <a16:creationId xmlns:a16="http://schemas.microsoft.com/office/drawing/2014/main" id="{BB3FC99B-7BF8-43B5-BA60-90A44ED09878}"/>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5" name="Oval 45">
                <a:extLst>
                  <a:ext uri="{FF2B5EF4-FFF2-40B4-BE49-F238E27FC236}">
                    <a16:creationId xmlns:a16="http://schemas.microsoft.com/office/drawing/2014/main" id="{8C83C02B-491E-4744-BCB1-831387D04ECC}"/>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6" name="Oval 46">
                <a:extLst>
                  <a:ext uri="{FF2B5EF4-FFF2-40B4-BE49-F238E27FC236}">
                    <a16:creationId xmlns:a16="http://schemas.microsoft.com/office/drawing/2014/main" id="{1F12578F-12B2-4637-B1CA-6BD483819849}"/>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7" name="Oval 47">
                <a:extLst>
                  <a:ext uri="{FF2B5EF4-FFF2-40B4-BE49-F238E27FC236}">
                    <a16:creationId xmlns:a16="http://schemas.microsoft.com/office/drawing/2014/main" id="{8D4EE55F-8319-4FC8-9C3A-4A72A6520D00}"/>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8" name="Oval 48">
                <a:extLst>
                  <a:ext uri="{FF2B5EF4-FFF2-40B4-BE49-F238E27FC236}">
                    <a16:creationId xmlns:a16="http://schemas.microsoft.com/office/drawing/2014/main" id="{4A9E1899-BAFF-4B6F-9E77-5F84CBF368FF}"/>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9" name="Oval 49">
                <a:extLst>
                  <a:ext uri="{FF2B5EF4-FFF2-40B4-BE49-F238E27FC236}">
                    <a16:creationId xmlns:a16="http://schemas.microsoft.com/office/drawing/2014/main" id="{802178D9-D06B-4CAB-9A72-04B2C05F164E}"/>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0" name="Oval 50">
                <a:extLst>
                  <a:ext uri="{FF2B5EF4-FFF2-40B4-BE49-F238E27FC236}">
                    <a16:creationId xmlns:a16="http://schemas.microsoft.com/office/drawing/2014/main" id="{6042FD6A-942B-4BB1-9746-C90B10E6EBFB}"/>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1" name="Oval 51">
                <a:extLst>
                  <a:ext uri="{FF2B5EF4-FFF2-40B4-BE49-F238E27FC236}">
                    <a16:creationId xmlns:a16="http://schemas.microsoft.com/office/drawing/2014/main" id="{FE1B9CB2-EE34-46DF-A18E-FDCA91E35A43}"/>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2" name="Oval 52">
                <a:extLst>
                  <a:ext uri="{FF2B5EF4-FFF2-40B4-BE49-F238E27FC236}">
                    <a16:creationId xmlns:a16="http://schemas.microsoft.com/office/drawing/2014/main" id="{D0C24886-1A04-4427-AD81-21DC02085C9F}"/>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3" name="Oval 53">
                <a:extLst>
                  <a:ext uri="{FF2B5EF4-FFF2-40B4-BE49-F238E27FC236}">
                    <a16:creationId xmlns:a16="http://schemas.microsoft.com/office/drawing/2014/main" id="{BF755227-9A91-4736-B6A0-ACCC61064F97}"/>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4" name="Oval 54">
                <a:extLst>
                  <a:ext uri="{FF2B5EF4-FFF2-40B4-BE49-F238E27FC236}">
                    <a16:creationId xmlns:a16="http://schemas.microsoft.com/office/drawing/2014/main" id="{052266DE-3A7C-4391-8E78-1CB6DC6BE983}"/>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5" name="Oval 55">
                <a:extLst>
                  <a:ext uri="{FF2B5EF4-FFF2-40B4-BE49-F238E27FC236}">
                    <a16:creationId xmlns:a16="http://schemas.microsoft.com/office/drawing/2014/main" id="{54572E89-FD04-4307-B770-D477ACF87341}"/>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6" name="Oval 56">
                <a:extLst>
                  <a:ext uri="{FF2B5EF4-FFF2-40B4-BE49-F238E27FC236}">
                    <a16:creationId xmlns:a16="http://schemas.microsoft.com/office/drawing/2014/main" id="{A8DBFB60-2BA8-4D6C-AD20-2C69FDE74F49}"/>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7" name="Oval 57">
                <a:extLst>
                  <a:ext uri="{FF2B5EF4-FFF2-40B4-BE49-F238E27FC236}">
                    <a16:creationId xmlns:a16="http://schemas.microsoft.com/office/drawing/2014/main" id="{A8E3A2E5-AFD6-4122-A535-B58811A6F544}"/>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8" name="Oval 58">
                <a:extLst>
                  <a:ext uri="{FF2B5EF4-FFF2-40B4-BE49-F238E27FC236}">
                    <a16:creationId xmlns:a16="http://schemas.microsoft.com/office/drawing/2014/main" id="{7E7FE99B-D820-4035-A05E-C019346456A9}"/>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9" name="Oval 59">
                <a:extLst>
                  <a:ext uri="{FF2B5EF4-FFF2-40B4-BE49-F238E27FC236}">
                    <a16:creationId xmlns:a16="http://schemas.microsoft.com/office/drawing/2014/main" id="{9FA6F64E-B7E4-437D-A717-3B19D0FAD2C3}"/>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0" name="Oval 60">
                <a:extLst>
                  <a:ext uri="{FF2B5EF4-FFF2-40B4-BE49-F238E27FC236}">
                    <a16:creationId xmlns:a16="http://schemas.microsoft.com/office/drawing/2014/main" id="{877EAEEA-64F1-44D0-8EC7-CB206CA13F27}"/>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1" name="Oval 61">
                <a:extLst>
                  <a:ext uri="{FF2B5EF4-FFF2-40B4-BE49-F238E27FC236}">
                    <a16:creationId xmlns:a16="http://schemas.microsoft.com/office/drawing/2014/main" id="{7DC72CF5-CFB5-4417-A123-18C63C77A7DC}"/>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2" name="Oval 62">
                <a:extLst>
                  <a:ext uri="{FF2B5EF4-FFF2-40B4-BE49-F238E27FC236}">
                    <a16:creationId xmlns:a16="http://schemas.microsoft.com/office/drawing/2014/main" id="{A09513A9-1EF0-4C5D-9FDA-20CF0B04F794}"/>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3" name="Oval 63">
                <a:extLst>
                  <a:ext uri="{FF2B5EF4-FFF2-40B4-BE49-F238E27FC236}">
                    <a16:creationId xmlns:a16="http://schemas.microsoft.com/office/drawing/2014/main" id="{3E3C6AC8-3C74-46A6-AC0C-BA4D5F5130DD}"/>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4" name="Oval 64">
                <a:extLst>
                  <a:ext uri="{FF2B5EF4-FFF2-40B4-BE49-F238E27FC236}">
                    <a16:creationId xmlns:a16="http://schemas.microsoft.com/office/drawing/2014/main" id="{FC1B2F2F-9DEA-4D21-9426-3A9119E0A4AD}"/>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5" name="Oval 65">
                <a:extLst>
                  <a:ext uri="{FF2B5EF4-FFF2-40B4-BE49-F238E27FC236}">
                    <a16:creationId xmlns:a16="http://schemas.microsoft.com/office/drawing/2014/main" id="{8D645F97-1B8F-401A-B96E-CC2E131029F1}"/>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6" name="Oval 66">
                <a:extLst>
                  <a:ext uri="{FF2B5EF4-FFF2-40B4-BE49-F238E27FC236}">
                    <a16:creationId xmlns:a16="http://schemas.microsoft.com/office/drawing/2014/main" id="{69AA0613-64DE-43DB-8D3B-449746087114}"/>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7" name="Oval 67">
                <a:extLst>
                  <a:ext uri="{FF2B5EF4-FFF2-40B4-BE49-F238E27FC236}">
                    <a16:creationId xmlns:a16="http://schemas.microsoft.com/office/drawing/2014/main" id="{2E7437EA-8FD2-4C55-8827-285981F49267}"/>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8" name="Oval 68">
                <a:extLst>
                  <a:ext uri="{FF2B5EF4-FFF2-40B4-BE49-F238E27FC236}">
                    <a16:creationId xmlns:a16="http://schemas.microsoft.com/office/drawing/2014/main" id="{90A28A02-A9F7-4BF6-8485-13163F057636}"/>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9" name="Oval 69">
                <a:extLst>
                  <a:ext uri="{FF2B5EF4-FFF2-40B4-BE49-F238E27FC236}">
                    <a16:creationId xmlns:a16="http://schemas.microsoft.com/office/drawing/2014/main" id="{E3CCAEB7-8BA1-44C0-9ABB-2C42931B39AC}"/>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0" name="Oval 70">
                <a:extLst>
                  <a:ext uri="{FF2B5EF4-FFF2-40B4-BE49-F238E27FC236}">
                    <a16:creationId xmlns:a16="http://schemas.microsoft.com/office/drawing/2014/main" id="{0030D341-EBC5-4476-8C6A-CC9E4DE8BE80}"/>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1" name="Oval 71">
                <a:extLst>
                  <a:ext uri="{FF2B5EF4-FFF2-40B4-BE49-F238E27FC236}">
                    <a16:creationId xmlns:a16="http://schemas.microsoft.com/office/drawing/2014/main" id="{59326F59-CF64-4F39-8A9B-2039754D9160}"/>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2" name="Oval 72">
                <a:extLst>
                  <a:ext uri="{FF2B5EF4-FFF2-40B4-BE49-F238E27FC236}">
                    <a16:creationId xmlns:a16="http://schemas.microsoft.com/office/drawing/2014/main" id="{7A085D28-623C-422F-BEDA-68D4C163AC58}"/>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3" name="Oval 73">
                <a:extLst>
                  <a:ext uri="{FF2B5EF4-FFF2-40B4-BE49-F238E27FC236}">
                    <a16:creationId xmlns:a16="http://schemas.microsoft.com/office/drawing/2014/main" id="{5B253839-1F36-428E-9C06-47D174B20789}"/>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4" name="Oval 74">
                <a:extLst>
                  <a:ext uri="{FF2B5EF4-FFF2-40B4-BE49-F238E27FC236}">
                    <a16:creationId xmlns:a16="http://schemas.microsoft.com/office/drawing/2014/main" id="{47524784-31E2-4B8E-AD9D-D968C632639B}"/>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5" name="Oval 75">
                <a:extLst>
                  <a:ext uri="{FF2B5EF4-FFF2-40B4-BE49-F238E27FC236}">
                    <a16:creationId xmlns:a16="http://schemas.microsoft.com/office/drawing/2014/main" id="{AFA352D3-C206-40D3-99F0-0BA9F59CD6F0}"/>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6" name="Oval 76">
                <a:extLst>
                  <a:ext uri="{FF2B5EF4-FFF2-40B4-BE49-F238E27FC236}">
                    <a16:creationId xmlns:a16="http://schemas.microsoft.com/office/drawing/2014/main" id="{1E08DBE3-EAA4-4CD2-8B61-0C9C3FB4A9EF}"/>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7" name="Oval 77">
                <a:extLst>
                  <a:ext uri="{FF2B5EF4-FFF2-40B4-BE49-F238E27FC236}">
                    <a16:creationId xmlns:a16="http://schemas.microsoft.com/office/drawing/2014/main" id="{E45BA079-5EF3-41C2-B3EB-F6FA5E5DF4A8}"/>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8" name="Oval 78">
                <a:extLst>
                  <a:ext uri="{FF2B5EF4-FFF2-40B4-BE49-F238E27FC236}">
                    <a16:creationId xmlns:a16="http://schemas.microsoft.com/office/drawing/2014/main" id="{1982D6B7-7646-48A5-ABD9-6104E0764C3B}"/>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9" name="Oval 79">
                <a:extLst>
                  <a:ext uri="{FF2B5EF4-FFF2-40B4-BE49-F238E27FC236}">
                    <a16:creationId xmlns:a16="http://schemas.microsoft.com/office/drawing/2014/main" id="{CF9DF51F-C719-4814-92A2-47E3E54E6FDA}"/>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0" name="Oval 80">
                <a:extLst>
                  <a:ext uri="{FF2B5EF4-FFF2-40B4-BE49-F238E27FC236}">
                    <a16:creationId xmlns:a16="http://schemas.microsoft.com/office/drawing/2014/main" id="{CB55C824-1D91-4C94-AE2D-DB7341155C0D}"/>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1" name="Oval 81">
                <a:extLst>
                  <a:ext uri="{FF2B5EF4-FFF2-40B4-BE49-F238E27FC236}">
                    <a16:creationId xmlns:a16="http://schemas.microsoft.com/office/drawing/2014/main" id="{CBC3CF0F-0AFE-45CD-86C6-8BF4AE15FE68}"/>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2" name="Oval 82">
                <a:extLst>
                  <a:ext uri="{FF2B5EF4-FFF2-40B4-BE49-F238E27FC236}">
                    <a16:creationId xmlns:a16="http://schemas.microsoft.com/office/drawing/2014/main" id="{BC70FA11-53FE-4E47-A5FA-47A21B5D16B8}"/>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3" name="Oval 83">
                <a:extLst>
                  <a:ext uri="{FF2B5EF4-FFF2-40B4-BE49-F238E27FC236}">
                    <a16:creationId xmlns:a16="http://schemas.microsoft.com/office/drawing/2014/main" id="{338838B6-AC33-4C38-8E6A-17C2FBB2DB14}"/>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4" name="Oval 84">
                <a:extLst>
                  <a:ext uri="{FF2B5EF4-FFF2-40B4-BE49-F238E27FC236}">
                    <a16:creationId xmlns:a16="http://schemas.microsoft.com/office/drawing/2014/main" id="{12D52D8D-A460-4920-811F-D4E11A009955}"/>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5" name="Oval 85">
                <a:extLst>
                  <a:ext uri="{FF2B5EF4-FFF2-40B4-BE49-F238E27FC236}">
                    <a16:creationId xmlns:a16="http://schemas.microsoft.com/office/drawing/2014/main" id="{AFF1CC5B-A02C-429E-BEC7-C33425E8BF0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6" name="Oval 86">
                <a:extLst>
                  <a:ext uri="{FF2B5EF4-FFF2-40B4-BE49-F238E27FC236}">
                    <a16:creationId xmlns:a16="http://schemas.microsoft.com/office/drawing/2014/main" id="{556D0648-D388-46F1-87E5-40E229DFD0D7}"/>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7" name="Oval 87">
                <a:extLst>
                  <a:ext uri="{FF2B5EF4-FFF2-40B4-BE49-F238E27FC236}">
                    <a16:creationId xmlns:a16="http://schemas.microsoft.com/office/drawing/2014/main" id="{704F7623-D0E8-4C1A-91D3-EB8401C3FFAD}"/>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8" name="Oval 88">
                <a:extLst>
                  <a:ext uri="{FF2B5EF4-FFF2-40B4-BE49-F238E27FC236}">
                    <a16:creationId xmlns:a16="http://schemas.microsoft.com/office/drawing/2014/main" id="{0AA58163-DB45-4D58-BBD4-AFB2CEAF02C9}"/>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9" name="Oval 89">
                <a:extLst>
                  <a:ext uri="{FF2B5EF4-FFF2-40B4-BE49-F238E27FC236}">
                    <a16:creationId xmlns:a16="http://schemas.microsoft.com/office/drawing/2014/main" id="{B91123FA-757D-4795-A17E-53266EBD871A}"/>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0" name="Oval 90">
                <a:extLst>
                  <a:ext uri="{FF2B5EF4-FFF2-40B4-BE49-F238E27FC236}">
                    <a16:creationId xmlns:a16="http://schemas.microsoft.com/office/drawing/2014/main" id="{0AF26A65-8F68-4433-B343-EC892056A99B}"/>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1" name="Oval 91">
                <a:extLst>
                  <a:ext uri="{FF2B5EF4-FFF2-40B4-BE49-F238E27FC236}">
                    <a16:creationId xmlns:a16="http://schemas.microsoft.com/office/drawing/2014/main" id="{791E775D-6260-4CF4-8B31-ECA5DA360FBA}"/>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2" name="Oval 92">
                <a:extLst>
                  <a:ext uri="{FF2B5EF4-FFF2-40B4-BE49-F238E27FC236}">
                    <a16:creationId xmlns:a16="http://schemas.microsoft.com/office/drawing/2014/main" id="{5AB3A3A1-2CB2-4268-B7C8-B8394622776D}"/>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3" name="Oval 93">
                <a:extLst>
                  <a:ext uri="{FF2B5EF4-FFF2-40B4-BE49-F238E27FC236}">
                    <a16:creationId xmlns:a16="http://schemas.microsoft.com/office/drawing/2014/main" id="{068B2D78-6121-49FF-961C-B9754C49E26A}"/>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4" name="Oval 94">
                <a:extLst>
                  <a:ext uri="{FF2B5EF4-FFF2-40B4-BE49-F238E27FC236}">
                    <a16:creationId xmlns:a16="http://schemas.microsoft.com/office/drawing/2014/main" id="{8F6363CE-11A1-4021-A1E3-CD0C967FD7A9}"/>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5" name="Oval 95">
                <a:extLst>
                  <a:ext uri="{FF2B5EF4-FFF2-40B4-BE49-F238E27FC236}">
                    <a16:creationId xmlns:a16="http://schemas.microsoft.com/office/drawing/2014/main" id="{CCC60E2E-488E-4B01-909C-5B9231F8A1C2}"/>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6" name="Oval 96">
                <a:extLst>
                  <a:ext uri="{FF2B5EF4-FFF2-40B4-BE49-F238E27FC236}">
                    <a16:creationId xmlns:a16="http://schemas.microsoft.com/office/drawing/2014/main" id="{34BB848B-CD6E-46E0-92F7-E61BBC6EBBA3}"/>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7" name="Oval 97">
                <a:extLst>
                  <a:ext uri="{FF2B5EF4-FFF2-40B4-BE49-F238E27FC236}">
                    <a16:creationId xmlns:a16="http://schemas.microsoft.com/office/drawing/2014/main" id="{95843627-D449-4170-9E0E-724EF1F01388}"/>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8" name="Oval 98">
                <a:extLst>
                  <a:ext uri="{FF2B5EF4-FFF2-40B4-BE49-F238E27FC236}">
                    <a16:creationId xmlns:a16="http://schemas.microsoft.com/office/drawing/2014/main" id="{CDF6D484-EEC3-4F7C-B30E-554129ECCD59}"/>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9" name="Oval 99">
                <a:extLst>
                  <a:ext uri="{FF2B5EF4-FFF2-40B4-BE49-F238E27FC236}">
                    <a16:creationId xmlns:a16="http://schemas.microsoft.com/office/drawing/2014/main" id="{95E34B3B-8617-4D61-8804-FF3FCF49ED8B}"/>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0" name="Oval 100">
                <a:extLst>
                  <a:ext uri="{FF2B5EF4-FFF2-40B4-BE49-F238E27FC236}">
                    <a16:creationId xmlns:a16="http://schemas.microsoft.com/office/drawing/2014/main" id="{6D7A3DCE-F2F6-42EC-B41D-9FE25EC7FCEA}"/>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1" name="Oval 101">
                <a:extLst>
                  <a:ext uri="{FF2B5EF4-FFF2-40B4-BE49-F238E27FC236}">
                    <a16:creationId xmlns:a16="http://schemas.microsoft.com/office/drawing/2014/main" id="{17FE3443-55DF-46EE-A479-E3F2076454E5}"/>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2" name="Oval 102">
                <a:extLst>
                  <a:ext uri="{FF2B5EF4-FFF2-40B4-BE49-F238E27FC236}">
                    <a16:creationId xmlns:a16="http://schemas.microsoft.com/office/drawing/2014/main" id="{5A96E2CC-1CCB-458D-9623-6611CA02D919}"/>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3" name="Oval 103">
                <a:extLst>
                  <a:ext uri="{FF2B5EF4-FFF2-40B4-BE49-F238E27FC236}">
                    <a16:creationId xmlns:a16="http://schemas.microsoft.com/office/drawing/2014/main" id="{C6C5929E-F828-4929-8832-735B21959555}"/>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4" name="Oval 104">
                <a:extLst>
                  <a:ext uri="{FF2B5EF4-FFF2-40B4-BE49-F238E27FC236}">
                    <a16:creationId xmlns:a16="http://schemas.microsoft.com/office/drawing/2014/main" id="{C7EE812E-930E-4848-844C-6940421FE23C}"/>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5" name="Oval 105">
                <a:extLst>
                  <a:ext uri="{FF2B5EF4-FFF2-40B4-BE49-F238E27FC236}">
                    <a16:creationId xmlns:a16="http://schemas.microsoft.com/office/drawing/2014/main" id="{1F3E0054-100A-4D44-BB4A-EB033DC2B636}"/>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6" name="Oval 106">
                <a:extLst>
                  <a:ext uri="{FF2B5EF4-FFF2-40B4-BE49-F238E27FC236}">
                    <a16:creationId xmlns:a16="http://schemas.microsoft.com/office/drawing/2014/main" id="{9556D6EE-E4C6-48B5-8F7E-742A08C4CFA6}"/>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7" name="Oval 107">
                <a:extLst>
                  <a:ext uri="{FF2B5EF4-FFF2-40B4-BE49-F238E27FC236}">
                    <a16:creationId xmlns:a16="http://schemas.microsoft.com/office/drawing/2014/main" id="{733F6949-56B1-4901-A5B8-4B24BAE11CC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8" name="Oval 108">
                <a:extLst>
                  <a:ext uri="{FF2B5EF4-FFF2-40B4-BE49-F238E27FC236}">
                    <a16:creationId xmlns:a16="http://schemas.microsoft.com/office/drawing/2014/main" id="{2241BA0D-0431-49FB-8226-D27619CA318D}"/>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9" name="Oval 109">
                <a:extLst>
                  <a:ext uri="{FF2B5EF4-FFF2-40B4-BE49-F238E27FC236}">
                    <a16:creationId xmlns:a16="http://schemas.microsoft.com/office/drawing/2014/main" id="{79C31956-25B9-42BE-98D6-76F9B0F7F2A7}"/>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0" name="Oval 110">
                <a:extLst>
                  <a:ext uri="{FF2B5EF4-FFF2-40B4-BE49-F238E27FC236}">
                    <a16:creationId xmlns:a16="http://schemas.microsoft.com/office/drawing/2014/main" id="{F5792539-7FE0-4A89-AA6D-EFDD61AA4DB6}"/>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1" name="Oval 111">
                <a:extLst>
                  <a:ext uri="{FF2B5EF4-FFF2-40B4-BE49-F238E27FC236}">
                    <a16:creationId xmlns:a16="http://schemas.microsoft.com/office/drawing/2014/main" id="{93682EFF-A05A-496A-BA40-7642CD74658A}"/>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2" name="Oval 112">
                <a:extLst>
                  <a:ext uri="{FF2B5EF4-FFF2-40B4-BE49-F238E27FC236}">
                    <a16:creationId xmlns:a16="http://schemas.microsoft.com/office/drawing/2014/main" id="{2299E0EB-D033-4C9A-B170-1F0E6605D3BC}"/>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3" name="Oval 113">
                <a:extLst>
                  <a:ext uri="{FF2B5EF4-FFF2-40B4-BE49-F238E27FC236}">
                    <a16:creationId xmlns:a16="http://schemas.microsoft.com/office/drawing/2014/main" id="{8E5A4294-826D-47E7-9339-79B440075ECB}"/>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4" name="Oval 114">
                <a:extLst>
                  <a:ext uri="{FF2B5EF4-FFF2-40B4-BE49-F238E27FC236}">
                    <a16:creationId xmlns:a16="http://schemas.microsoft.com/office/drawing/2014/main" id="{35E98E47-BF2C-423E-93D4-FBE84F65331E}"/>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5" name="Oval 115">
                <a:extLst>
                  <a:ext uri="{FF2B5EF4-FFF2-40B4-BE49-F238E27FC236}">
                    <a16:creationId xmlns:a16="http://schemas.microsoft.com/office/drawing/2014/main" id="{9AD036A0-74B8-40D6-85A1-F6961EDECA9C}"/>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6" name="Oval 116">
                <a:extLst>
                  <a:ext uri="{FF2B5EF4-FFF2-40B4-BE49-F238E27FC236}">
                    <a16:creationId xmlns:a16="http://schemas.microsoft.com/office/drawing/2014/main" id="{EBB58805-C0E9-49CF-9D73-7FB4D973B35B}"/>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7" name="Oval 117">
                <a:extLst>
                  <a:ext uri="{FF2B5EF4-FFF2-40B4-BE49-F238E27FC236}">
                    <a16:creationId xmlns:a16="http://schemas.microsoft.com/office/drawing/2014/main" id="{F45FC520-1E92-4E93-B06D-87881D7B40B1}"/>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8" name="Oval 118">
                <a:extLst>
                  <a:ext uri="{FF2B5EF4-FFF2-40B4-BE49-F238E27FC236}">
                    <a16:creationId xmlns:a16="http://schemas.microsoft.com/office/drawing/2014/main" id="{48B1C127-C558-4E41-BFED-5D1E24DCBEA7}"/>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9" name="Oval 119">
                <a:extLst>
                  <a:ext uri="{FF2B5EF4-FFF2-40B4-BE49-F238E27FC236}">
                    <a16:creationId xmlns:a16="http://schemas.microsoft.com/office/drawing/2014/main" id="{D3E3ECD6-152F-4DA7-A23D-1BDAFA73EECE}"/>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0" name="Oval 120">
                <a:extLst>
                  <a:ext uri="{FF2B5EF4-FFF2-40B4-BE49-F238E27FC236}">
                    <a16:creationId xmlns:a16="http://schemas.microsoft.com/office/drawing/2014/main" id="{5D45BB85-7496-4D2C-86EB-CB4794268C43}"/>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1" name="Oval 121">
                <a:extLst>
                  <a:ext uri="{FF2B5EF4-FFF2-40B4-BE49-F238E27FC236}">
                    <a16:creationId xmlns:a16="http://schemas.microsoft.com/office/drawing/2014/main" id="{4133E57D-5D67-493E-93B4-54616390EBEA}"/>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2" name="Oval 122">
                <a:extLst>
                  <a:ext uri="{FF2B5EF4-FFF2-40B4-BE49-F238E27FC236}">
                    <a16:creationId xmlns:a16="http://schemas.microsoft.com/office/drawing/2014/main" id="{D4DF30A8-2966-4EEF-BC74-F5C117E4B9CF}"/>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3" name="Oval 123">
                <a:extLst>
                  <a:ext uri="{FF2B5EF4-FFF2-40B4-BE49-F238E27FC236}">
                    <a16:creationId xmlns:a16="http://schemas.microsoft.com/office/drawing/2014/main" id="{31F38B75-525C-4DDF-90EB-0CAB2EEEBF1D}"/>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4" name="Oval 124">
                <a:extLst>
                  <a:ext uri="{FF2B5EF4-FFF2-40B4-BE49-F238E27FC236}">
                    <a16:creationId xmlns:a16="http://schemas.microsoft.com/office/drawing/2014/main" id="{E76FFA9D-FA1A-400E-AE78-7866B44EE1D1}"/>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5" name="Oval 125">
                <a:extLst>
                  <a:ext uri="{FF2B5EF4-FFF2-40B4-BE49-F238E27FC236}">
                    <a16:creationId xmlns:a16="http://schemas.microsoft.com/office/drawing/2014/main" id="{940EED70-F5E6-4C00-8DFE-835500457CB6}"/>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6" name="Oval 126">
                <a:extLst>
                  <a:ext uri="{FF2B5EF4-FFF2-40B4-BE49-F238E27FC236}">
                    <a16:creationId xmlns:a16="http://schemas.microsoft.com/office/drawing/2014/main" id="{C064F856-D3D5-4159-84BA-6BEB9D9D903A}"/>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7" name="Oval 127">
                <a:extLst>
                  <a:ext uri="{FF2B5EF4-FFF2-40B4-BE49-F238E27FC236}">
                    <a16:creationId xmlns:a16="http://schemas.microsoft.com/office/drawing/2014/main" id="{3F2429A4-94F1-44AC-9C3A-ED17C9B34396}"/>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8" name="Oval 128">
                <a:extLst>
                  <a:ext uri="{FF2B5EF4-FFF2-40B4-BE49-F238E27FC236}">
                    <a16:creationId xmlns:a16="http://schemas.microsoft.com/office/drawing/2014/main" id="{7EFC9FCB-828B-406C-AAFA-6A1259C8D6DD}"/>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9" name="Oval 129">
                <a:extLst>
                  <a:ext uri="{FF2B5EF4-FFF2-40B4-BE49-F238E27FC236}">
                    <a16:creationId xmlns:a16="http://schemas.microsoft.com/office/drawing/2014/main" id="{ED8BC0D3-00E8-4E90-89AD-CCA7818224DC}"/>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0" name="Oval 130">
                <a:extLst>
                  <a:ext uri="{FF2B5EF4-FFF2-40B4-BE49-F238E27FC236}">
                    <a16:creationId xmlns:a16="http://schemas.microsoft.com/office/drawing/2014/main" id="{E4767C8A-8524-4B66-A98E-3D92F9AE6FC4}"/>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1" name="Oval 131">
                <a:extLst>
                  <a:ext uri="{FF2B5EF4-FFF2-40B4-BE49-F238E27FC236}">
                    <a16:creationId xmlns:a16="http://schemas.microsoft.com/office/drawing/2014/main" id="{AD438B4A-13D1-43B9-85F1-6864932E10F9}"/>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2" name="Oval 132">
                <a:extLst>
                  <a:ext uri="{FF2B5EF4-FFF2-40B4-BE49-F238E27FC236}">
                    <a16:creationId xmlns:a16="http://schemas.microsoft.com/office/drawing/2014/main" id="{76411058-0622-4A5A-AE1A-F2707D209B23}"/>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3" name="Oval 133">
                <a:extLst>
                  <a:ext uri="{FF2B5EF4-FFF2-40B4-BE49-F238E27FC236}">
                    <a16:creationId xmlns:a16="http://schemas.microsoft.com/office/drawing/2014/main" id="{B9BF0340-1DAE-4205-A0E3-75787A3C5E7E}"/>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4" name="Oval 134">
                <a:extLst>
                  <a:ext uri="{FF2B5EF4-FFF2-40B4-BE49-F238E27FC236}">
                    <a16:creationId xmlns:a16="http://schemas.microsoft.com/office/drawing/2014/main" id="{37A697D0-46F8-45D2-8972-5EFB6D77FA78}"/>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5" name="Oval 135">
                <a:extLst>
                  <a:ext uri="{FF2B5EF4-FFF2-40B4-BE49-F238E27FC236}">
                    <a16:creationId xmlns:a16="http://schemas.microsoft.com/office/drawing/2014/main" id="{00951D9C-5572-485A-9812-429188A8C77F}"/>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6" name="Oval 136">
                <a:extLst>
                  <a:ext uri="{FF2B5EF4-FFF2-40B4-BE49-F238E27FC236}">
                    <a16:creationId xmlns:a16="http://schemas.microsoft.com/office/drawing/2014/main" id="{616D64CC-ADB2-4504-B4EC-4D7D233640DF}"/>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7" name="Oval 137">
                <a:extLst>
                  <a:ext uri="{FF2B5EF4-FFF2-40B4-BE49-F238E27FC236}">
                    <a16:creationId xmlns:a16="http://schemas.microsoft.com/office/drawing/2014/main" id="{B345F2BE-4A65-4175-95DA-0848FA017300}"/>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8" name="Oval 138">
                <a:extLst>
                  <a:ext uri="{FF2B5EF4-FFF2-40B4-BE49-F238E27FC236}">
                    <a16:creationId xmlns:a16="http://schemas.microsoft.com/office/drawing/2014/main" id="{E5E39E3D-1EB6-4D36-B9F8-25817D5AFE82}"/>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9" name="Oval 139">
                <a:extLst>
                  <a:ext uri="{FF2B5EF4-FFF2-40B4-BE49-F238E27FC236}">
                    <a16:creationId xmlns:a16="http://schemas.microsoft.com/office/drawing/2014/main" id="{29BC941C-D610-433C-B023-3D29A84B8741}"/>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0" name="Oval 140">
                <a:extLst>
                  <a:ext uri="{FF2B5EF4-FFF2-40B4-BE49-F238E27FC236}">
                    <a16:creationId xmlns:a16="http://schemas.microsoft.com/office/drawing/2014/main" id="{4CB37543-E47B-42CA-B5F7-17A6D736C9A1}"/>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1" name="Oval 141">
                <a:extLst>
                  <a:ext uri="{FF2B5EF4-FFF2-40B4-BE49-F238E27FC236}">
                    <a16:creationId xmlns:a16="http://schemas.microsoft.com/office/drawing/2014/main" id="{E0F5B466-E145-4446-B0E0-49AB9FF312C6}"/>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2" name="Oval 142">
                <a:extLst>
                  <a:ext uri="{FF2B5EF4-FFF2-40B4-BE49-F238E27FC236}">
                    <a16:creationId xmlns:a16="http://schemas.microsoft.com/office/drawing/2014/main" id="{80377D97-BE44-4D5C-AA59-091CF22F7785}"/>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3" name="Oval 143">
                <a:extLst>
                  <a:ext uri="{FF2B5EF4-FFF2-40B4-BE49-F238E27FC236}">
                    <a16:creationId xmlns:a16="http://schemas.microsoft.com/office/drawing/2014/main" id="{78818C16-0030-48CC-975E-0EBE65454BF1}"/>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4" name="Oval 144">
                <a:extLst>
                  <a:ext uri="{FF2B5EF4-FFF2-40B4-BE49-F238E27FC236}">
                    <a16:creationId xmlns:a16="http://schemas.microsoft.com/office/drawing/2014/main" id="{D954DE92-1BC0-4957-AC5B-EE77601B857F}"/>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5" name="Oval 145">
                <a:extLst>
                  <a:ext uri="{FF2B5EF4-FFF2-40B4-BE49-F238E27FC236}">
                    <a16:creationId xmlns:a16="http://schemas.microsoft.com/office/drawing/2014/main" id="{3F60D8D9-D286-4844-A261-76AD3256F021}"/>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6" name="Oval 146">
                <a:extLst>
                  <a:ext uri="{FF2B5EF4-FFF2-40B4-BE49-F238E27FC236}">
                    <a16:creationId xmlns:a16="http://schemas.microsoft.com/office/drawing/2014/main" id="{EAF4D7CB-945A-4B3B-9408-C3C366A070F0}"/>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7" name="Oval 147">
                <a:extLst>
                  <a:ext uri="{FF2B5EF4-FFF2-40B4-BE49-F238E27FC236}">
                    <a16:creationId xmlns:a16="http://schemas.microsoft.com/office/drawing/2014/main" id="{3BFAF0D9-28C9-4E04-A945-9559D8EF7A3A}"/>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8" name="Oval 148">
                <a:extLst>
                  <a:ext uri="{FF2B5EF4-FFF2-40B4-BE49-F238E27FC236}">
                    <a16:creationId xmlns:a16="http://schemas.microsoft.com/office/drawing/2014/main" id="{C7FCE71F-E8DB-475E-B8A4-93FDDF899696}"/>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9" name="Oval 149">
                <a:extLst>
                  <a:ext uri="{FF2B5EF4-FFF2-40B4-BE49-F238E27FC236}">
                    <a16:creationId xmlns:a16="http://schemas.microsoft.com/office/drawing/2014/main" id="{76E9B5E7-2A4F-4C58-87F3-0A17BA4D07E4}"/>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0" name="Oval 150">
                <a:extLst>
                  <a:ext uri="{FF2B5EF4-FFF2-40B4-BE49-F238E27FC236}">
                    <a16:creationId xmlns:a16="http://schemas.microsoft.com/office/drawing/2014/main" id="{042E3D25-A3D1-4100-B129-7D7C616532DB}"/>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1" name="Oval 151">
                <a:extLst>
                  <a:ext uri="{FF2B5EF4-FFF2-40B4-BE49-F238E27FC236}">
                    <a16:creationId xmlns:a16="http://schemas.microsoft.com/office/drawing/2014/main" id="{A2988054-68E8-48D7-9BF5-02547F4B773C}"/>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2" name="Oval 152">
                <a:extLst>
                  <a:ext uri="{FF2B5EF4-FFF2-40B4-BE49-F238E27FC236}">
                    <a16:creationId xmlns:a16="http://schemas.microsoft.com/office/drawing/2014/main" id="{83DCA44E-574F-4536-8085-359FED1F41A0}"/>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3" name="Oval 153">
                <a:extLst>
                  <a:ext uri="{FF2B5EF4-FFF2-40B4-BE49-F238E27FC236}">
                    <a16:creationId xmlns:a16="http://schemas.microsoft.com/office/drawing/2014/main" id="{FA0CA50C-373A-4E3C-8BBD-E6178E61976E}"/>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4" name="Oval 154">
                <a:extLst>
                  <a:ext uri="{FF2B5EF4-FFF2-40B4-BE49-F238E27FC236}">
                    <a16:creationId xmlns:a16="http://schemas.microsoft.com/office/drawing/2014/main" id="{7EB16301-4205-4D09-870A-8E57E86B6984}"/>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5" name="Oval 155">
                <a:extLst>
                  <a:ext uri="{FF2B5EF4-FFF2-40B4-BE49-F238E27FC236}">
                    <a16:creationId xmlns:a16="http://schemas.microsoft.com/office/drawing/2014/main" id="{97D4ACBB-34D9-41F7-9123-2FBE02A433C4}"/>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6" name="Oval 156">
                <a:extLst>
                  <a:ext uri="{FF2B5EF4-FFF2-40B4-BE49-F238E27FC236}">
                    <a16:creationId xmlns:a16="http://schemas.microsoft.com/office/drawing/2014/main" id="{88422201-038F-4C07-9177-1249E20033DB}"/>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7" name="Oval 157">
                <a:extLst>
                  <a:ext uri="{FF2B5EF4-FFF2-40B4-BE49-F238E27FC236}">
                    <a16:creationId xmlns:a16="http://schemas.microsoft.com/office/drawing/2014/main" id="{FD078CF7-D1B0-4F35-94EA-8CCDF67C77D1}"/>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8" name="Oval 158">
                <a:extLst>
                  <a:ext uri="{FF2B5EF4-FFF2-40B4-BE49-F238E27FC236}">
                    <a16:creationId xmlns:a16="http://schemas.microsoft.com/office/drawing/2014/main" id="{FA9EEC16-A6C9-4F2D-ACA5-4E50BCAAE6EB}"/>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9" name="Oval 159">
                <a:extLst>
                  <a:ext uri="{FF2B5EF4-FFF2-40B4-BE49-F238E27FC236}">
                    <a16:creationId xmlns:a16="http://schemas.microsoft.com/office/drawing/2014/main" id="{DF9D4BE3-F43D-407C-B715-256B4F0A7956}"/>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0" name="Oval 160">
                <a:extLst>
                  <a:ext uri="{FF2B5EF4-FFF2-40B4-BE49-F238E27FC236}">
                    <a16:creationId xmlns:a16="http://schemas.microsoft.com/office/drawing/2014/main" id="{0E0872F1-FCD5-42E7-AF44-B7FDC14BAC6C}"/>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1" name="Oval 161">
                <a:extLst>
                  <a:ext uri="{FF2B5EF4-FFF2-40B4-BE49-F238E27FC236}">
                    <a16:creationId xmlns:a16="http://schemas.microsoft.com/office/drawing/2014/main" id="{8015B1E1-180E-438A-8EB6-2BCB4002F3DC}"/>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2" name="Oval 162">
                <a:extLst>
                  <a:ext uri="{FF2B5EF4-FFF2-40B4-BE49-F238E27FC236}">
                    <a16:creationId xmlns:a16="http://schemas.microsoft.com/office/drawing/2014/main" id="{60A18EDA-ACAF-4F86-926E-33905FBAABE7}"/>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3" name="Oval 163">
                <a:extLst>
                  <a:ext uri="{FF2B5EF4-FFF2-40B4-BE49-F238E27FC236}">
                    <a16:creationId xmlns:a16="http://schemas.microsoft.com/office/drawing/2014/main" id="{B34F479D-2543-42E5-B1A0-741956BF2126}"/>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4" name="Oval 164">
                <a:extLst>
                  <a:ext uri="{FF2B5EF4-FFF2-40B4-BE49-F238E27FC236}">
                    <a16:creationId xmlns:a16="http://schemas.microsoft.com/office/drawing/2014/main" id="{B9470811-9B7A-45B9-B879-89DB989593D4}"/>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5" name="Oval 165">
                <a:extLst>
                  <a:ext uri="{FF2B5EF4-FFF2-40B4-BE49-F238E27FC236}">
                    <a16:creationId xmlns:a16="http://schemas.microsoft.com/office/drawing/2014/main" id="{20472DA0-5C1D-4BF6-866B-59B9281A55C9}"/>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6" name="Oval 166">
                <a:extLst>
                  <a:ext uri="{FF2B5EF4-FFF2-40B4-BE49-F238E27FC236}">
                    <a16:creationId xmlns:a16="http://schemas.microsoft.com/office/drawing/2014/main" id="{8638F033-3B1B-4312-B35C-7BFDB72690B2}"/>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7" name="Oval 167">
                <a:extLst>
                  <a:ext uri="{FF2B5EF4-FFF2-40B4-BE49-F238E27FC236}">
                    <a16:creationId xmlns:a16="http://schemas.microsoft.com/office/drawing/2014/main" id="{6446B1C8-BD25-453D-96B2-BDF6E8B292D6}"/>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8" name="Oval 168">
                <a:extLst>
                  <a:ext uri="{FF2B5EF4-FFF2-40B4-BE49-F238E27FC236}">
                    <a16:creationId xmlns:a16="http://schemas.microsoft.com/office/drawing/2014/main" id="{E56F0342-41F3-4AC0-B474-6D0C64E67CC8}"/>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9" name="Oval 169">
                <a:extLst>
                  <a:ext uri="{FF2B5EF4-FFF2-40B4-BE49-F238E27FC236}">
                    <a16:creationId xmlns:a16="http://schemas.microsoft.com/office/drawing/2014/main" id="{459B8C3A-DE99-416A-9076-9AA76D630118}"/>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0" name="Oval 170">
                <a:extLst>
                  <a:ext uri="{FF2B5EF4-FFF2-40B4-BE49-F238E27FC236}">
                    <a16:creationId xmlns:a16="http://schemas.microsoft.com/office/drawing/2014/main" id="{355E09FB-43D1-40C0-A387-C01D233A9B8A}"/>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1" name="Oval 171">
                <a:extLst>
                  <a:ext uri="{FF2B5EF4-FFF2-40B4-BE49-F238E27FC236}">
                    <a16:creationId xmlns:a16="http://schemas.microsoft.com/office/drawing/2014/main" id="{229884AE-66D2-4CC7-A7F5-89E5B5EB834C}"/>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2" name="Oval 172">
                <a:extLst>
                  <a:ext uri="{FF2B5EF4-FFF2-40B4-BE49-F238E27FC236}">
                    <a16:creationId xmlns:a16="http://schemas.microsoft.com/office/drawing/2014/main" id="{C8830F31-6AC8-44A0-A89B-73F24B33D425}"/>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3" name="Oval 173">
                <a:extLst>
                  <a:ext uri="{FF2B5EF4-FFF2-40B4-BE49-F238E27FC236}">
                    <a16:creationId xmlns:a16="http://schemas.microsoft.com/office/drawing/2014/main" id="{786A4B74-2A89-496D-889C-EAB859045712}"/>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4" name="Oval 174">
                <a:extLst>
                  <a:ext uri="{FF2B5EF4-FFF2-40B4-BE49-F238E27FC236}">
                    <a16:creationId xmlns:a16="http://schemas.microsoft.com/office/drawing/2014/main" id="{BFFEBB6A-23DD-4D46-A585-7E7083511F4E}"/>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5" name="Oval 175">
                <a:extLst>
                  <a:ext uri="{FF2B5EF4-FFF2-40B4-BE49-F238E27FC236}">
                    <a16:creationId xmlns:a16="http://schemas.microsoft.com/office/drawing/2014/main" id="{5016D4A4-4D03-42F3-A371-750C0D8BC84D}"/>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6" name="Oval 176">
                <a:extLst>
                  <a:ext uri="{FF2B5EF4-FFF2-40B4-BE49-F238E27FC236}">
                    <a16:creationId xmlns:a16="http://schemas.microsoft.com/office/drawing/2014/main" id="{3A7C89B2-5F42-42C4-8453-84C8A32773C5}"/>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7" name="Oval 177">
                <a:extLst>
                  <a:ext uri="{FF2B5EF4-FFF2-40B4-BE49-F238E27FC236}">
                    <a16:creationId xmlns:a16="http://schemas.microsoft.com/office/drawing/2014/main" id="{D2E7B93A-F8CE-449F-AC05-6261964D1514}"/>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8" name="Oval 178">
                <a:extLst>
                  <a:ext uri="{FF2B5EF4-FFF2-40B4-BE49-F238E27FC236}">
                    <a16:creationId xmlns:a16="http://schemas.microsoft.com/office/drawing/2014/main" id="{0BE56D1C-8752-4D6C-BE61-1B2F7B28533E}"/>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9" name="Oval 179">
                <a:extLst>
                  <a:ext uri="{FF2B5EF4-FFF2-40B4-BE49-F238E27FC236}">
                    <a16:creationId xmlns:a16="http://schemas.microsoft.com/office/drawing/2014/main" id="{B9EFBA59-AD82-4F6E-9C6C-523482D9F1C0}"/>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0" name="Oval 180">
                <a:extLst>
                  <a:ext uri="{FF2B5EF4-FFF2-40B4-BE49-F238E27FC236}">
                    <a16:creationId xmlns:a16="http://schemas.microsoft.com/office/drawing/2014/main" id="{0BDA4E25-AD7C-4617-9F07-296A160082DE}"/>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1" name="Oval 181">
                <a:extLst>
                  <a:ext uri="{FF2B5EF4-FFF2-40B4-BE49-F238E27FC236}">
                    <a16:creationId xmlns:a16="http://schemas.microsoft.com/office/drawing/2014/main" id="{3EB876CF-60CB-4967-9197-20E35E35203C}"/>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2" name="Oval 182">
                <a:extLst>
                  <a:ext uri="{FF2B5EF4-FFF2-40B4-BE49-F238E27FC236}">
                    <a16:creationId xmlns:a16="http://schemas.microsoft.com/office/drawing/2014/main" id="{9596BA21-75E8-4AC2-9F64-1DD5BE64201B}"/>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3" name="Oval 183">
                <a:extLst>
                  <a:ext uri="{FF2B5EF4-FFF2-40B4-BE49-F238E27FC236}">
                    <a16:creationId xmlns:a16="http://schemas.microsoft.com/office/drawing/2014/main" id="{22F10278-3AB6-473F-9B2D-8215E39A25D5}"/>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4" name="Oval 184">
                <a:extLst>
                  <a:ext uri="{FF2B5EF4-FFF2-40B4-BE49-F238E27FC236}">
                    <a16:creationId xmlns:a16="http://schemas.microsoft.com/office/drawing/2014/main" id="{37C5442C-ADC1-406F-9BDB-6762E8ACEA67}"/>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5" name="Oval 185">
                <a:extLst>
                  <a:ext uri="{FF2B5EF4-FFF2-40B4-BE49-F238E27FC236}">
                    <a16:creationId xmlns:a16="http://schemas.microsoft.com/office/drawing/2014/main" id="{375AB8F0-8086-4116-9613-88DF87D6E78E}"/>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6" name="Oval 186">
                <a:extLst>
                  <a:ext uri="{FF2B5EF4-FFF2-40B4-BE49-F238E27FC236}">
                    <a16:creationId xmlns:a16="http://schemas.microsoft.com/office/drawing/2014/main" id="{BC76D1F7-DC4C-4FCD-B725-05C1481814D9}"/>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7" name="Oval 187">
                <a:extLst>
                  <a:ext uri="{FF2B5EF4-FFF2-40B4-BE49-F238E27FC236}">
                    <a16:creationId xmlns:a16="http://schemas.microsoft.com/office/drawing/2014/main" id="{FAD5352E-35B8-4D8C-84B7-99800DF525A0}"/>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8" name="Oval 188">
                <a:extLst>
                  <a:ext uri="{FF2B5EF4-FFF2-40B4-BE49-F238E27FC236}">
                    <a16:creationId xmlns:a16="http://schemas.microsoft.com/office/drawing/2014/main" id="{5AC5FF68-CFF4-4241-9B70-B44C9E1A6798}"/>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9" name="Oval 189">
                <a:extLst>
                  <a:ext uri="{FF2B5EF4-FFF2-40B4-BE49-F238E27FC236}">
                    <a16:creationId xmlns:a16="http://schemas.microsoft.com/office/drawing/2014/main" id="{EDC7655F-626F-44AA-A613-3B4F0B7DFA45}"/>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0" name="Oval 190">
                <a:extLst>
                  <a:ext uri="{FF2B5EF4-FFF2-40B4-BE49-F238E27FC236}">
                    <a16:creationId xmlns:a16="http://schemas.microsoft.com/office/drawing/2014/main" id="{A0D2EB7A-E418-4984-8198-0A1DBEFB2013}"/>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1" name="Oval 191">
                <a:extLst>
                  <a:ext uri="{FF2B5EF4-FFF2-40B4-BE49-F238E27FC236}">
                    <a16:creationId xmlns:a16="http://schemas.microsoft.com/office/drawing/2014/main" id="{718310FD-4C0A-4454-A66D-E6B0804E6F4F}"/>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2" name="Oval 192">
                <a:extLst>
                  <a:ext uri="{FF2B5EF4-FFF2-40B4-BE49-F238E27FC236}">
                    <a16:creationId xmlns:a16="http://schemas.microsoft.com/office/drawing/2014/main" id="{05D753DA-5A39-429C-8B49-F0922AF6F274}"/>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3" name="Oval 193">
                <a:extLst>
                  <a:ext uri="{FF2B5EF4-FFF2-40B4-BE49-F238E27FC236}">
                    <a16:creationId xmlns:a16="http://schemas.microsoft.com/office/drawing/2014/main" id="{B00605CC-7468-4B2C-B664-1089961E022A}"/>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4" name="Oval 194">
                <a:extLst>
                  <a:ext uri="{FF2B5EF4-FFF2-40B4-BE49-F238E27FC236}">
                    <a16:creationId xmlns:a16="http://schemas.microsoft.com/office/drawing/2014/main" id="{327AFB5F-0AF1-4B53-B69C-B1CCEB130D3C}"/>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5" name="Oval 195">
                <a:extLst>
                  <a:ext uri="{FF2B5EF4-FFF2-40B4-BE49-F238E27FC236}">
                    <a16:creationId xmlns:a16="http://schemas.microsoft.com/office/drawing/2014/main" id="{C08E0993-E5CB-43B5-AF55-C254D7523A70}"/>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6" name="Oval 196">
                <a:extLst>
                  <a:ext uri="{FF2B5EF4-FFF2-40B4-BE49-F238E27FC236}">
                    <a16:creationId xmlns:a16="http://schemas.microsoft.com/office/drawing/2014/main" id="{E71F77D3-161D-44F8-82AD-80EF6B74CD02}"/>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7" name="Oval 197">
                <a:extLst>
                  <a:ext uri="{FF2B5EF4-FFF2-40B4-BE49-F238E27FC236}">
                    <a16:creationId xmlns:a16="http://schemas.microsoft.com/office/drawing/2014/main" id="{56B0432F-D044-4556-89DE-9E07DDA68AF1}"/>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8" name="Oval 198">
                <a:extLst>
                  <a:ext uri="{FF2B5EF4-FFF2-40B4-BE49-F238E27FC236}">
                    <a16:creationId xmlns:a16="http://schemas.microsoft.com/office/drawing/2014/main" id="{1163BFD7-D779-4848-B62A-BDBA3D46B207}"/>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9" name="Oval 199">
                <a:extLst>
                  <a:ext uri="{FF2B5EF4-FFF2-40B4-BE49-F238E27FC236}">
                    <a16:creationId xmlns:a16="http://schemas.microsoft.com/office/drawing/2014/main" id="{BF0A93F9-C22D-4E18-893B-92E1AD8BBCDF}"/>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0" name="Oval 200">
                <a:extLst>
                  <a:ext uri="{FF2B5EF4-FFF2-40B4-BE49-F238E27FC236}">
                    <a16:creationId xmlns:a16="http://schemas.microsoft.com/office/drawing/2014/main" id="{704A2368-E3F0-4AED-B19B-B074695CFD59}"/>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1" name="Oval 201">
                <a:extLst>
                  <a:ext uri="{FF2B5EF4-FFF2-40B4-BE49-F238E27FC236}">
                    <a16:creationId xmlns:a16="http://schemas.microsoft.com/office/drawing/2014/main" id="{C1BB3F9E-4C23-4F04-9C11-0C688FEE247E}"/>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2" name="Oval 202">
                <a:extLst>
                  <a:ext uri="{FF2B5EF4-FFF2-40B4-BE49-F238E27FC236}">
                    <a16:creationId xmlns:a16="http://schemas.microsoft.com/office/drawing/2014/main" id="{1E09FC0E-E182-4144-956B-DDD168D4D697}"/>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3" name="Oval 203">
                <a:extLst>
                  <a:ext uri="{FF2B5EF4-FFF2-40B4-BE49-F238E27FC236}">
                    <a16:creationId xmlns:a16="http://schemas.microsoft.com/office/drawing/2014/main" id="{BD5C06B4-FC53-47A8-A792-96EFAA53B7D4}"/>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4" name="Oval 204">
                <a:extLst>
                  <a:ext uri="{FF2B5EF4-FFF2-40B4-BE49-F238E27FC236}">
                    <a16:creationId xmlns:a16="http://schemas.microsoft.com/office/drawing/2014/main" id="{68532C26-7C94-43D6-A540-9248E111BDC5}"/>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5" name="Group 406">
              <a:extLst>
                <a:ext uri="{FF2B5EF4-FFF2-40B4-BE49-F238E27FC236}">
                  <a16:creationId xmlns:a16="http://schemas.microsoft.com/office/drawing/2014/main" id="{093FE80D-4C0F-4FBD-B073-693B7491AD1A}"/>
                </a:ext>
              </a:extLst>
            </p:cNvPr>
            <p:cNvGrpSpPr/>
            <p:nvPr/>
          </p:nvGrpSpPr>
          <p:grpSpPr bwMode="auto">
            <a:xfrm>
              <a:off x="453" y="1218"/>
              <a:ext cx="2722" cy="621"/>
              <a:chOff x="453" y="1218"/>
              <a:chExt cx="2722" cy="621"/>
            </a:xfrm>
            <a:grpFill/>
          </p:grpSpPr>
          <p:sp>
            <p:nvSpPr>
              <p:cNvPr id="1255" name="Oval 206">
                <a:extLst>
                  <a:ext uri="{FF2B5EF4-FFF2-40B4-BE49-F238E27FC236}">
                    <a16:creationId xmlns:a16="http://schemas.microsoft.com/office/drawing/2014/main" id="{A838F079-ADAC-4572-A008-B99A2586C4B8}"/>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6" name="Oval 207">
                <a:extLst>
                  <a:ext uri="{FF2B5EF4-FFF2-40B4-BE49-F238E27FC236}">
                    <a16:creationId xmlns:a16="http://schemas.microsoft.com/office/drawing/2014/main" id="{8E721940-B917-41F2-9F12-16A564A42F88}"/>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7" name="Oval 208">
                <a:extLst>
                  <a:ext uri="{FF2B5EF4-FFF2-40B4-BE49-F238E27FC236}">
                    <a16:creationId xmlns:a16="http://schemas.microsoft.com/office/drawing/2014/main" id="{87E5F21F-5BE2-4F84-8861-F61592B06BF6}"/>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8" name="Oval 209">
                <a:extLst>
                  <a:ext uri="{FF2B5EF4-FFF2-40B4-BE49-F238E27FC236}">
                    <a16:creationId xmlns:a16="http://schemas.microsoft.com/office/drawing/2014/main" id="{58D6C0AF-B740-4529-AA47-4AB4FB61DB4F}"/>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9" name="Oval 210">
                <a:extLst>
                  <a:ext uri="{FF2B5EF4-FFF2-40B4-BE49-F238E27FC236}">
                    <a16:creationId xmlns:a16="http://schemas.microsoft.com/office/drawing/2014/main" id="{4FFEE1A5-6102-432C-87A0-A1AFD84D1F91}"/>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0" name="Oval 211">
                <a:extLst>
                  <a:ext uri="{FF2B5EF4-FFF2-40B4-BE49-F238E27FC236}">
                    <a16:creationId xmlns:a16="http://schemas.microsoft.com/office/drawing/2014/main" id="{F303AF4C-0E0B-4528-9884-06E82F1E242A}"/>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1" name="Oval 212">
                <a:extLst>
                  <a:ext uri="{FF2B5EF4-FFF2-40B4-BE49-F238E27FC236}">
                    <a16:creationId xmlns:a16="http://schemas.microsoft.com/office/drawing/2014/main" id="{273680C6-3E4D-45A3-B016-355465445365}"/>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2" name="Oval 213">
                <a:extLst>
                  <a:ext uri="{FF2B5EF4-FFF2-40B4-BE49-F238E27FC236}">
                    <a16:creationId xmlns:a16="http://schemas.microsoft.com/office/drawing/2014/main" id="{C3D50C66-50B6-443C-B238-FBCA2EFC6A9F}"/>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3" name="Oval 214">
                <a:extLst>
                  <a:ext uri="{FF2B5EF4-FFF2-40B4-BE49-F238E27FC236}">
                    <a16:creationId xmlns:a16="http://schemas.microsoft.com/office/drawing/2014/main" id="{4AE14FA2-0A0E-4C25-9EED-94D23C42C7D1}"/>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4" name="Oval 215">
                <a:extLst>
                  <a:ext uri="{FF2B5EF4-FFF2-40B4-BE49-F238E27FC236}">
                    <a16:creationId xmlns:a16="http://schemas.microsoft.com/office/drawing/2014/main" id="{0465CCEE-93F0-4D99-8E9D-4434A4AC76DB}"/>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5" name="Oval 216">
                <a:extLst>
                  <a:ext uri="{FF2B5EF4-FFF2-40B4-BE49-F238E27FC236}">
                    <a16:creationId xmlns:a16="http://schemas.microsoft.com/office/drawing/2014/main" id="{7168F453-033A-4327-9322-2E2DEAE420C9}"/>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6" name="Oval 217">
                <a:extLst>
                  <a:ext uri="{FF2B5EF4-FFF2-40B4-BE49-F238E27FC236}">
                    <a16:creationId xmlns:a16="http://schemas.microsoft.com/office/drawing/2014/main" id="{FBE30FB9-512E-4C4D-9FAB-8A5FCDE4405F}"/>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7" name="Oval 218">
                <a:extLst>
                  <a:ext uri="{FF2B5EF4-FFF2-40B4-BE49-F238E27FC236}">
                    <a16:creationId xmlns:a16="http://schemas.microsoft.com/office/drawing/2014/main" id="{EE7C6C67-F31F-4D55-9D81-0B1F80FF2A47}"/>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8" name="Oval 219">
                <a:extLst>
                  <a:ext uri="{FF2B5EF4-FFF2-40B4-BE49-F238E27FC236}">
                    <a16:creationId xmlns:a16="http://schemas.microsoft.com/office/drawing/2014/main" id="{8C13D0C9-7950-4D5C-AE95-3F09BD22AB2F}"/>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9" name="Oval 220">
                <a:extLst>
                  <a:ext uri="{FF2B5EF4-FFF2-40B4-BE49-F238E27FC236}">
                    <a16:creationId xmlns:a16="http://schemas.microsoft.com/office/drawing/2014/main" id="{5CAD9526-CE97-459A-BEE8-3425AF666B14}"/>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0" name="Oval 221">
                <a:extLst>
                  <a:ext uri="{FF2B5EF4-FFF2-40B4-BE49-F238E27FC236}">
                    <a16:creationId xmlns:a16="http://schemas.microsoft.com/office/drawing/2014/main" id="{4B3FF102-5CA2-4AE4-82A1-E6833656DF09}"/>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1" name="Oval 222">
                <a:extLst>
                  <a:ext uri="{FF2B5EF4-FFF2-40B4-BE49-F238E27FC236}">
                    <a16:creationId xmlns:a16="http://schemas.microsoft.com/office/drawing/2014/main" id="{1BE3EB12-AD26-4465-9921-3CD973BD1B4A}"/>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2" name="Oval 223">
                <a:extLst>
                  <a:ext uri="{FF2B5EF4-FFF2-40B4-BE49-F238E27FC236}">
                    <a16:creationId xmlns:a16="http://schemas.microsoft.com/office/drawing/2014/main" id="{B87DEE9A-5DDC-4970-97F8-2CB982BB25D1}"/>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3" name="Oval 224">
                <a:extLst>
                  <a:ext uri="{FF2B5EF4-FFF2-40B4-BE49-F238E27FC236}">
                    <a16:creationId xmlns:a16="http://schemas.microsoft.com/office/drawing/2014/main" id="{500D162F-5F9B-4D32-85F4-97BEEBBE56C2}"/>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4" name="Oval 225">
                <a:extLst>
                  <a:ext uri="{FF2B5EF4-FFF2-40B4-BE49-F238E27FC236}">
                    <a16:creationId xmlns:a16="http://schemas.microsoft.com/office/drawing/2014/main" id="{E87D4FF0-67D2-46FD-A6DA-6F7FA8F423FF}"/>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5" name="Oval 226">
                <a:extLst>
                  <a:ext uri="{FF2B5EF4-FFF2-40B4-BE49-F238E27FC236}">
                    <a16:creationId xmlns:a16="http://schemas.microsoft.com/office/drawing/2014/main" id="{2F2B245C-4DF9-4CDC-BF02-BE3A771A1AE9}"/>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6" name="Oval 227">
                <a:extLst>
                  <a:ext uri="{FF2B5EF4-FFF2-40B4-BE49-F238E27FC236}">
                    <a16:creationId xmlns:a16="http://schemas.microsoft.com/office/drawing/2014/main" id="{68AB668F-E0A9-4719-8304-BE1DA52A4F1B}"/>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7" name="Oval 228">
                <a:extLst>
                  <a:ext uri="{FF2B5EF4-FFF2-40B4-BE49-F238E27FC236}">
                    <a16:creationId xmlns:a16="http://schemas.microsoft.com/office/drawing/2014/main" id="{B6D710E9-ABFD-4FDB-814A-23DF69734C43}"/>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8" name="Oval 229">
                <a:extLst>
                  <a:ext uri="{FF2B5EF4-FFF2-40B4-BE49-F238E27FC236}">
                    <a16:creationId xmlns:a16="http://schemas.microsoft.com/office/drawing/2014/main" id="{32E1D5D5-A3B5-4DBA-B81F-0FA8FA9E98C4}"/>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9" name="Oval 230">
                <a:extLst>
                  <a:ext uri="{FF2B5EF4-FFF2-40B4-BE49-F238E27FC236}">
                    <a16:creationId xmlns:a16="http://schemas.microsoft.com/office/drawing/2014/main" id="{362F8478-E8CD-4CB2-8886-314C2021896E}"/>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0" name="Oval 231">
                <a:extLst>
                  <a:ext uri="{FF2B5EF4-FFF2-40B4-BE49-F238E27FC236}">
                    <a16:creationId xmlns:a16="http://schemas.microsoft.com/office/drawing/2014/main" id="{6B22BEEF-C193-4708-95D1-D9015375B4DA}"/>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1" name="Oval 232">
                <a:extLst>
                  <a:ext uri="{FF2B5EF4-FFF2-40B4-BE49-F238E27FC236}">
                    <a16:creationId xmlns:a16="http://schemas.microsoft.com/office/drawing/2014/main" id="{FDCDC2A2-BEFA-4443-B0E7-51A09AADCABF}"/>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2" name="Oval 233">
                <a:extLst>
                  <a:ext uri="{FF2B5EF4-FFF2-40B4-BE49-F238E27FC236}">
                    <a16:creationId xmlns:a16="http://schemas.microsoft.com/office/drawing/2014/main" id="{0D1F67C0-263E-405B-B948-8F037F9D3B7F}"/>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3" name="Oval 234">
                <a:extLst>
                  <a:ext uri="{FF2B5EF4-FFF2-40B4-BE49-F238E27FC236}">
                    <a16:creationId xmlns:a16="http://schemas.microsoft.com/office/drawing/2014/main" id="{05B63C84-0F36-43F8-93EF-F1B061616D7A}"/>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4" name="Oval 235">
                <a:extLst>
                  <a:ext uri="{FF2B5EF4-FFF2-40B4-BE49-F238E27FC236}">
                    <a16:creationId xmlns:a16="http://schemas.microsoft.com/office/drawing/2014/main" id="{24E639D1-CAD4-4B7D-9863-02FECD92B2EC}"/>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5" name="Oval 236">
                <a:extLst>
                  <a:ext uri="{FF2B5EF4-FFF2-40B4-BE49-F238E27FC236}">
                    <a16:creationId xmlns:a16="http://schemas.microsoft.com/office/drawing/2014/main" id="{89DB23B5-6D70-42E4-B8CF-481AA9470D61}"/>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6" name="Oval 237">
                <a:extLst>
                  <a:ext uri="{FF2B5EF4-FFF2-40B4-BE49-F238E27FC236}">
                    <a16:creationId xmlns:a16="http://schemas.microsoft.com/office/drawing/2014/main" id="{ED97A296-067E-4CC1-81A7-0E176D8369C0}"/>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7" name="Oval 238">
                <a:extLst>
                  <a:ext uri="{FF2B5EF4-FFF2-40B4-BE49-F238E27FC236}">
                    <a16:creationId xmlns:a16="http://schemas.microsoft.com/office/drawing/2014/main" id="{31169180-058E-46DB-AA3B-EE37DD52D72E}"/>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8" name="Oval 239">
                <a:extLst>
                  <a:ext uri="{FF2B5EF4-FFF2-40B4-BE49-F238E27FC236}">
                    <a16:creationId xmlns:a16="http://schemas.microsoft.com/office/drawing/2014/main" id="{26054165-3A6D-4FE4-9566-CD639CE8411D}"/>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9" name="Oval 240">
                <a:extLst>
                  <a:ext uri="{FF2B5EF4-FFF2-40B4-BE49-F238E27FC236}">
                    <a16:creationId xmlns:a16="http://schemas.microsoft.com/office/drawing/2014/main" id="{452E0C06-C23A-4C68-954E-4532681C1E7A}"/>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0" name="Oval 241">
                <a:extLst>
                  <a:ext uri="{FF2B5EF4-FFF2-40B4-BE49-F238E27FC236}">
                    <a16:creationId xmlns:a16="http://schemas.microsoft.com/office/drawing/2014/main" id="{AD6C9E2F-C269-477C-9B2E-333470E3DDAB}"/>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1" name="Oval 242">
                <a:extLst>
                  <a:ext uri="{FF2B5EF4-FFF2-40B4-BE49-F238E27FC236}">
                    <a16:creationId xmlns:a16="http://schemas.microsoft.com/office/drawing/2014/main" id="{8F32AF7C-9080-4218-904A-8F7FF7CF26C8}"/>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2" name="Oval 243">
                <a:extLst>
                  <a:ext uri="{FF2B5EF4-FFF2-40B4-BE49-F238E27FC236}">
                    <a16:creationId xmlns:a16="http://schemas.microsoft.com/office/drawing/2014/main" id="{2F334474-5156-451E-ADBC-B9B093604F2B}"/>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3" name="Oval 244">
                <a:extLst>
                  <a:ext uri="{FF2B5EF4-FFF2-40B4-BE49-F238E27FC236}">
                    <a16:creationId xmlns:a16="http://schemas.microsoft.com/office/drawing/2014/main" id="{869E61AC-F9AB-479E-A2DA-BD84B07A5CA2}"/>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4" name="Oval 245">
                <a:extLst>
                  <a:ext uri="{FF2B5EF4-FFF2-40B4-BE49-F238E27FC236}">
                    <a16:creationId xmlns:a16="http://schemas.microsoft.com/office/drawing/2014/main" id="{57BE4A4D-F9F8-4F4D-B2A2-DF0BFA3BBD93}"/>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5" name="Oval 246">
                <a:extLst>
                  <a:ext uri="{FF2B5EF4-FFF2-40B4-BE49-F238E27FC236}">
                    <a16:creationId xmlns:a16="http://schemas.microsoft.com/office/drawing/2014/main" id="{D007B3EA-4275-46CA-9E91-78DC0922A1A6}"/>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6" name="Oval 247">
                <a:extLst>
                  <a:ext uri="{FF2B5EF4-FFF2-40B4-BE49-F238E27FC236}">
                    <a16:creationId xmlns:a16="http://schemas.microsoft.com/office/drawing/2014/main" id="{AD34BC13-384C-4248-960E-259F4F217D00}"/>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7" name="Oval 248">
                <a:extLst>
                  <a:ext uri="{FF2B5EF4-FFF2-40B4-BE49-F238E27FC236}">
                    <a16:creationId xmlns:a16="http://schemas.microsoft.com/office/drawing/2014/main" id="{49C5AAB6-658D-48DB-8BF8-CA62417A7FEF}"/>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8" name="Oval 249">
                <a:extLst>
                  <a:ext uri="{FF2B5EF4-FFF2-40B4-BE49-F238E27FC236}">
                    <a16:creationId xmlns:a16="http://schemas.microsoft.com/office/drawing/2014/main" id="{98D25332-AB69-4FBC-B950-AD9A8EC6E2BE}"/>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9" name="Oval 250">
                <a:extLst>
                  <a:ext uri="{FF2B5EF4-FFF2-40B4-BE49-F238E27FC236}">
                    <a16:creationId xmlns:a16="http://schemas.microsoft.com/office/drawing/2014/main" id="{E5E75656-6D5B-4283-B7EE-357570FE55C8}"/>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0" name="Oval 251">
                <a:extLst>
                  <a:ext uri="{FF2B5EF4-FFF2-40B4-BE49-F238E27FC236}">
                    <a16:creationId xmlns:a16="http://schemas.microsoft.com/office/drawing/2014/main" id="{40E1EB14-C327-4B1F-B9CA-ACB63E98808B}"/>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1" name="Oval 252">
                <a:extLst>
                  <a:ext uri="{FF2B5EF4-FFF2-40B4-BE49-F238E27FC236}">
                    <a16:creationId xmlns:a16="http://schemas.microsoft.com/office/drawing/2014/main" id="{A909AB50-BCA6-44F6-8EFE-0A966C58AE3C}"/>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2" name="Oval 253">
                <a:extLst>
                  <a:ext uri="{FF2B5EF4-FFF2-40B4-BE49-F238E27FC236}">
                    <a16:creationId xmlns:a16="http://schemas.microsoft.com/office/drawing/2014/main" id="{05CDF1E8-BBB6-4AF3-A2EF-2E01A690E82A}"/>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3" name="Oval 254">
                <a:extLst>
                  <a:ext uri="{FF2B5EF4-FFF2-40B4-BE49-F238E27FC236}">
                    <a16:creationId xmlns:a16="http://schemas.microsoft.com/office/drawing/2014/main" id="{4E700B42-C9DB-4C0F-96C6-93ADAA204348}"/>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4" name="Oval 255">
                <a:extLst>
                  <a:ext uri="{FF2B5EF4-FFF2-40B4-BE49-F238E27FC236}">
                    <a16:creationId xmlns:a16="http://schemas.microsoft.com/office/drawing/2014/main" id="{795AC5A2-70A6-4CC9-A507-BA474AF82053}"/>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5" name="Oval 256">
                <a:extLst>
                  <a:ext uri="{FF2B5EF4-FFF2-40B4-BE49-F238E27FC236}">
                    <a16:creationId xmlns:a16="http://schemas.microsoft.com/office/drawing/2014/main" id="{50D4CDB5-AB58-46B9-BD4A-15927D79CF6B}"/>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6" name="Oval 257">
                <a:extLst>
                  <a:ext uri="{FF2B5EF4-FFF2-40B4-BE49-F238E27FC236}">
                    <a16:creationId xmlns:a16="http://schemas.microsoft.com/office/drawing/2014/main" id="{E2296155-ECC5-40A6-BC33-019CC1756F3A}"/>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7" name="Oval 258">
                <a:extLst>
                  <a:ext uri="{FF2B5EF4-FFF2-40B4-BE49-F238E27FC236}">
                    <a16:creationId xmlns:a16="http://schemas.microsoft.com/office/drawing/2014/main" id="{081A1671-8319-4D9E-8998-2087F4B140F5}"/>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8" name="Oval 259">
                <a:extLst>
                  <a:ext uri="{FF2B5EF4-FFF2-40B4-BE49-F238E27FC236}">
                    <a16:creationId xmlns:a16="http://schemas.microsoft.com/office/drawing/2014/main" id="{7E54F568-264D-40E5-9DE6-802E0F357A77}"/>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9" name="Oval 260">
                <a:extLst>
                  <a:ext uri="{FF2B5EF4-FFF2-40B4-BE49-F238E27FC236}">
                    <a16:creationId xmlns:a16="http://schemas.microsoft.com/office/drawing/2014/main" id="{667AD374-C235-4491-82A6-6DEB9443FFAE}"/>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0" name="Oval 261">
                <a:extLst>
                  <a:ext uri="{FF2B5EF4-FFF2-40B4-BE49-F238E27FC236}">
                    <a16:creationId xmlns:a16="http://schemas.microsoft.com/office/drawing/2014/main" id="{7A5D07A1-5C78-4BC7-B689-A4D32E0987C7}"/>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1" name="Oval 262">
                <a:extLst>
                  <a:ext uri="{FF2B5EF4-FFF2-40B4-BE49-F238E27FC236}">
                    <a16:creationId xmlns:a16="http://schemas.microsoft.com/office/drawing/2014/main" id="{956BCE4F-5F7B-4892-BB64-06D58670D9F5}"/>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2" name="Oval 263">
                <a:extLst>
                  <a:ext uri="{FF2B5EF4-FFF2-40B4-BE49-F238E27FC236}">
                    <a16:creationId xmlns:a16="http://schemas.microsoft.com/office/drawing/2014/main" id="{0654E33B-8FDF-402A-9018-8F366D08AF05}"/>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3" name="Oval 264">
                <a:extLst>
                  <a:ext uri="{FF2B5EF4-FFF2-40B4-BE49-F238E27FC236}">
                    <a16:creationId xmlns:a16="http://schemas.microsoft.com/office/drawing/2014/main" id="{618D0EF5-5B60-46B3-B357-C7348959A228}"/>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4" name="Oval 265">
                <a:extLst>
                  <a:ext uri="{FF2B5EF4-FFF2-40B4-BE49-F238E27FC236}">
                    <a16:creationId xmlns:a16="http://schemas.microsoft.com/office/drawing/2014/main" id="{06ED7818-5069-4734-984F-5C74F661F2D0}"/>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5" name="Oval 266">
                <a:extLst>
                  <a:ext uri="{FF2B5EF4-FFF2-40B4-BE49-F238E27FC236}">
                    <a16:creationId xmlns:a16="http://schemas.microsoft.com/office/drawing/2014/main" id="{62A9DA59-A216-41F8-AB94-53AC765DDED5}"/>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6" name="Oval 267">
                <a:extLst>
                  <a:ext uri="{FF2B5EF4-FFF2-40B4-BE49-F238E27FC236}">
                    <a16:creationId xmlns:a16="http://schemas.microsoft.com/office/drawing/2014/main" id="{A5C981E8-3868-4283-8CDE-28B985803BB8}"/>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7" name="Oval 268">
                <a:extLst>
                  <a:ext uri="{FF2B5EF4-FFF2-40B4-BE49-F238E27FC236}">
                    <a16:creationId xmlns:a16="http://schemas.microsoft.com/office/drawing/2014/main" id="{1CAFFF1C-451A-4805-99E8-A23A73762281}"/>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8" name="Oval 269">
                <a:extLst>
                  <a:ext uri="{FF2B5EF4-FFF2-40B4-BE49-F238E27FC236}">
                    <a16:creationId xmlns:a16="http://schemas.microsoft.com/office/drawing/2014/main" id="{C85A63F1-432D-4955-9EC4-D03C5C756CE5}"/>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9" name="Oval 270">
                <a:extLst>
                  <a:ext uri="{FF2B5EF4-FFF2-40B4-BE49-F238E27FC236}">
                    <a16:creationId xmlns:a16="http://schemas.microsoft.com/office/drawing/2014/main" id="{CF28027C-E511-4735-8D0C-7A0FBFA4AD54}"/>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0" name="Oval 271">
                <a:extLst>
                  <a:ext uri="{FF2B5EF4-FFF2-40B4-BE49-F238E27FC236}">
                    <a16:creationId xmlns:a16="http://schemas.microsoft.com/office/drawing/2014/main" id="{008C3DEE-7277-4E13-BB5B-73672EE9B70E}"/>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1" name="Oval 272">
                <a:extLst>
                  <a:ext uri="{FF2B5EF4-FFF2-40B4-BE49-F238E27FC236}">
                    <a16:creationId xmlns:a16="http://schemas.microsoft.com/office/drawing/2014/main" id="{EEA21D66-4A79-4311-867D-93E249EC15B5}"/>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2" name="Oval 273">
                <a:extLst>
                  <a:ext uri="{FF2B5EF4-FFF2-40B4-BE49-F238E27FC236}">
                    <a16:creationId xmlns:a16="http://schemas.microsoft.com/office/drawing/2014/main" id="{12BEEFF3-560B-41E9-B89C-5B45520C4F82}"/>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3" name="Oval 274">
                <a:extLst>
                  <a:ext uri="{FF2B5EF4-FFF2-40B4-BE49-F238E27FC236}">
                    <a16:creationId xmlns:a16="http://schemas.microsoft.com/office/drawing/2014/main" id="{DB9AF5C1-B7CE-4498-B2F5-2E8AB78224CD}"/>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4" name="Oval 275">
                <a:extLst>
                  <a:ext uri="{FF2B5EF4-FFF2-40B4-BE49-F238E27FC236}">
                    <a16:creationId xmlns:a16="http://schemas.microsoft.com/office/drawing/2014/main" id="{7F8AC20A-3BF9-4898-A7B6-C9A300E9527F}"/>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5" name="Oval 276">
                <a:extLst>
                  <a:ext uri="{FF2B5EF4-FFF2-40B4-BE49-F238E27FC236}">
                    <a16:creationId xmlns:a16="http://schemas.microsoft.com/office/drawing/2014/main" id="{39671652-97BB-464E-8B45-BA5F4C4EAD3D}"/>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6" name="Oval 277">
                <a:extLst>
                  <a:ext uri="{FF2B5EF4-FFF2-40B4-BE49-F238E27FC236}">
                    <a16:creationId xmlns:a16="http://schemas.microsoft.com/office/drawing/2014/main" id="{A4105C68-77E4-4D0C-B990-D3146754F3FE}"/>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7" name="Oval 278">
                <a:extLst>
                  <a:ext uri="{FF2B5EF4-FFF2-40B4-BE49-F238E27FC236}">
                    <a16:creationId xmlns:a16="http://schemas.microsoft.com/office/drawing/2014/main" id="{64B58244-B826-47D2-8FD3-4CE52C4DBD89}"/>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8" name="Oval 279">
                <a:extLst>
                  <a:ext uri="{FF2B5EF4-FFF2-40B4-BE49-F238E27FC236}">
                    <a16:creationId xmlns:a16="http://schemas.microsoft.com/office/drawing/2014/main" id="{9273DAFA-C61D-4027-B342-A3BD23212E0F}"/>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9" name="Oval 280">
                <a:extLst>
                  <a:ext uri="{FF2B5EF4-FFF2-40B4-BE49-F238E27FC236}">
                    <a16:creationId xmlns:a16="http://schemas.microsoft.com/office/drawing/2014/main" id="{952BBC0B-1F82-4CEB-B906-673D225BE6B5}"/>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0" name="Oval 281">
                <a:extLst>
                  <a:ext uri="{FF2B5EF4-FFF2-40B4-BE49-F238E27FC236}">
                    <a16:creationId xmlns:a16="http://schemas.microsoft.com/office/drawing/2014/main" id="{919B1B60-93FC-438E-A333-97E8231C9228}"/>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1" name="Oval 282">
                <a:extLst>
                  <a:ext uri="{FF2B5EF4-FFF2-40B4-BE49-F238E27FC236}">
                    <a16:creationId xmlns:a16="http://schemas.microsoft.com/office/drawing/2014/main" id="{DFF8C2CE-134A-4C10-882B-34D7F521D516}"/>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2" name="Oval 283">
                <a:extLst>
                  <a:ext uri="{FF2B5EF4-FFF2-40B4-BE49-F238E27FC236}">
                    <a16:creationId xmlns:a16="http://schemas.microsoft.com/office/drawing/2014/main" id="{F49FBB71-0E76-4253-9A82-A9A15156B5DF}"/>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3" name="Oval 284">
                <a:extLst>
                  <a:ext uri="{FF2B5EF4-FFF2-40B4-BE49-F238E27FC236}">
                    <a16:creationId xmlns:a16="http://schemas.microsoft.com/office/drawing/2014/main" id="{4D4E5433-9DF7-408D-9EEF-6F50C4343E9F}"/>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4" name="Oval 285">
                <a:extLst>
                  <a:ext uri="{FF2B5EF4-FFF2-40B4-BE49-F238E27FC236}">
                    <a16:creationId xmlns:a16="http://schemas.microsoft.com/office/drawing/2014/main" id="{14D26ACE-43C1-4D4F-89B7-563E236B87DD}"/>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5" name="Oval 286">
                <a:extLst>
                  <a:ext uri="{FF2B5EF4-FFF2-40B4-BE49-F238E27FC236}">
                    <a16:creationId xmlns:a16="http://schemas.microsoft.com/office/drawing/2014/main" id="{93C99B24-2C1E-4D09-9DF0-EF82D858A755}"/>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6" name="Oval 287">
                <a:extLst>
                  <a:ext uri="{FF2B5EF4-FFF2-40B4-BE49-F238E27FC236}">
                    <a16:creationId xmlns:a16="http://schemas.microsoft.com/office/drawing/2014/main" id="{75C7CD1B-F022-4D54-8519-F5C1C6A1505B}"/>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7" name="Oval 288">
                <a:extLst>
                  <a:ext uri="{FF2B5EF4-FFF2-40B4-BE49-F238E27FC236}">
                    <a16:creationId xmlns:a16="http://schemas.microsoft.com/office/drawing/2014/main" id="{54265659-FDF4-4A9D-913C-E72926E18E06}"/>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8" name="Oval 289">
                <a:extLst>
                  <a:ext uri="{FF2B5EF4-FFF2-40B4-BE49-F238E27FC236}">
                    <a16:creationId xmlns:a16="http://schemas.microsoft.com/office/drawing/2014/main" id="{B752DD7C-5DDE-4970-B43F-881BCF52A7F5}"/>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9" name="Oval 290">
                <a:extLst>
                  <a:ext uri="{FF2B5EF4-FFF2-40B4-BE49-F238E27FC236}">
                    <a16:creationId xmlns:a16="http://schemas.microsoft.com/office/drawing/2014/main" id="{D95E9E41-A2DB-4D9E-813E-6775C17F5FFF}"/>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0" name="Oval 291">
                <a:extLst>
                  <a:ext uri="{FF2B5EF4-FFF2-40B4-BE49-F238E27FC236}">
                    <a16:creationId xmlns:a16="http://schemas.microsoft.com/office/drawing/2014/main" id="{4ADECDFC-CEC0-4E47-B5E0-D727F379DD54}"/>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1" name="Oval 292">
                <a:extLst>
                  <a:ext uri="{FF2B5EF4-FFF2-40B4-BE49-F238E27FC236}">
                    <a16:creationId xmlns:a16="http://schemas.microsoft.com/office/drawing/2014/main" id="{E13E21C4-F77E-4C7E-BCEA-16D91965E882}"/>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2" name="Oval 293">
                <a:extLst>
                  <a:ext uri="{FF2B5EF4-FFF2-40B4-BE49-F238E27FC236}">
                    <a16:creationId xmlns:a16="http://schemas.microsoft.com/office/drawing/2014/main" id="{23CEB7BD-ADB4-4A8B-93BB-F6226C761B7B}"/>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3" name="Oval 294">
                <a:extLst>
                  <a:ext uri="{FF2B5EF4-FFF2-40B4-BE49-F238E27FC236}">
                    <a16:creationId xmlns:a16="http://schemas.microsoft.com/office/drawing/2014/main" id="{7226C35B-3E60-4209-870E-915A3E1898D2}"/>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4" name="Oval 295">
                <a:extLst>
                  <a:ext uri="{FF2B5EF4-FFF2-40B4-BE49-F238E27FC236}">
                    <a16:creationId xmlns:a16="http://schemas.microsoft.com/office/drawing/2014/main" id="{6A9DCEE3-F4B7-4821-B2A6-6A9B0DA53219}"/>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5" name="Oval 296">
                <a:extLst>
                  <a:ext uri="{FF2B5EF4-FFF2-40B4-BE49-F238E27FC236}">
                    <a16:creationId xmlns:a16="http://schemas.microsoft.com/office/drawing/2014/main" id="{9EEC7027-9D82-4440-9F18-4637D8FFD893}"/>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6" name="Oval 297">
                <a:extLst>
                  <a:ext uri="{FF2B5EF4-FFF2-40B4-BE49-F238E27FC236}">
                    <a16:creationId xmlns:a16="http://schemas.microsoft.com/office/drawing/2014/main" id="{59C8825E-8EE7-4167-8C00-A42E5E97E08B}"/>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7" name="Oval 298">
                <a:extLst>
                  <a:ext uri="{FF2B5EF4-FFF2-40B4-BE49-F238E27FC236}">
                    <a16:creationId xmlns:a16="http://schemas.microsoft.com/office/drawing/2014/main" id="{2A33A9B7-B193-485E-BFBF-A25EFFE7E57B}"/>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8" name="Oval 299">
                <a:extLst>
                  <a:ext uri="{FF2B5EF4-FFF2-40B4-BE49-F238E27FC236}">
                    <a16:creationId xmlns:a16="http://schemas.microsoft.com/office/drawing/2014/main" id="{B89A417F-0A6E-44F2-B1D4-0632B6B71601}"/>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9" name="Oval 300">
                <a:extLst>
                  <a:ext uri="{FF2B5EF4-FFF2-40B4-BE49-F238E27FC236}">
                    <a16:creationId xmlns:a16="http://schemas.microsoft.com/office/drawing/2014/main" id="{9D7BF527-E908-41B4-9921-2BBA8DFCCCB5}"/>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0" name="Oval 301">
                <a:extLst>
                  <a:ext uri="{FF2B5EF4-FFF2-40B4-BE49-F238E27FC236}">
                    <a16:creationId xmlns:a16="http://schemas.microsoft.com/office/drawing/2014/main" id="{95A9B239-600B-4340-8785-9AD64B3A9D47}"/>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1" name="Oval 302">
                <a:extLst>
                  <a:ext uri="{FF2B5EF4-FFF2-40B4-BE49-F238E27FC236}">
                    <a16:creationId xmlns:a16="http://schemas.microsoft.com/office/drawing/2014/main" id="{ACD6A6E4-1874-48B6-9039-DF99E07038C8}"/>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2" name="Oval 303">
                <a:extLst>
                  <a:ext uri="{FF2B5EF4-FFF2-40B4-BE49-F238E27FC236}">
                    <a16:creationId xmlns:a16="http://schemas.microsoft.com/office/drawing/2014/main" id="{043E8719-2B81-48AC-BEB9-FEB75E625CE9}"/>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3" name="Oval 304">
                <a:extLst>
                  <a:ext uri="{FF2B5EF4-FFF2-40B4-BE49-F238E27FC236}">
                    <a16:creationId xmlns:a16="http://schemas.microsoft.com/office/drawing/2014/main" id="{F48458FD-B4B8-4282-AB26-A7934C1EF86F}"/>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4" name="Oval 305">
                <a:extLst>
                  <a:ext uri="{FF2B5EF4-FFF2-40B4-BE49-F238E27FC236}">
                    <a16:creationId xmlns:a16="http://schemas.microsoft.com/office/drawing/2014/main" id="{66D71C84-D4BB-419F-B537-CE4D4F4202FD}"/>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5" name="Oval 306">
                <a:extLst>
                  <a:ext uri="{FF2B5EF4-FFF2-40B4-BE49-F238E27FC236}">
                    <a16:creationId xmlns:a16="http://schemas.microsoft.com/office/drawing/2014/main" id="{0382265C-8574-4DFA-8F0C-AA745A0A55E0}"/>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6" name="Oval 307">
                <a:extLst>
                  <a:ext uri="{FF2B5EF4-FFF2-40B4-BE49-F238E27FC236}">
                    <a16:creationId xmlns:a16="http://schemas.microsoft.com/office/drawing/2014/main" id="{22B843D5-D420-4173-835B-FCBF63389AEA}"/>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7" name="Oval 308">
                <a:extLst>
                  <a:ext uri="{FF2B5EF4-FFF2-40B4-BE49-F238E27FC236}">
                    <a16:creationId xmlns:a16="http://schemas.microsoft.com/office/drawing/2014/main" id="{077230F4-E5E2-46F1-9719-7AFFF99884E1}"/>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8" name="Oval 309">
                <a:extLst>
                  <a:ext uri="{FF2B5EF4-FFF2-40B4-BE49-F238E27FC236}">
                    <a16:creationId xmlns:a16="http://schemas.microsoft.com/office/drawing/2014/main" id="{0DCBCC45-5AB1-485A-B830-1CDCCFDCBD22}"/>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9" name="Oval 310">
                <a:extLst>
                  <a:ext uri="{FF2B5EF4-FFF2-40B4-BE49-F238E27FC236}">
                    <a16:creationId xmlns:a16="http://schemas.microsoft.com/office/drawing/2014/main" id="{9B76C393-EF0C-4175-A24E-7487F62F45B1}"/>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0" name="Oval 311">
                <a:extLst>
                  <a:ext uri="{FF2B5EF4-FFF2-40B4-BE49-F238E27FC236}">
                    <a16:creationId xmlns:a16="http://schemas.microsoft.com/office/drawing/2014/main" id="{5A906446-7D10-4E9A-808F-258393EC7F5C}"/>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1" name="Oval 312">
                <a:extLst>
                  <a:ext uri="{FF2B5EF4-FFF2-40B4-BE49-F238E27FC236}">
                    <a16:creationId xmlns:a16="http://schemas.microsoft.com/office/drawing/2014/main" id="{B392FAA9-854C-4D86-8462-705AE00D8D61}"/>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2" name="Oval 313">
                <a:extLst>
                  <a:ext uri="{FF2B5EF4-FFF2-40B4-BE49-F238E27FC236}">
                    <a16:creationId xmlns:a16="http://schemas.microsoft.com/office/drawing/2014/main" id="{6C48E072-9BF4-4C68-AFE0-9D4EA56CB90D}"/>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3" name="Oval 314">
                <a:extLst>
                  <a:ext uri="{FF2B5EF4-FFF2-40B4-BE49-F238E27FC236}">
                    <a16:creationId xmlns:a16="http://schemas.microsoft.com/office/drawing/2014/main" id="{6D3BC22D-A249-4A14-9DE6-E31197F0FB90}"/>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4" name="Oval 315">
                <a:extLst>
                  <a:ext uri="{FF2B5EF4-FFF2-40B4-BE49-F238E27FC236}">
                    <a16:creationId xmlns:a16="http://schemas.microsoft.com/office/drawing/2014/main" id="{EB44DAFC-AE8D-4A92-8D01-2691D1FCB641}"/>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5" name="Oval 316">
                <a:extLst>
                  <a:ext uri="{FF2B5EF4-FFF2-40B4-BE49-F238E27FC236}">
                    <a16:creationId xmlns:a16="http://schemas.microsoft.com/office/drawing/2014/main" id="{1443D31C-C51F-4E51-82DF-64F7CEF6AAAD}"/>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6" name="Oval 317">
                <a:extLst>
                  <a:ext uri="{FF2B5EF4-FFF2-40B4-BE49-F238E27FC236}">
                    <a16:creationId xmlns:a16="http://schemas.microsoft.com/office/drawing/2014/main" id="{1D4BCD5A-1C95-4DA8-ADAF-2F4849C99AEE}"/>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7" name="Oval 318">
                <a:extLst>
                  <a:ext uri="{FF2B5EF4-FFF2-40B4-BE49-F238E27FC236}">
                    <a16:creationId xmlns:a16="http://schemas.microsoft.com/office/drawing/2014/main" id="{87F56EB6-2D1C-4EC6-8136-10EA6CDE8D0D}"/>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8" name="Oval 319">
                <a:extLst>
                  <a:ext uri="{FF2B5EF4-FFF2-40B4-BE49-F238E27FC236}">
                    <a16:creationId xmlns:a16="http://schemas.microsoft.com/office/drawing/2014/main" id="{C0B4AAC1-68F8-49C8-BE50-F95816199D15}"/>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9" name="Oval 320">
                <a:extLst>
                  <a:ext uri="{FF2B5EF4-FFF2-40B4-BE49-F238E27FC236}">
                    <a16:creationId xmlns:a16="http://schemas.microsoft.com/office/drawing/2014/main" id="{FF2AA6BB-8BBA-43C3-9D33-955F4B0A96F5}"/>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0" name="Oval 321">
                <a:extLst>
                  <a:ext uri="{FF2B5EF4-FFF2-40B4-BE49-F238E27FC236}">
                    <a16:creationId xmlns:a16="http://schemas.microsoft.com/office/drawing/2014/main" id="{C39EC3E4-53F6-4861-AF4B-F86378376457}"/>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1" name="Oval 322">
                <a:extLst>
                  <a:ext uri="{FF2B5EF4-FFF2-40B4-BE49-F238E27FC236}">
                    <a16:creationId xmlns:a16="http://schemas.microsoft.com/office/drawing/2014/main" id="{87FA9D5F-9E60-4BE9-991F-A107B9905604}"/>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2" name="Oval 323">
                <a:extLst>
                  <a:ext uri="{FF2B5EF4-FFF2-40B4-BE49-F238E27FC236}">
                    <a16:creationId xmlns:a16="http://schemas.microsoft.com/office/drawing/2014/main" id="{E30A5D9C-9E0C-4C09-9428-2D201EA97F61}"/>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3" name="Oval 324">
                <a:extLst>
                  <a:ext uri="{FF2B5EF4-FFF2-40B4-BE49-F238E27FC236}">
                    <a16:creationId xmlns:a16="http://schemas.microsoft.com/office/drawing/2014/main" id="{4B2022B0-40CA-47C4-8E7D-1F3CD64D742E}"/>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4" name="Oval 325">
                <a:extLst>
                  <a:ext uri="{FF2B5EF4-FFF2-40B4-BE49-F238E27FC236}">
                    <a16:creationId xmlns:a16="http://schemas.microsoft.com/office/drawing/2014/main" id="{5977382A-3FB7-4585-B472-964E78A2E496}"/>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5" name="Oval 326">
                <a:extLst>
                  <a:ext uri="{FF2B5EF4-FFF2-40B4-BE49-F238E27FC236}">
                    <a16:creationId xmlns:a16="http://schemas.microsoft.com/office/drawing/2014/main" id="{177E6EB1-CBE2-4BF2-A12B-24EDBF880F0D}"/>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6" name="Oval 327">
                <a:extLst>
                  <a:ext uri="{FF2B5EF4-FFF2-40B4-BE49-F238E27FC236}">
                    <a16:creationId xmlns:a16="http://schemas.microsoft.com/office/drawing/2014/main" id="{36E375D3-AB05-41F7-9A84-C2A9930E547F}"/>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7" name="Oval 328">
                <a:extLst>
                  <a:ext uri="{FF2B5EF4-FFF2-40B4-BE49-F238E27FC236}">
                    <a16:creationId xmlns:a16="http://schemas.microsoft.com/office/drawing/2014/main" id="{CCE4D8A2-C7A2-47D9-B445-2AA4DA374C3F}"/>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8" name="Oval 329">
                <a:extLst>
                  <a:ext uri="{FF2B5EF4-FFF2-40B4-BE49-F238E27FC236}">
                    <a16:creationId xmlns:a16="http://schemas.microsoft.com/office/drawing/2014/main" id="{E87264FD-AEBE-46A5-8C9D-DA2E102FADA9}"/>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9" name="Oval 330">
                <a:extLst>
                  <a:ext uri="{FF2B5EF4-FFF2-40B4-BE49-F238E27FC236}">
                    <a16:creationId xmlns:a16="http://schemas.microsoft.com/office/drawing/2014/main" id="{21ACD557-07E3-4599-966D-909C4460AB7F}"/>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0" name="Oval 331">
                <a:extLst>
                  <a:ext uri="{FF2B5EF4-FFF2-40B4-BE49-F238E27FC236}">
                    <a16:creationId xmlns:a16="http://schemas.microsoft.com/office/drawing/2014/main" id="{87FA8D98-C9B4-4A9E-AA0F-D35078BE386C}"/>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1" name="Oval 332">
                <a:extLst>
                  <a:ext uri="{FF2B5EF4-FFF2-40B4-BE49-F238E27FC236}">
                    <a16:creationId xmlns:a16="http://schemas.microsoft.com/office/drawing/2014/main" id="{2083B34B-3E3A-48E4-B848-B72500C6A6AB}"/>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2" name="Oval 333">
                <a:extLst>
                  <a:ext uri="{FF2B5EF4-FFF2-40B4-BE49-F238E27FC236}">
                    <a16:creationId xmlns:a16="http://schemas.microsoft.com/office/drawing/2014/main" id="{9376B265-2C95-4E77-96FA-F6AEA1070BC0}"/>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3" name="Oval 334">
                <a:extLst>
                  <a:ext uri="{FF2B5EF4-FFF2-40B4-BE49-F238E27FC236}">
                    <a16:creationId xmlns:a16="http://schemas.microsoft.com/office/drawing/2014/main" id="{114486D5-893A-46FD-95D3-215C5D95496C}"/>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4" name="Oval 335">
                <a:extLst>
                  <a:ext uri="{FF2B5EF4-FFF2-40B4-BE49-F238E27FC236}">
                    <a16:creationId xmlns:a16="http://schemas.microsoft.com/office/drawing/2014/main" id="{FF3C6DA2-89CB-4945-8971-D06192EA8DD9}"/>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5" name="Oval 336">
                <a:extLst>
                  <a:ext uri="{FF2B5EF4-FFF2-40B4-BE49-F238E27FC236}">
                    <a16:creationId xmlns:a16="http://schemas.microsoft.com/office/drawing/2014/main" id="{13D882A9-F8B0-4A73-BB75-EE62128D7A81}"/>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6" name="Oval 337">
                <a:extLst>
                  <a:ext uri="{FF2B5EF4-FFF2-40B4-BE49-F238E27FC236}">
                    <a16:creationId xmlns:a16="http://schemas.microsoft.com/office/drawing/2014/main" id="{DBC7F7E4-9558-4089-8344-D9F5EF17B582}"/>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7" name="Oval 338">
                <a:extLst>
                  <a:ext uri="{FF2B5EF4-FFF2-40B4-BE49-F238E27FC236}">
                    <a16:creationId xmlns:a16="http://schemas.microsoft.com/office/drawing/2014/main" id="{EC4FCE67-BB18-4932-AA64-7CE56471B326}"/>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8" name="Oval 339">
                <a:extLst>
                  <a:ext uri="{FF2B5EF4-FFF2-40B4-BE49-F238E27FC236}">
                    <a16:creationId xmlns:a16="http://schemas.microsoft.com/office/drawing/2014/main" id="{3F50CF88-D027-438F-A829-E63D0D61B67B}"/>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9" name="Oval 340">
                <a:extLst>
                  <a:ext uri="{FF2B5EF4-FFF2-40B4-BE49-F238E27FC236}">
                    <a16:creationId xmlns:a16="http://schemas.microsoft.com/office/drawing/2014/main" id="{A55CC3CC-FB23-4D3F-9529-AA1109B1C70A}"/>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0" name="Oval 341">
                <a:extLst>
                  <a:ext uri="{FF2B5EF4-FFF2-40B4-BE49-F238E27FC236}">
                    <a16:creationId xmlns:a16="http://schemas.microsoft.com/office/drawing/2014/main" id="{AC6753CC-48BD-4152-9EE9-DAF09B970189}"/>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1" name="Oval 342">
                <a:extLst>
                  <a:ext uri="{FF2B5EF4-FFF2-40B4-BE49-F238E27FC236}">
                    <a16:creationId xmlns:a16="http://schemas.microsoft.com/office/drawing/2014/main" id="{4B36ADF6-6931-411D-8916-60F9DE473A87}"/>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2" name="Oval 343">
                <a:extLst>
                  <a:ext uri="{FF2B5EF4-FFF2-40B4-BE49-F238E27FC236}">
                    <a16:creationId xmlns:a16="http://schemas.microsoft.com/office/drawing/2014/main" id="{300B3AC8-1F10-4870-8594-F23E8291EEA1}"/>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3" name="Oval 344">
                <a:extLst>
                  <a:ext uri="{FF2B5EF4-FFF2-40B4-BE49-F238E27FC236}">
                    <a16:creationId xmlns:a16="http://schemas.microsoft.com/office/drawing/2014/main" id="{226EF792-467E-43A0-9341-CDCE78E4125A}"/>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4" name="Oval 345">
                <a:extLst>
                  <a:ext uri="{FF2B5EF4-FFF2-40B4-BE49-F238E27FC236}">
                    <a16:creationId xmlns:a16="http://schemas.microsoft.com/office/drawing/2014/main" id="{1AA24BE0-C186-43D3-B2F3-FB958DEEC95B}"/>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5" name="Oval 346">
                <a:extLst>
                  <a:ext uri="{FF2B5EF4-FFF2-40B4-BE49-F238E27FC236}">
                    <a16:creationId xmlns:a16="http://schemas.microsoft.com/office/drawing/2014/main" id="{A1F55A6C-25C1-4FB5-BBD5-667AA638641A}"/>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6" name="Oval 347">
                <a:extLst>
                  <a:ext uri="{FF2B5EF4-FFF2-40B4-BE49-F238E27FC236}">
                    <a16:creationId xmlns:a16="http://schemas.microsoft.com/office/drawing/2014/main" id="{7B146EE8-6233-421B-AB6F-EF02B353BBA6}"/>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7" name="Oval 348">
                <a:extLst>
                  <a:ext uri="{FF2B5EF4-FFF2-40B4-BE49-F238E27FC236}">
                    <a16:creationId xmlns:a16="http://schemas.microsoft.com/office/drawing/2014/main" id="{6AE8587E-0B51-4552-9EE1-7A0980D0EDD3}"/>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8" name="Oval 349">
                <a:extLst>
                  <a:ext uri="{FF2B5EF4-FFF2-40B4-BE49-F238E27FC236}">
                    <a16:creationId xmlns:a16="http://schemas.microsoft.com/office/drawing/2014/main" id="{D84904A8-3899-4A76-8ED6-22EFBECDAE83}"/>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9" name="Oval 350">
                <a:extLst>
                  <a:ext uri="{FF2B5EF4-FFF2-40B4-BE49-F238E27FC236}">
                    <a16:creationId xmlns:a16="http://schemas.microsoft.com/office/drawing/2014/main" id="{21EE6621-C9A7-4DBA-952A-279D576BF2B5}"/>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0" name="Oval 351">
                <a:extLst>
                  <a:ext uri="{FF2B5EF4-FFF2-40B4-BE49-F238E27FC236}">
                    <a16:creationId xmlns:a16="http://schemas.microsoft.com/office/drawing/2014/main" id="{498C9F21-B3B5-4E74-B07E-29C9CB55F824}"/>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1" name="Oval 352">
                <a:extLst>
                  <a:ext uri="{FF2B5EF4-FFF2-40B4-BE49-F238E27FC236}">
                    <a16:creationId xmlns:a16="http://schemas.microsoft.com/office/drawing/2014/main" id="{168D7B66-4B84-4407-A69F-97CB5FF86408}"/>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2" name="Oval 353">
                <a:extLst>
                  <a:ext uri="{FF2B5EF4-FFF2-40B4-BE49-F238E27FC236}">
                    <a16:creationId xmlns:a16="http://schemas.microsoft.com/office/drawing/2014/main" id="{881BE711-F628-4A76-9220-ADD0336D6302}"/>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3" name="Oval 354">
                <a:extLst>
                  <a:ext uri="{FF2B5EF4-FFF2-40B4-BE49-F238E27FC236}">
                    <a16:creationId xmlns:a16="http://schemas.microsoft.com/office/drawing/2014/main" id="{E92730EB-C284-49F5-A963-86EFEAA25EE3}"/>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4" name="Oval 355">
                <a:extLst>
                  <a:ext uri="{FF2B5EF4-FFF2-40B4-BE49-F238E27FC236}">
                    <a16:creationId xmlns:a16="http://schemas.microsoft.com/office/drawing/2014/main" id="{4B32D851-C7BD-409C-9B8B-ED63B1101E3A}"/>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5" name="Oval 356">
                <a:extLst>
                  <a:ext uri="{FF2B5EF4-FFF2-40B4-BE49-F238E27FC236}">
                    <a16:creationId xmlns:a16="http://schemas.microsoft.com/office/drawing/2014/main" id="{5308E493-BE91-43F2-AD3C-BCA9193F161D}"/>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6" name="Oval 357">
                <a:extLst>
                  <a:ext uri="{FF2B5EF4-FFF2-40B4-BE49-F238E27FC236}">
                    <a16:creationId xmlns:a16="http://schemas.microsoft.com/office/drawing/2014/main" id="{23A55F2C-798B-41E7-A3C9-A376BBFCC51F}"/>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7" name="Oval 358">
                <a:extLst>
                  <a:ext uri="{FF2B5EF4-FFF2-40B4-BE49-F238E27FC236}">
                    <a16:creationId xmlns:a16="http://schemas.microsoft.com/office/drawing/2014/main" id="{30EF4719-FEDC-4DF1-BE42-C742C9327E9B}"/>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8" name="Oval 359">
                <a:extLst>
                  <a:ext uri="{FF2B5EF4-FFF2-40B4-BE49-F238E27FC236}">
                    <a16:creationId xmlns:a16="http://schemas.microsoft.com/office/drawing/2014/main" id="{CF3AB54D-44FE-40D9-8B00-60C43DB2E456}"/>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9" name="Oval 360">
                <a:extLst>
                  <a:ext uri="{FF2B5EF4-FFF2-40B4-BE49-F238E27FC236}">
                    <a16:creationId xmlns:a16="http://schemas.microsoft.com/office/drawing/2014/main" id="{555AF268-D080-418D-9D53-FAE34BC874BB}"/>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0" name="Oval 361">
                <a:extLst>
                  <a:ext uri="{FF2B5EF4-FFF2-40B4-BE49-F238E27FC236}">
                    <a16:creationId xmlns:a16="http://schemas.microsoft.com/office/drawing/2014/main" id="{99377E2E-B5A4-4A34-883F-83D4EAEF93C8}"/>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1" name="Oval 362">
                <a:extLst>
                  <a:ext uri="{FF2B5EF4-FFF2-40B4-BE49-F238E27FC236}">
                    <a16:creationId xmlns:a16="http://schemas.microsoft.com/office/drawing/2014/main" id="{CAB14DB7-6AE5-42B9-9DB7-9B657AAEB418}"/>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2" name="Oval 363">
                <a:extLst>
                  <a:ext uri="{FF2B5EF4-FFF2-40B4-BE49-F238E27FC236}">
                    <a16:creationId xmlns:a16="http://schemas.microsoft.com/office/drawing/2014/main" id="{A3FFD370-F33C-4880-A3A5-8C7AC27EEEE6}"/>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3" name="Oval 364">
                <a:extLst>
                  <a:ext uri="{FF2B5EF4-FFF2-40B4-BE49-F238E27FC236}">
                    <a16:creationId xmlns:a16="http://schemas.microsoft.com/office/drawing/2014/main" id="{B08E95C7-0035-4E2B-B0BB-99F61900C0B1}"/>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4" name="Oval 365">
                <a:extLst>
                  <a:ext uri="{FF2B5EF4-FFF2-40B4-BE49-F238E27FC236}">
                    <a16:creationId xmlns:a16="http://schemas.microsoft.com/office/drawing/2014/main" id="{CB88E4D1-F7B3-4708-9142-25682A76F36C}"/>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5" name="Oval 366">
                <a:extLst>
                  <a:ext uri="{FF2B5EF4-FFF2-40B4-BE49-F238E27FC236}">
                    <a16:creationId xmlns:a16="http://schemas.microsoft.com/office/drawing/2014/main" id="{3A7530D1-FC64-491D-BB2B-8C56F1406F4D}"/>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6" name="Oval 367">
                <a:extLst>
                  <a:ext uri="{FF2B5EF4-FFF2-40B4-BE49-F238E27FC236}">
                    <a16:creationId xmlns:a16="http://schemas.microsoft.com/office/drawing/2014/main" id="{27926E35-D2F1-4515-BCEB-C8937D9D4BD7}"/>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7" name="Oval 368">
                <a:extLst>
                  <a:ext uri="{FF2B5EF4-FFF2-40B4-BE49-F238E27FC236}">
                    <a16:creationId xmlns:a16="http://schemas.microsoft.com/office/drawing/2014/main" id="{4DFE4147-EEA3-4656-8D84-711E6A59EB71}"/>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8" name="Oval 369">
                <a:extLst>
                  <a:ext uri="{FF2B5EF4-FFF2-40B4-BE49-F238E27FC236}">
                    <a16:creationId xmlns:a16="http://schemas.microsoft.com/office/drawing/2014/main" id="{BD82A78C-52ED-4FBA-BE5C-8CB07F615FF5}"/>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9" name="Oval 370">
                <a:extLst>
                  <a:ext uri="{FF2B5EF4-FFF2-40B4-BE49-F238E27FC236}">
                    <a16:creationId xmlns:a16="http://schemas.microsoft.com/office/drawing/2014/main" id="{49C63990-1AA6-4859-956C-44E3E1D231FD}"/>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0" name="Oval 371">
                <a:extLst>
                  <a:ext uri="{FF2B5EF4-FFF2-40B4-BE49-F238E27FC236}">
                    <a16:creationId xmlns:a16="http://schemas.microsoft.com/office/drawing/2014/main" id="{B40E5530-32DB-4BBD-8B7F-25FC2E809C16}"/>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1" name="Oval 372">
                <a:extLst>
                  <a:ext uri="{FF2B5EF4-FFF2-40B4-BE49-F238E27FC236}">
                    <a16:creationId xmlns:a16="http://schemas.microsoft.com/office/drawing/2014/main" id="{615CDAB1-8A89-467E-AB16-25534E3BFA05}"/>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2" name="Oval 373">
                <a:extLst>
                  <a:ext uri="{FF2B5EF4-FFF2-40B4-BE49-F238E27FC236}">
                    <a16:creationId xmlns:a16="http://schemas.microsoft.com/office/drawing/2014/main" id="{6BACF808-C2B4-46D2-9414-3FC839473A92}"/>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3" name="Oval 374">
                <a:extLst>
                  <a:ext uri="{FF2B5EF4-FFF2-40B4-BE49-F238E27FC236}">
                    <a16:creationId xmlns:a16="http://schemas.microsoft.com/office/drawing/2014/main" id="{59C938A3-B675-4B0D-9DF4-78B01AB609CD}"/>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4" name="Oval 375">
                <a:extLst>
                  <a:ext uri="{FF2B5EF4-FFF2-40B4-BE49-F238E27FC236}">
                    <a16:creationId xmlns:a16="http://schemas.microsoft.com/office/drawing/2014/main" id="{2AD1A92B-4A47-4C6C-8AC7-97A6D0A27E92}"/>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5" name="Oval 376">
                <a:extLst>
                  <a:ext uri="{FF2B5EF4-FFF2-40B4-BE49-F238E27FC236}">
                    <a16:creationId xmlns:a16="http://schemas.microsoft.com/office/drawing/2014/main" id="{93F831CF-26CC-4335-9995-9263D5E47B18}"/>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6" name="Oval 377">
                <a:extLst>
                  <a:ext uri="{FF2B5EF4-FFF2-40B4-BE49-F238E27FC236}">
                    <a16:creationId xmlns:a16="http://schemas.microsoft.com/office/drawing/2014/main" id="{61F9C302-37AC-413A-82F9-3EE5D69708C5}"/>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7" name="Oval 378">
                <a:extLst>
                  <a:ext uri="{FF2B5EF4-FFF2-40B4-BE49-F238E27FC236}">
                    <a16:creationId xmlns:a16="http://schemas.microsoft.com/office/drawing/2014/main" id="{6285CDC3-386C-42EC-8F08-C294A8A2ABF9}"/>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8" name="Oval 379">
                <a:extLst>
                  <a:ext uri="{FF2B5EF4-FFF2-40B4-BE49-F238E27FC236}">
                    <a16:creationId xmlns:a16="http://schemas.microsoft.com/office/drawing/2014/main" id="{778A4FC7-FC28-4F76-9994-B1752EA02FAC}"/>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9" name="Oval 380">
                <a:extLst>
                  <a:ext uri="{FF2B5EF4-FFF2-40B4-BE49-F238E27FC236}">
                    <a16:creationId xmlns:a16="http://schemas.microsoft.com/office/drawing/2014/main" id="{CDFC67E6-274E-4614-8B12-1A5A3B636E71}"/>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0" name="Oval 381">
                <a:extLst>
                  <a:ext uri="{FF2B5EF4-FFF2-40B4-BE49-F238E27FC236}">
                    <a16:creationId xmlns:a16="http://schemas.microsoft.com/office/drawing/2014/main" id="{B7F1F2D4-379F-494B-8C8E-1B0468131BB3}"/>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1" name="Oval 382">
                <a:extLst>
                  <a:ext uri="{FF2B5EF4-FFF2-40B4-BE49-F238E27FC236}">
                    <a16:creationId xmlns:a16="http://schemas.microsoft.com/office/drawing/2014/main" id="{4065D840-11A4-46C6-8F14-FB87AD06546C}"/>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2" name="Oval 383">
                <a:extLst>
                  <a:ext uri="{FF2B5EF4-FFF2-40B4-BE49-F238E27FC236}">
                    <a16:creationId xmlns:a16="http://schemas.microsoft.com/office/drawing/2014/main" id="{F21055E9-19C3-44A4-9314-3F56D46E31F6}"/>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3" name="Oval 384">
                <a:extLst>
                  <a:ext uri="{FF2B5EF4-FFF2-40B4-BE49-F238E27FC236}">
                    <a16:creationId xmlns:a16="http://schemas.microsoft.com/office/drawing/2014/main" id="{A887CC8D-EF5C-4765-8ADC-2AD61DF9E09C}"/>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4" name="Oval 385">
                <a:extLst>
                  <a:ext uri="{FF2B5EF4-FFF2-40B4-BE49-F238E27FC236}">
                    <a16:creationId xmlns:a16="http://schemas.microsoft.com/office/drawing/2014/main" id="{F9D3DB0C-3136-4B1A-B48D-A7FDEEED9B03}"/>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5" name="Oval 386">
                <a:extLst>
                  <a:ext uri="{FF2B5EF4-FFF2-40B4-BE49-F238E27FC236}">
                    <a16:creationId xmlns:a16="http://schemas.microsoft.com/office/drawing/2014/main" id="{8DFA30A8-CE86-4D5E-B827-FA17D1B09BC1}"/>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6" name="Oval 387">
                <a:extLst>
                  <a:ext uri="{FF2B5EF4-FFF2-40B4-BE49-F238E27FC236}">
                    <a16:creationId xmlns:a16="http://schemas.microsoft.com/office/drawing/2014/main" id="{78990482-4167-4DDA-A6E2-5C5E8760F466}"/>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7" name="Oval 388">
                <a:extLst>
                  <a:ext uri="{FF2B5EF4-FFF2-40B4-BE49-F238E27FC236}">
                    <a16:creationId xmlns:a16="http://schemas.microsoft.com/office/drawing/2014/main" id="{EAD89EAF-E384-4031-A66B-D3144F3CF325}"/>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8" name="Oval 389">
                <a:extLst>
                  <a:ext uri="{FF2B5EF4-FFF2-40B4-BE49-F238E27FC236}">
                    <a16:creationId xmlns:a16="http://schemas.microsoft.com/office/drawing/2014/main" id="{D483273F-86F0-40D9-951C-F7737A6A20EC}"/>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9" name="Oval 390">
                <a:extLst>
                  <a:ext uri="{FF2B5EF4-FFF2-40B4-BE49-F238E27FC236}">
                    <a16:creationId xmlns:a16="http://schemas.microsoft.com/office/drawing/2014/main" id="{572FB946-2B9D-4D5C-8423-0AB5DC409654}"/>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0" name="Oval 391">
                <a:extLst>
                  <a:ext uri="{FF2B5EF4-FFF2-40B4-BE49-F238E27FC236}">
                    <a16:creationId xmlns:a16="http://schemas.microsoft.com/office/drawing/2014/main" id="{91247494-459F-497A-88E8-7BF3BADB5D55}"/>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1" name="Oval 392">
                <a:extLst>
                  <a:ext uri="{FF2B5EF4-FFF2-40B4-BE49-F238E27FC236}">
                    <a16:creationId xmlns:a16="http://schemas.microsoft.com/office/drawing/2014/main" id="{D1224D4A-A96E-493C-80F6-50F63CD3D387}"/>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2" name="Oval 393">
                <a:extLst>
                  <a:ext uri="{FF2B5EF4-FFF2-40B4-BE49-F238E27FC236}">
                    <a16:creationId xmlns:a16="http://schemas.microsoft.com/office/drawing/2014/main" id="{4DD71517-0B28-4AC7-9E7F-013C6B631D94}"/>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3" name="Oval 394">
                <a:extLst>
                  <a:ext uri="{FF2B5EF4-FFF2-40B4-BE49-F238E27FC236}">
                    <a16:creationId xmlns:a16="http://schemas.microsoft.com/office/drawing/2014/main" id="{D3A5236F-8ED2-48D3-A801-819959390FAB}"/>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4" name="Oval 395">
                <a:extLst>
                  <a:ext uri="{FF2B5EF4-FFF2-40B4-BE49-F238E27FC236}">
                    <a16:creationId xmlns:a16="http://schemas.microsoft.com/office/drawing/2014/main" id="{285F5736-2DCC-4201-84F9-225711D35A1F}"/>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5" name="Oval 396">
                <a:extLst>
                  <a:ext uri="{FF2B5EF4-FFF2-40B4-BE49-F238E27FC236}">
                    <a16:creationId xmlns:a16="http://schemas.microsoft.com/office/drawing/2014/main" id="{42D5B7C8-417B-415A-9733-BA315F34D693}"/>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6" name="Oval 397">
                <a:extLst>
                  <a:ext uri="{FF2B5EF4-FFF2-40B4-BE49-F238E27FC236}">
                    <a16:creationId xmlns:a16="http://schemas.microsoft.com/office/drawing/2014/main" id="{6CC3690C-D00D-4BE3-84F0-456FB324529B}"/>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7" name="Oval 398">
                <a:extLst>
                  <a:ext uri="{FF2B5EF4-FFF2-40B4-BE49-F238E27FC236}">
                    <a16:creationId xmlns:a16="http://schemas.microsoft.com/office/drawing/2014/main" id="{FCFF45B3-D7D1-41C7-B5E7-19760BB89B58}"/>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8" name="Oval 399">
                <a:extLst>
                  <a:ext uri="{FF2B5EF4-FFF2-40B4-BE49-F238E27FC236}">
                    <a16:creationId xmlns:a16="http://schemas.microsoft.com/office/drawing/2014/main" id="{8D0BA9AC-4ECF-48FC-B484-3FD261C22197}"/>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9" name="Oval 400">
                <a:extLst>
                  <a:ext uri="{FF2B5EF4-FFF2-40B4-BE49-F238E27FC236}">
                    <a16:creationId xmlns:a16="http://schemas.microsoft.com/office/drawing/2014/main" id="{176FFAA6-FB97-44AD-B048-FD3D7B23B0F9}"/>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0" name="Oval 401">
                <a:extLst>
                  <a:ext uri="{FF2B5EF4-FFF2-40B4-BE49-F238E27FC236}">
                    <a16:creationId xmlns:a16="http://schemas.microsoft.com/office/drawing/2014/main" id="{E71D6E73-D7B0-41E8-A00F-B0BEEBFA2254}"/>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1" name="Oval 402">
                <a:extLst>
                  <a:ext uri="{FF2B5EF4-FFF2-40B4-BE49-F238E27FC236}">
                    <a16:creationId xmlns:a16="http://schemas.microsoft.com/office/drawing/2014/main" id="{851C254C-D549-4487-8E48-78ED9E0D1340}"/>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2" name="Oval 403">
                <a:extLst>
                  <a:ext uri="{FF2B5EF4-FFF2-40B4-BE49-F238E27FC236}">
                    <a16:creationId xmlns:a16="http://schemas.microsoft.com/office/drawing/2014/main" id="{12919838-F005-417B-8D93-FC374B5740D1}"/>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3" name="Oval 404">
                <a:extLst>
                  <a:ext uri="{FF2B5EF4-FFF2-40B4-BE49-F238E27FC236}">
                    <a16:creationId xmlns:a16="http://schemas.microsoft.com/office/drawing/2014/main" id="{53447DDD-89B6-4932-A996-4F1DDADA6BE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4" name="Oval 405">
                <a:extLst>
                  <a:ext uri="{FF2B5EF4-FFF2-40B4-BE49-F238E27FC236}">
                    <a16:creationId xmlns:a16="http://schemas.microsoft.com/office/drawing/2014/main" id="{E8E1956A-FC19-4AE3-B1D7-1E47D7E98524}"/>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6" name="Group 607">
              <a:extLst>
                <a:ext uri="{FF2B5EF4-FFF2-40B4-BE49-F238E27FC236}">
                  <a16:creationId xmlns:a16="http://schemas.microsoft.com/office/drawing/2014/main" id="{01951F5A-E04C-43D2-A3A9-06601C1DBEEF}"/>
                </a:ext>
              </a:extLst>
            </p:cNvPr>
            <p:cNvGrpSpPr/>
            <p:nvPr/>
          </p:nvGrpSpPr>
          <p:grpSpPr bwMode="auto">
            <a:xfrm>
              <a:off x="453" y="1776"/>
              <a:ext cx="2722" cy="574"/>
              <a:chOff x="453" y="1776"/>
              <a:chExt cx="2722" cy="574"/>
            </a:xfrm>
            <a:grpFill/>
          </p:grpSpPr>
          <p:sp>
            <p:nvSpPr>
              <p:cNvPr id="1055" name="Oval 407">
                <a:extLst>
                  <a:ext uri="{FF2B5EF4-FFF2-40B4-BE49-F238E27FC236}">
                    <a16:creationId xmlns:a16="http://schemas.microsoft.com/office/drawing/2014/main" id="{FC47D27A-6877-40FA-851D-D96A587A4898}"/>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6" name="Oval 408">
                <a:extLst>
                  <a:ext uri="{FF2B5EF4-FFF2-40B4-BE49-F238E27FC236}">
                    <a16:creationId xmlns:a16="http://schemas.microsoft.com/office/drawing/2014/main" id="{3D01E80A-84E8-4E3C-8D74-E8E93E2CA147}"/>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7" name="Oval 409">
                <a:extLst>
                  <a:ext uri="{FF2B5EF4-FFF2-40B4-BE49-F238E27FC236}">
                    <a16:creationId xmlns:a16="http://schemas.microsoft.com/office/drawing/2014/main" id="{5F85EEB6-F421-4EBB-AC8D-F3F8E04130D5}"/>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8" name="Oval 410">
                <a:extLst>
                  <a:ext uri="{FF2B5EF4-FFF2-40B4-BE49-F238E27FC236}">
                    <a16:creationId xmlns:a16="http://schemas.microsoft.com/office/drawing/2014/main" id="{A741BBD7-75ED-446C-9118-4BC9A3264AE1}"/>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9" name="Oval 411">
                <a:extLst>
                  <a:ext uri="{FF2B5EF4-FFF2-40B4-BE49-F238E27FC236}">
                    <a16:creationId xmlns:a16="http://schemas.microsoft.com/office/drawing/2014/main" id="{88ED4C3A-6C13-4C3A-AC29-0D6102C23850}"/>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0" name="Oval 412">
                <a:extLst>
                  <a:ext uri="{FF2B5EF4-FFF2-40B4-BE49-F238E27FC236}">
                    <a16:creationId xmlns:a16="http://schemas.microsoft.com/office/drawing/2014/main" id="{30087B4D-C1DA-40A4-A0F8-469B90417DD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1" name="Oval 413">
                <a:extLst>
                  <a:ext uri="{FF2B5EF4-FFF2-40B4-BE49-F238E27FC236}">
                    <a16:creationId xmlns:a16="http://schemas.microsoft.com/office/drawing/2014/main" id="{0DE845CF-50BD-4FE9-BAC2-A6945CA2BB39}"/>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2" name="Oval 414">
                <a:extLst>
                  <a:ext uri="{FF2B5EF4-FFF2-40B4-BE49-F238E27FC236}">
                    <a16:creationId xmlns:a16="http://schemas.microsoft.com/office/drawing/2014/main" id="{627B1674-882A-4902-A6C3-A50203AD1AB9}"/>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3" name="Oval 415">
                <a:extLst>
                  <a:ext uri="{FF2B5EF4-FFF2-40B4-BE49-F238E27FC236}">
                    <a16:creationId xmlns:a16="http://schemas.microsoft.com/office/drawing/2014/main" id="{6A2F8112-90E6-4F8D-AECA-D90EDF1194A9}"/>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4" name="Oval 416">
                <a:extLst>
                  <a:ext uri="{FF2B5EF4-FFF2-40B4-BE49-F238E27FC236}">
                    <a16:creationId xmlns:a16="http://schemas.microsoft.com/office/drawing/2014/main" id="{FB2CF66B-4776-4FBB-90F6-35E27702247F}"/>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5" name="Oval 417">
                <a:extLst>
                  <a:ext uri="{FF2B5EF4-FFF2-40B4-BE49-F238E27FC236}">
                    <a16:creationId xmlns:a16="http://schemas.microsoft.com/office/drawing/2014/main" id="{A16526C8-A1EA-457E-B5A4-74ED6097CC4F}"/>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6" name="Oval 418">
                <a:extLst>
                  <a:ext uri="{FF2B5EF4-FFF2-40B4-BE49-F238E27FC236}">
                    <a16:creationId xmlns:a16="http://schemas.microsoft.com/office/drawing/2014/main" id="{CE7592A0-AE0C-4339-9825-965C9E57FDB7}"/>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7" name="Oval 419">
                <a:extLst>
                  <a:ext uri="{FF2B5EF4-FFF2-40B4-BE49-F238E27FC236}">
                    <a16:creationId xmlns:a16="http://schemas.microsoft.com/office/drawing/2014/main" id="{9E199B00-FD15-4C38-825F-D952C04917FC}"/>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8" name="Oval 420">
                <a:extLst>
                  <a:ext uri="{FF2B5EF4-FFF2-40B4-BE49-F238E27FC236}">
                    <a16:creationId xmlns:a16="http://schemas.microsoft.com/office/drawing/2014/main" id="{D0F9F735-2771-4C4B-802F-7AFE31C99B39}"/>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9" name="Oval 421">
                <a:extLst>
                  <a:ext uri="{FF2B5EF4-FFF2-40B4-BE49-F238E27FC236}">
                    <a16:creationId xmlns:a16="http://schemas.microsoft.com/office/drawing/2014/main" id="{BDD917CB-95B7-4F30-88FD-8327CBE33589}"/>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0" name="Oval 422">
                <a:extLst>
                  <a:ext uri="{FF2B5EF4-FFF2-40B4-BE49-F238E27FC236}">
                    <a16:creationId xmlns:a16="http://schemas.microsoft.com/office/drawing/2014/main" id="{B42E7A3C-18C6-49DE-9810-946C1C22C6AE}"/>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1" name="Oval 423">
                <a:extLst>
                  <a:ext uri="{FF2B5EF4-FFF2-40B4-BE49-F238E27FC236}">
                    <a16:creationId xmlns:a16="http://schemas.microsoft.com/office/drawing/2014/main" id="{6AD43874-CAB4-4214-A11E-E142AD1FC4C2}"/>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2" name="Oval 424">
                <a:extLst>
                  <a:ext uri="{FF2B5EF4-FFF2-40B4-BE49-F238E27FC236}">
                    <a16:creationId xmlns:a16="http://schemas.microsoft.com/office/drawing/2014/main" id="{C39A98A1-A0F9-43AB-B25B-5E10BB8817C4}"/>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3" name="Oval 425">
                <a:extLst>
                  <a:ext uri="{FF2B5EF4-FFF2-40B4-BE49-F238E27FC236}">
                    <a16:creationId xmlns:a16="http://schemas.microsoft.com/office/drawing/2014/main" id="{C2E6C317-413B-49DF-B9A8-8CD6DD4EA1AA}"/>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4" name="Oval 426">
                <a:extLst>
                  <a:ext uri="{FF2B5EF4-FFF2-40B4-BE49-F238E27FC236}">
                    <a16:creationId xmlns:a16="http://schemas.microsoft.com/office/drawing/2014/main" id="{C2C4E9AD-E333-4C84-BE34-9BF86D06B81D}"/>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5" name="Oval 427">
                <a:extLst>
                  <a:ext uri="{FF2B5EF4-FFF2-40B4-BE49-F238E27FC236}">
                    <a16:creationId xmlns:a16="http://schemas.microsoft.com/office/drawing/2014/main" id="{D416886D-1D58-4579-99FF-85B6FC0EA757}"/>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6" name="Oval 428">
                <a:extLst>
                  <a:ext uri="{FF2B5EF4-FFF2-40B4-BE49-F238E27FC236}">
                    <a16:creationId xmlns:a16="http://schemas.microsoft.com/office/drawing/2014/main" id="{D0846963-15AF-4F50-8852-94C2069130A4}"/>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7" name="Oval 429">
                <a:extLst>
                  <a:ext uri="{FF2B5EF4-FFF2-40B4-BE49-F238E27FC236}">
                    <a16:creationId xmlns:a16="http://schemas.microsoft.com/office/drawing/2014/main" id="{C9D0E215-F0B9-402F-AFC8-A365E67C8544}"/>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8" name="Oval 430">
                <a:extLst>
                  <a:ext uri="{FF2B5EF4-FFF2-40B4-BE49-F238E27FC236}">
                    <a16:creationId xmlns:a16="http://schemas.microsoft.com/office/drawing/2014/main" id="{256FF29A-0FE9-4502-B32A-72A3FB7B685F}"/>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9" name="Oval 431">
                <a:extLst>
                  <a:ext uri="{FF2B5EF4-FFF2-40B4-BE49-F238E27FC236}">
                    <a16:creationId xmlns:a16="http://schemas.microsoft.com/office/drawing/2014/main" id="{22AEAB3B-D475-4227-A618-6EEF40CDBF41}"/>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0" name="Oval 432">
                <a:extLst>
                  <a:ext uri="{FF2B5EF4-FFF2-40B4-BE49-F238E27FC236}">
                    <a16:creationId xmlns:a16="http://schemas.microsoft.com/office/drawing/2014/main" id="{D5E50E6C-7FAA-42F7-9948-9D0C33BA8855}"/>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1" name="Oval 433">
                <a:extLst>
                  <a:ext uri="{FF2B5EF4-FFF2-40B4-BE49-F238E27FC236}">
                    <a16:creationId xmlns:a16="http://schemas.microsoft.com/office/drawing/2014/main" id="{65ADD044-9EB9-460E-9FC3-A0667AC99486}"/>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2" name="Oval 434">
                <a:extLst>
                  <a:ext uri="{FF2B5EF4-FFF2-40B4-BE49-F238E27FC236}">
                    <a16:creationId xmlns:a16="http://schemas.microsoft.com/office/drawing/2014/main" id="{05A3D383-8D81-4DDE-8FB6-F742E679447B}"/>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3" name="Oval 435">
                <a:extLst>
                  <a:ext uri="{FF2B5EF4-FFF2-40B4-BE49-F238E27FC236}">
                    <a16:creationId xmlns:a16="http://schemas.microsoft.com/office/drawing/2014/main" id="{358447D4-8DC2-4270-83E0-D869A2C05A3C}"/>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4" name="Oval 436">
                <a:extLst>
                  <a:ext uri="{FF2B5EF4-FFF2-40B4-BE49-F238E27FC236}">
                    <a16:creationId xmlns:a16="http://schemas.microsoft.com/office/drawing/2014/main" id="{385E976A-FBBF-41AD-BFBA-525DFDEBF2DF}"/>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5" name="Oval 437">
                <a:extLst>
                  <a:ext uri="{FF2B5EF4-FFF2-40B4-BE49-F238E27FC236}">
                    <a16:creationId xmlns:a16="http://schemas.microsoft.com/office/drawing/2014/main" id="{0DB7CF5F-5546-4013-81FB-282A21F3F55B}"/>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6" name="Oval 438">
                <a:extLst>
                  <a:ext uri="{FF2B5EF4-FFF2-40B4-BE49-F238E27FC236}">
                    <a16:creationId xmlns:a16="http://schemas.microsoft.com/office/drawing/2014/main" id="{B7D6FD9F-29E1-4DCE-ADDB-2A422C02A2E4}"/>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7" name="Oval 439">
                <a:extLst>
                  <a:ext uri="{FF2B5EF4-FFF2-40B4-BE49-F238E27FC236}">
                    <a16:creationId xmlns:a16="http://schemas.microsoft.com/office/drawing/2014/main" id="{E780AD4B-60E7-43E7-B914-15FEB262FD30}"/>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8" name="Oval 440">
                <a:extLst>
                  <a:ext uri="{FF2B5EF4-FFF2-40B4-BE49-F238E27FC236}">
                    <a16:creationId xmlns:a16="http://schemas.microsoft.com/office/drawing/2014/main" id="{B47D73ED-B760-4C83-82C3-8CE3DE84E196}"/>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9" name="Oval 441">
                <a:extLst>
                  <a:ext uri="{FF2B5EF4-FFF2-40B4-BE49-F238E27FC236}">
                    <a16:creationId xmlns:a16="http://schemas.microsoft.com/office/drawing/2014/main" id="{B0D3C585-C8C7-471F-A79A-4AE9C6D8F2E6}"/>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0" name="Oval 442">
                <a:extLst>
                  <a:ext uri="{FF2B5EF4-FFF2-40B4-BE49-F238E27FC236}">
                    <a16:creationId xmlns:a16="http://schemas.microsoft.com/office/drawing/2014/main" id="{AB096584-64F1-45BF-9460-201F55BCCF7D}"/>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1" name="Oval 443">
                <a:extLst>
                  <a:ext uri="{FF2B5EF4-FFF2-40B4-BE49-F238E27FC236}">
                    <a16:creationId xmlns:a16="http://schemas.microsoft.com/office/drawing/2014/main" id="{C940CD6B-677C-4F7E-8517-EEF5122B1DDE}"/>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2" name="Oval 444">
                <a:extLst>
                  <a:ext uri="{FF2B5EF4-FFF2-40B4-BE49-F238E27FC236}">
                    <a16:creationId xmlns:a16="http://schemas.microsoft.com/office/drawing/2014/main" id="{0391F9F0-428F-4F96-AD00-DDBD344CD1E9}"/>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3" name="Oval 445">
                <a:extLst>
                  <a:ext uri="{FF2B5EF4-FFF2-40B4-BE49-F238E27FC236}">
                    <a16:creationId xmlns:a16="http://schemas.microsoft.com/office/drawing/2014/main" id="{78660B3D-FB4F-41FD-8658-3B04E274A83D}"/>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4" name="Oval 446">
                <a:extLst>
                  <a:ext uri="{FF2B5EF4-FFF2-40B4-BE49-F238E27FC236}">
                    <a16:creationId xmlns:a16="http://schemas.microsoft.com/office/drawing/2014/main" id="{F50F9525-AA79-4A41-A278-ACA8C698D38E}"/>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5" name="Oval 447">
                <a:extLst>
                  <a:ext uri="{FF2B5EF4-FFF2-40B4-BE49-F238E27FC236}">
                    <a16:creationId xmlns:a16="http://schemas.microsoft.com/office/drawing/2014/main" id="{4EE07E28-3298-4777-8DEB-A66989A1D8B3}"/>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6" name="Oval 448">
                <a:extLst>
                  <a:ext uri="{FF2B5EF4-FFF2-40B4-BE49-F238E27FC236}">
                    <a16:creationId xmlns:a16="http://schemas.microsoft.com/office/drawing/2014/main" id="{110CB58D-E914-41C4-AA3D-4E713CFEBC0F}"/>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7" name="Oval 449">
                <a:extLst>
                  <a:ext uri="{FF2B5EF4-FFF2-40B4-BE49-F238E27FC236}">
                    <a16:creationId xmlns:a16="http://schemas.microsoft.com/office/drawing/2014/main" id="{799E3933-0B37-471C-A54C-D9571C94F2C6}"/>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8" name="Oval 450">
                <a:extLst>
                  <a:ext uri="{FF2B5EF4-FFF2-40B4-BE49-F238E27FC236}">
                    <a16:creationId xmlns:a16="http://schemas.microsoft.com/office/drawing/2014/main" id="{C34CE5B4-C668-4D5E-AB04-2B85E1DE4C88}"/>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9" name="Oval 451">
                <a:extLst>
                  <a:ext uri="{FF2B5EF4-FFF2-40B4-BE49-F238E27FC236}">
                    <a16:creationId xmlns:a16="http://schemas.microsoft.com/office/drawing/2014/main" id="{12A80BE0-F39E-47CB-97F8-973A4908DE8E}"/>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0" name="Oval 452">
                <a:extLst>
                  <a:ext uri="{FF2B5EF4-FFF2-40B4-BE49-F238E27FC236}">
                    <a16:creationId xmlns:a16="http://schemas.microsoft.com/office/drawing/2014/main" id="{2B8E98B2-783F-4F06-A93F-A8EF69647F96}"/>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1" name="Oval 453">
                <a:extLst>
                  <a:ext uri="{FF2B5EF4-FFF2-40B4-BE49-F238E27FC236}">
                    <a16:creationId xmlns:a16="http://schemas.microsoft.com/office/drawing/2014/main" id="{099C4A4A-AB7C-4809-8A86-6810E29FCBC2}"/>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2" name="Oval 454">
                <a:extLst>
                  <a:ext uri="{FF2B5EF4-FFF2-40B4-BE49-F238E27FC236}">
                    <a16:creationId xmlns:a16="http://schemas.microsoft.com/office/drawing/2014/main" id="{7F2A55CC-946E-419A-B875-D0A5F5CEFA14}"/>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3" name="Oval 455">
                <a:extLst>
                  <a:ext uri="{FF2B5EF4-FFF2-40B4-BE49-F238E27FC236}">
                    <a16:creationId xmlns:a16="http://schemas.microsoft.com/office/drawing/2014/main" id="{139F3C97-BB17-43B9-AC0D-CBD782BBF196}"/>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4" name="Oval 456">
                <a:extLst>
                  <a:ext uri="{FF2B5EF4-FFF2-40B4-BE49-F238E27FC236}">
                    <a16:creationId xmlns:a16="http://schemas.microsoft.com/office/drawing/2014/main" id="{FA7B696B-1BCE-433A-AF29-44E74B367F93}"/>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5" name="Oval 457">
                <a:extLst>
                  <a:ext uri="{FF2B5EF4-FFF2-40B4-BE49-F238E27FC236}">
                    <a16:creationId xmlns:a16="http://schemas.microsoft.com/office/drawing/2014/main" id="{3E77A369-03BE-469E-8B32-9D8E5200D9D1}"/>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6" name="Oval 458">
                <a:extLst>
                  <a:ext uri="{FF2B5EF4-FFF2-40B4-BE49-F238E27FC236}">
                    <a16:creationId xmlns:a16="http://schemas.microsoft.com/office/drawing/2014/main" id="{53693BD5-5A5E-46A3-8C60-9F845B4DA371}"/>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7" name="Oval 459">
                <a:extLst>
                  <a:ext uri="{FF2B5EF4-FFF2-40B4-BE49-F238E27FC236}">
                    <a16:creationId xmlns:a16="http://schemas.microsoft.com/office/drawing/2014/main" id="{0950DAF1-731E-4A78-BD95-8454DCC32826}"/>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8" name="Oval 460">
                <a:extLst>
                  <a:ext uri="{FF2B5EF4-FFF2-40B4-BE49-F238E27FC236}">
                    <a16:creationId xmlns:a16="http://schemas.microsoft.com/office/drawing/2014/main" id="{68B03CFD-3AD7-4136-BEA5-6F333C628CCB}"/>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9" name="Oval 461">
                <a:extLst>
                  <a:ext uri="{FF2B5EF4-FFF2-40B4-BE49-F238E27FC236}">
                    <a16:creationId xmlns:a16="http://schemas.microsoft.com/office/drawing/2014/main" id="{5DF52999-E28B-43CC-89DE-4A7B88E5626A}"/>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0" name="Oval 462">
                <a:extLst>
                  <a:ext uri="{FF2B5EF4-FFF2-40B4-BE49-F238E27FC236}">
                    <a16:creationId xmlns:a16="http://schemas.microsoft.com/office/drawing/2014/main" id="{1A8DC351-8C4E-49C1-98F8-562A7B0828D9}"/>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1" name="Oval 463">
                <a:extLst>
                  <a:ext uri="{FF2B5EF4-FFF2-40B4-BE49-F238E27FC236}">
                    <a16:creationId xmlns:a16="http://schemas.microsoft.com/office/drawing/2014/main" id="{9102AB80-6533-4C64-B5A2-EA0F2940FD52}"/>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2" name="Oval 464">
                <a:extLst>
                  <a:ext uri="{FF2B5EF4-FFF2-40B4-BE49-F238E27FC236}">
                    <a16:creationId xmlns:a16="http://schemas.microsoft.com/office/drawing/2014/main" id="{2AE4BC87-8EDB-4C46-B6A3-3C39AB67384E}"/>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3" name="Oval 465">
                <a:extLst>
                  <a:ext uri="{FF2B5EF4-FFF2-40B4-BE49-F238E27FC236}">
                    <a16:creationId xmlns:a16="http://schemas.microsoft.com/office/drawing/2014/main" id="{8EAACF2E-A274-4CEB-BEB1-ECED852F668A}"/>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4" name="Oval 466">
                <a:extLst>
                  <a:ext uri="{FF2B5EF4-FFF2-40B4-BE49-F238E27FC236}">
                    <a16:creationId xmlns:a16="http://schemas.microsoft.com/office/drawing/2014/main" id="{38CB0DB8-9452-4803-86FE-3507A94B2854}"/>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5" name="Oval 467">
                <a:extLst>
                  <a:ext uri="{FF2B5EF4-FFF2-40B4-BE49-F238E27FC236}">
                    <a16:creationId xmlns:a16="http://schemas.microsoft.com/office/drawing/2014/main" id="{913DEE1D-BE82-4A2A-9A95-850875E20695}"/>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6" name="Oval 468">
                <a:extLst>
                  <a:ext uri="{FF2B5EF4-FFF2-40B4-BE49-F238E27FC236}">
                    <a16:creationId xmlns:a16="http://schemas.microsoft.com/office/drawing/2014/main" id="{49BB028B-2545-4107-934A-8CDEE1ADDF71}"/>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7" name="Oval 469">
                <a:extLst>
                  <a:ext uri="{FF2B5EF4-FFF2-40B4-BE49-F238E27FC236}">
                    <a16:creationId xmlns:a16="http://schemas.microsoft.com/office/drawing/2014/main" id="{AE011938-0500-4B08-ACD0-0F7E5BF4D721}"/>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8" name="Oval 470">
                <a:extLst>
                  <a:ext uri="{FF2B5EF4-FFF2-40B4-BE49-F238E27FC236}">
                    <a16:creationId xmlns:a16="http://schemas.microsoft.com/office/drawing/2014/main" id="{0945182A-9424-413A-BF5B-86279A4C7FE0}"/>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9" name="Oval 471">
                <a:extLst>
                  <a:ext uri="{FF2B5EF4-FFF2-40B4-BE49-F238E27FC236}">
                    <a16:creationId xmlns:a16="http://schemas.microsoft.com/office/drawing/2014/main" id="{81FEF896-7579-4E6F-BF8A-7C44BE240A00}"/>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0" name="Oval 472">
                <a:extLst>
                  <a:ext uri="{FF2B5EF4-FFF2-40B4-BE49-F238E27FC236}">
                    <a16:creationId xmlns:a16="http://schemas.microsoft.com/office/drawing/2014/main" id="{ADB3F3A1-DCC4-4434-9317-9B35CE4F9667}"/>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1" name="Oval 473">
                <a:extLst>
                  <a:ext uri="{FF2B5EF4-FFF2-40B4-BE49-F238E27FC236}">
                    <a16:creationId xmlns:a16="http://schemas.microsoft.com/office/drawing/2014/main" id="{BC70912F-BBB4-4727-8B50-D6057DE44A15}"/>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2" name="Oval 474">
                <a:extLst>
                  <a:ext uri="{FF2B5EF4-FFF2-40B4-BE49-F238E27FC236}">
                    <a16:creationId xmlns:a16="http://schemas.microsoft.com/office/drawing/2014/main" id="{C92D4D61-C9E5-4C97-9E45-2AF995FBB748}"/>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3" name="Oval 475">
                <a:extLst>
                  <a:ext uri="{FF2B5EF4-FFF2-40B4-BE49-F238E27FC236}">
                    <a16:creationId xmlns:a16="http://schemas.microsoft.com/office/drawing/2014/main" id="{5F42CD22-ABE6-4BC4-8BA3-1511D6A38AAD}"/>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4" name="Oval 476">
                <a:extLst>
                  <a:ext uri="{FF2B5EF4-FFF2-40B4-BE49-F238E27FC236}">
                    <a16:creationId xmlns:a16="http://schemas.microsoft.com/office/drawing/2014/main" id="{3A8CA56B-1CE7-421B-B8F3-6084988D14CF}"/>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5" name="Oval 477">
                <a:extLst>
                  <a:ext uri="{FF2B5EF4-FFF2-40B4-BE49-F238E27FC236}">
                    <a16:creationId xmlns:a16="http://schemas.microsoft.com/office/drawing/2014/main" id="{A350B3CE-279F-4CE7-8F7D-B0994E0FDD25}"/>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6" name="Oval 478">
                <a:extLst>
                  <a:ext uri="{FF2B5EF4-FFF2-40B4-BE49-F238E27FC236}">
                    <a16:creationId xmlns:a16="http://schemas.microsoft.com/office/drawing/2014/main" id="{A43DE069-0CD0-4276-BDA2-F92D40CC51AB}"/>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7" name="Oval 479">
                <a:extLst>
                  <a:ext uri="{FF2B5EF4-FFF2-40B4-BE49-F238E27FC236}">
                    <a16:creationId xmlns:a16="http://schemas.microsoft.com/office/drawing/2014/main" id="{F00DE213-EA8D-4C61-9668-254A3DFEAD35}"/>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8" name="Oval 480">
                <a:extLst>
                  <a:ext uri="{FF2B5EF4-FFF2-40B4-BE49-F238E27FC236}">
                    <a16:creationId xmlns:a16="http://schemas.microsoft.com/office/drawing/2014/main" id="{5720D94B-8A38-40A7-ABF2-A4D9C5F345AF}"/>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9" name="Oval 481">
                <a:extLst>
                  <a:ext uri="{FF2B5EF4-FFF2-40B4-BE49-F238E27FC236}">
                    <a16:creationId xmlns:a16="http://schemas.microsoft.com/office/drawing/2014/main" id="{3DBF31B2-160C-4E29-A5C8-6052371675D8}"/>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0" name="Oval 482">
                <a:extLst>
                  <a:ext uri="{FF2B5EF4-FFF2-40B4-BE49-F238E27FC236}">
                    <a16:creationId xmlns:a16="http://schemas.microsoft.com/office/drawing/2014/main" id="{9649D0E4-FB58-4B95-A7C9-3C24238B8816}"/>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1" name="Oval 483">
                <a:extLst>
                  <a:ext uri="{FF2B5EF4-FFF2-40B4-BE49-F238E27FC236}">
                    <a16:creationId xmlns:a16="http://schemas.microsoft.com/office/drawing/2014/main" id="{7257B0D8-523F-42C8-9A7F-7DEE915CD4FA}"/>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2" name="Oval 484">
                <a:extLst>
                  <a:ext uri="{FF2B5EF4-FFF2-40B4-BE49-F238E27FC236}">
                    <a16:creationId xmlns:a16="http://schemas.microsoft.com/office/drawing/2014/main" id="{7DDA58D2-F9DE-48C4-AF8C-E9428DDDB83E}"/>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3" name="Oval 485">
                <a:extLst>
                  <a:ext uri="{FF2B5EF4-FFF2-40B4-BE49-F238E27FC236}">
                    <a16:creationId xmlns:a16="http://schemas.microsoft.com/office/drawing/2014/main" id="{6EE720F4-592C-4834-B4E7-D170C9B7B0B3}"/>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4" name="Oval 486">
                <a:extLst>
                  <a:ext uri="{FF2B5EF4-FFF2-40B4-BE49-F238E27FC236}">
                    <a16:creationId xmlns:a16="http://schemas.microsoft.com/office/drawing/2014/main" id="{6E5AE369-B799-4500-8AE2-9EEF8A06FFAA}"/>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5" name="Oval 487">
                <a:extLst>
                  <a:ext uri="{FF2B5EF4-FFF2-40B4-BE49-F238E27FC236}">
                    <a16:creationId xmlns:a16="http://schemas.microsoft.com/office/drawing/2014/main" id="{3E582134-4DB9-453C-8AED-FDF816ACA7F7}"/>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6" name="Oval 488">
                <a:extLst>
                  <a:ext uri="{FF2B5EF4-FFF2-40B4-BE49-F238E27FC236}">
                    <a16:creationId xmlns:a16="http://schemas.microsoft.com/office/drawing/2014/main" id="{19F88A9A-D102-4F1E-8859-CBCB5C86496B}"/>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7" name="Oval 489">
                <a:extLst>
                  <a:ext uri="{FF2B5EF4-FFF2-40B4-BE49-F238E27FC236}">
                    <a16:creationId xmlns:a16="http://schemas.microsoft.com/office/drawing/2014/main" id="{C52B3A34-952D-4BB9-A838-F64644513BE0}"/>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8" name="Oval 490">
                <a:extLst>
                  <a:ext uri="{FF2B5EF4-FFF2-40B4-BE49-F238E27FC236}">
                    <a16:creationId xmlns:a16="http://schemas.microsoft.com/office/drawing/2014/main" id="{F373515F-6DBA-4CCD-99E4-7E26934E60E1}"/>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9" name="Oval 491">
                <a:extLst>
                  <a:ext uri="{FF2B5EF4-FFF2-40B4-BE49-F238E27FC236}">
                    <a16:creationId xmlns:a16="http://schemas.microsoft.com/office/drawing/2014/main" id="{293987FD-5971-4411-AB72-110E0521284B}"/>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0" name="Oval 492">
                <a:extLst>
                  <a:ext uri="{FF2B5EF4-FFF2-40B4-BE49-F238E27FC236}">
                    <a16:creationId xmlns:a16="http://schemas.microsoft.com/office/drawing/2014/main" id="{9032E003-EC0E-426F-A748-14C8DCC656DD}"/>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1" name="Oval 493">
                <a:extLst>
                  <a:ext uri="{FF2B5EF4-FFF2-40B4-BE49-F238E27FC236}">
                    <a16:creationId xmlns:a16="http://schemas.microsoft.com/office/drawing/2014/main" id="{7C657458-7082-4EA5-9A8A-ED39D4719B4A}"/>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2" name="Oval 494">
                <a:extLst>
                  <a:ext uri="{FF2B5EF4-FFF2-40B4-BE49-F238E27FC236}">
                    <a16:creationId xmlns:a16="http://schemas.microsoft.com/office/drawing/2014/main" id="{80BFF013-4AC5-4E89-8C95-5AC18DA331BF}"/>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3" name="Oval 495">
                <a:extLst>
                  <a:ext uri="{FF2B5EF4-FFF2-40B4-BE49-F238E27FC236}">
                    <a16:creationId xmlns:a16="http://schemas.microsoft.com/office/drawing/2014/main" id="{639F7978-FCB5-41B3-8C21-F38011745DC7}"/>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4" name="Oval 496">
                <a:extLst>
                  <a:ext uri="{FF2B5EF4-FFF2-40B4-BE49-F238E27FC236}">
                    <a16:creationId xmlns:a16="http://schemas.microsoft.com/office/drawing/2014/main" id="{29E650FA-B1AF-40DD-B583-A8FF8CA36016}"/>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5" name="Oval 497">
                <a:extLst>
                  <a:ext uri="{FF2B5EF4-FFF2-40B4-BE49-F238E27FC236}">
                    <a16:creationId xmlns:a16="http://schemas.microsoft.com/office/drawing/2014/main" id="{E9ABD023-B319-475D-A5E4-8F7B691BA4C2}"/>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6" name="Oval 498">
                <a:extLst>
                  <a:ext uri="{FF2B5EF4-FFF2-40B4-BE49-F238E27FC236}">
                    <a16:creationId xmlns:a16="http://schemas.microsoft.com/office/drawing/2014/main" id="{44061C37-A243-41FA-951C-EF8444C8AA59}"/>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7" name="Oval 499">
                <a:extLst>
                  <a:ext uri="{FF2B5EF4-FFF2-40B4-BE49-F238E27FC236}">
                    <a16:creationId xmlns:a16="http://schemas.microsoft.com/office/drawing/2014/main" id="{3FBC42B2-B855-47B2-A8C8-AC5F73F17414}"/>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8" name="Oval 500">
                <a:extLst>
                  <a:ext uri="{FF2B5EF4-FFF2-40B4-BE49-F238E27FC236}">
                    <a16:creationId xmlns:a16="http://schemas.microsoft.com/office/drawing/2014/main" id="{BAF04FEF-F40A-4C3C-9DAA-F404121E1443}"/>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9" name="Oval 501">
                <a:extLst>
                  <a:ext uri="{FF2B5EF4-FFF2-40B4-BE49-F238E27FC236}">
                    <a16:creationId xmlns:a16="http://schemas.microsoft.com/office/drawing/2014/main" id="{BCACA808-7926-4CDC-B0B4-B00219006056}"/>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0" name="Oval 502">
                <a:extLst>
                  <a:ext uri="{FF2B5EF4-FFF2-40B4-BE49-F238E27FC236}">
                    <a16:creationId xmlns:a16="http://schemas.microsoft.com/office/drawing/2014/main" id="{4735E922-6F43-4CB8-BED5-5C65CB8AC27E}"/>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1" name="Oval 503">
                <a:extLst>
                  <a:ext uri="{FF2B5EF4-FFF2-40B4-BE49-F238E27FC236}">
                    <a16:creationId xmlns:a16="http://schemas.microsoft.com/office/drawing/2014/main" id="{8C5189BC-FC8F-412A-8FBC-22443417B5E8}"/>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2" name="Oval 504">
                <a:extLst>
                  <a:ext uri="{FF2B5EF4-FFF2-40B4-BE49-F238E27FC236}">
                    <a16:creationId xmlns:a16="http://schemas.microsoft.com/office/drawing/2014/main" id="{5F63002B-7AA8-41B9-B13C-A9E6909159C8}"/>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3" name="Oval 505">
                <a:extLst>
                  <a:ext uri="{FF2B5EF4-FFF2-40B4-BE49-F238E27FC236}">
                    <a16:creationId xmlns:a16="http://schemas.microsoft.com/office/drawing/2014/main" id="{4815852B-556A-4AFD-A75F-1CFE50A0726D}"/>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4" name="Oval 506">
                <a:extLst>
                  <a:ext uri="{FF2B5EF4-FFF2-40B4-BE49-F238E27FC236}">
                    <a16:creationId xmlns:a16="http://schemas.microsoft.com/office/drawing/2014/main" id="{5994948A-686E-4485-A524-73969988AAE6}"/>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5" name="Oval 507">
                <a:extLst>
                  <a:ext uri="{FF2B5EF4-FFF2-40B4-BE49-F238E27FC236}">
                    <a16:creationId xmlns:a16="http://schemas.microsoft.com/office/drawing/2014/main" id="{11F62F31-EB88-4E09-B186-42C505EE1941}"/>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6" name="Oval 508">
                <a:extLst>
                  <a:ext uri="{FF2B5EF4-FFF2-40B4-BE49-F238E27FC236}">
                    <a16:creationId xmlns:a16="http://schemas.microsoft.com/office/drawing/2014/main" id="{36CDFFDF-CD46-4E4B-9EB9-77FAB8FE47B0}"/>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7" name="Oval 509">
                <a:extLst>
                  <a:ext uri="{FF2B5EF4-FFF2-40B4-BE49-F238E27FC236}">
                    <a16:creationId xmlns:a16="http://schemas.microsoft.com/office/drawing/2014/main" id="{B8E670B1-0162-4255-AD1D-DB18EBC684D5}"/>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8" name="Oval 510">
                <a:extLst>
                  <a:ext uri="{FF2B5EF4-FFF2-40B4-BE49-F238E27FC236}">
                    <a16:creationId xmlns:a16="http://schemas.microsoft.com/office/drawing/2014/main" id="{858B890C-A8D9-4A93-AD32-6B930BCE0E39}"/>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9" name="Oval 511">
                <a:extLst>
                  <a:ext uri="{FF2B5EF4-FFF2-40B4-BE49-F238E27FC236}">
                    <a16:creationId xmlns:a16="http://schemas.microsoft.com/office/drawing/2014/main" id="{E76C474A-B47D-415C-975D-CFBAEBFA1111}"/>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0" name="Oval 512">
                <a:extLst>
                  <a:ext uri="{FF2B5EF4-FFF2-40B4-BE49-F238E27FC236}">
                    <a16:creationId xmlns:a16="http://schemas.microsoft.com/office/drawing/2014/main" id="{F02BDAA6-6AE8-452B-9B1A-33F48D59DA42}"/>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1" name="Oval 513">
                <a:extLst>
                  <a:ext uri="{FF2B5EF4-FFF2-40B4-BE49-F238E27FC236}">
                    <a16:creationId xmlns:a16="http://schemas.microsoft.com/office/drawing/2014/main" id="{3300994F-B2E2-4A93-B066-A7B0B02D8F36}"/>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2" name="Oval 514">
                <a:extLst>
                  <a:ext uri="{FF2B5EF4-FFF2-40B4-BE49-F238E27FC236}">
                    <a16:creationId xmlns:a16="http://schemas.microsoft.com/office/drawing/2014/main" id="{54A0BED0-92C0-4F15-85D6-76AEDC514FFF}"/>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3" name="Oval 515">
                <a:extLst>
                  <a:ext uri="{FF2B5EF4-FFF2-40B4-BE49-F238E27FC236}">
                    <a16:creationId xmlns:a16="http://schemas.microsoft.com/office/drawing/2014/main" id="{5943E81B-856B-4958-AB7A-B13FB169A94C}"/>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4" name="Oval 516">
                <a:extLst>
                  <a:ext uri="{FF2B5EF4-FFF2-40B4-BE49-F238E27FC236}">
                    <a16:creationId xmlns:a16="http://schemas.microsoft.com/office/drawing/2014/main" id="{2D88BAA1-DDCD-42C3-9190-B95E748EFEE6}"/>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5" name="Oval 517">
                <a:extLst>
                  <a:ext uri="{FF2B5EF4-FFF2-40B4-BE49-F238E27FC236}">
                    <a16:creationId xmlns:a16="http://schemas.microsoft.com/office/drawing/2014/main" id="{3109812B-440C-4F2B-B179-6FAB7446AAE8}"/>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6" name="Oval 518">
                <a:extLst>
                  <a:ext uri="{FF2B5EF4-FFF2-40B4-BE49-F238E27FC236}">
                    <a16:creationId xmlns:a16="http://schemas.microsoft.com/office/drawing/2014/main" id="{5AACC65F-7156-4252-8E55-3372F3FB74B3}"/>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7" name="Oval 519">
                <a:extLst>
                  <a:ext uri="{FF2B5EF4-FFF2-40B4-BE49-F238E27FC236}">
                    <a16:creationId xmlns:a16="http://schemas.microsoft.com/office/drawing/2014/main" id="{186CC2B7-971B-4DCD-8276-EFBE691743D1}"/>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8" name="Oval 520">
                <a:extLst>
                  <a:ext uri="{FF2B5EF4-FFF2-40B4-BE49-F238E27FC236}">
                    <a16:creationId xmlns:a16="http://schemas.microsoft.com/office/drawing/2014/main" id="{F4E711BD-0901-4870-A86B-281D52B61DB8}"/>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9" name="Oval 521">
                <a:extLst>
                  <a:ext uri="{FF2B5EF4-FFF2-40B4-BE49-F238E27FC236}">
                    <a16:creationId xmlns:a16="http://schemas.microsoft.com/office/drawing/2014/main" id="{EC8C245E-A6CA-462A-96E3-A1F92BE2FDF2}"/>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0" name="Oval 522">
                <a:extLst>
                  <a:ext uri="{FF2B5EF4-FFF2-40B4-BE49-F238E27FC236}">
                    <a16:creationId xmlns:a16="http://schemas.microsoft.com/office/drawing/2014/main" id="{B46D7641-CEE7-4731-9843-E4D7D0A710A9}"/>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1" name="Oval 523">
                <a:extLst>
                  <a:ext uri="{FF2B5EF4-FFF2-40B4-BE49-F238E27FC236}">
                    <a16:creationId xmlns:a16="http://schemas.microsoft.com/office/drawing/2014/main" id="{B5D4D6F4-D18F-4D57-B274-DC87B4E72D89}"/>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2" name="Oval 524">
                <a:extLst>
                  <a:ext uri="{FF2B5EF4-FFF2-40B4-BE49-F238E27FC236}">
                    <a16:creationId xmlns:a16="http://schemas.microsoft.com/office/drawing/2014/main" id="{B72E4EAF-4838-47B6-8E0D-23E3A37EEC00}"/>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3" name="Oval 525">
                <a:extLst>
                  <a:ext uri="{FF2B5EF4-FFF2-40B4-BE49-F238E27FC236}">
                    <a16:creationId xmlns:a16="http://schemas.microsoft.com/office/drawing/2014/main" id="{2DD83555-0A94-4244-AD0A-D66FABC66508}"/>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4" name="Oval 526">
                <a:extLst>
                  <a:ext uri="{FF2B5EF4-FFF2-40B4-BE49-F238E27FC236}">
                    <a16:creationId xmlns:a16="http://schemas.microsoft.com/office/drawing/2014/main" id="{8B8E66E6-641A-4132-9AA5-8D425D53EEFE}"/>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5" name="Oval 527">
                <a:extLst>
                  <a:ext uri="{FF2B5EF4-FFF2-40B4-BE49-F238E27FC236}">
                    <a16:creationId xmlns:a16="http://schemas.microsoft.com/office/drawing/2014/main" id="{16795C51-D9F9-46E7-891F-EBB8CDB16DBC}"/>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6" name="Oval 528">
                <a:extLst>
                  <a:ext uri="{FF2B5EF4-FFF2-40B4-BE49-F238E27FC236}">
                    <a16:creationId xmlns:a16="http://schemas.microsoft.com/office/drawing/2014/main" id="{67DCC85B-8A5D-4EEA-BDCA-CBF0B3B704CC}"/>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7" name="Oval 529">
                <a:extLst>
                  <a:ext uri="{FF2B5EF4-FFF2-40B4-BE49-F238E27FC236}">
                    <a16:creationId xmlns:a16="http://schemas.microsoft.com/office/drawing/2014/main" id="{5AF82263-5394-4433-8B89-E84EE8A3071C}"/>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8" name="Oval 530">
                <a:extLst>
                  <a:ext uri="{FF2B5EF4-FFF2-40B4-BE49-F238E27FC236}">
                    <a16:creationId xmlns:a16="http://schemas.microsoft.com/office/drawing/2014/main" id="{7BD4BF21-24DD-4029-903B-2F293B8929A4}"/>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9" name="Oval 531">
                <a:extLst>
                  <a:ext uri="{FF2B5EF4-FFF2-40B4-BE49-F238E27FC236}">
                    <a16:creationId xmlns:a16="http://schemas.microsoft.com/office/drawing/2014/main" id="{A052091C-9FBB-4B99-A36A-5058938F5FE8}"/>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0" name="Oval 532">
                <a:extLst>
                  <a:ext uri="{FF2B5EF4-FFF2-40B4-BE49-F238E27FC236}">
                    <a16:creationId xmlns:a16="http://schemas.microsoft.com/office/drawing/2014/main" id="{4C6C2851-5F2E-42FA-9592-6F7C00372B49}"/>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1" name="Oval 533">
                <a:extLst>
                  <a:ext uri="{FF2B5EF4-FFF2-40B4-BE49-F238E27FC236}">
                    <a16:creationId xmlns:a16="http://schemas.microsoft.com/office/drawing/2014/main" id="{06BAD24D-3544-49C7-BAD1-B5DB0E8B341B}"/>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2" name="Oval 534">
                <a:extLst>
                  <a:ext uri="{FF2B5EF4-FFF2-40B4-BE49-F238E27FC236}">
                    <a16:creationId xmlns:a16="http://schemas.microsoft.com/office/drawing/2014/main" id="{7426130C-AB67-466B-B0C0-EB627FDA86E8}"/>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3" name="Oval 535">
                <a:extLst>
                  <a:ext uri="{FF2B5EF4-FFF2-40B4-BE49-F238E27FC236}">
                    <a16:creationId xmlns:a16="http://schemas.microsoft.com/office/drawing/2014/main" id="{49C6893A-149B-4C71-B1AD-CE9358EB07B2}"/>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4" name="Oval 536">
                <a:extLst>
                  <a:ext uri="{FF2B5EF4-FFF2-40B4-BE49-F238E27FC236}">
                    <a16:creationId xmlns:a16="http://schemas.microsoft.com/office/drawing/2014/main" id="{9706C2C5-5C07-43FE-822C-F26022313389}"/>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5" name="Oval 537">
                <a:extLst>
                  <a:ext uri="{FF2B5EF4-FFF2-40B4-BE49-F238E27FC236}">
                    <a16:creationId xmlns:a16="http://schemas.microsoft.com/office/drawing/2014/main" id="{C2FC4A22-B0E3-42C2-8028-08BB4D6C3DC5}"/>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6" name="Oval 538">
                <a:extLst>
                  <a:ext uri="{FF2B5EF4-FFF2-40B4-BE49-F238E27FC236}">
                    <a16:creationId xmlns:a16="http://schemas.microsoft.com/office/drawing/2014/main" id="{BFBC8FE0-E2DE-4BC2-8782-3703C3FDA224}"/>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7" name="Oval 539">
                <a:extLst>
                  <a:ext uri="{FF2B5EF4-FFF2-40B4-BE49-F238E27FC236}">
                    <a16:creationId xmlns:a16="http://schemas.microsoft.com/office/drawing/2014/main" id="{BB419691-6867-48DC-9DDF-BAB9646100A3}"/>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8" name="Oval 540">
                <a:extLst>
                  <a:ext uri="{FF2B5EF4-FFF2-40B4-BE49-F238E27FC236}">
                    <a16:creationId xmlns:a16="http://schemas.microsoft.com/office/drawing/2014/main" id="{FCAF9E56-0F18-4C49-B5C3-18039F8BF7DE}"/>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9" name="Oval 541">
                <a:extLst>
                  <a:ext uri="{FF2B5EF4-FFF2-40B4-BE49-F238E27FC236}">
                    <a16:creationId xmlns:a16="http://schemas.microsoft.com/office/drawing/2014/main" id="{BCC95650-6860-46E9-96AF-143EAA723443}"/>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0" name="Oval 542">
                <a:extLst>
                  <a:ext uri="{FF2B5EF4-FFF2-40B4-BE49-F238E27FC236}">
                    <a16:creationId xmlns:a16="http://schemas.microsoft.com/office/drawing/2014/main" id="{A413ADF3-81A7-42A3-B1E5-AEB279AC75D2}"/>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1" name="Oval 543">
                <a:extLst>
                  <a:ext uri="{FF2B5EF4-FFF2-40B4-BE49-F238E27FC236}">
                    <a16:creationId xmlns:a16="http://schemas.microsoft.com/office/drawing/2014/main" id="{8BE94783-F34B-4B3A-9A8B-42FD03E76C02}"/>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2" name="Oval 544">
                <a:extLst>
                  <a:ext uri="{FF2B5EF4-FFF2-40B4-BE49-F238E27FC236}">
                    <a16:creationId xmlns:a16="http://schemas.microsoft.com/office/drawing/2014/main" id="{035CE872-2A0F-4DD4-B613-48A463EB3D33}"/>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3" name="Oval 545">
                <a:extLst>
                  <a:ext uri="{FF2B5EF4-FFF2-40B4-BE49-F238E27FC236}">
                    <a16:creationId xmlns:a16="http://schemas.microsoft.com/office/drawing/2014/main" id="{410E7525-EC9B-4E57-A0F5-5BE5F13F5569}"/>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4" name="Oval 546">
                <a:extLst>
                  <a:ext uri="{FF2B5EF4-FFF2-40B4-BE49-F238E27FC236}">
                    <a16:creationId xmlns:a16="http://schemas.microsoft.com/office/drawing/2014/main" id="{9D055541-5090-4565-A755-02D82C0336EF}"/>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5" name="Oval 547">
                <a:extLst>
                  <a:ext uri="{FF2B5EF4-FFF2-40B4-BE49-F238E27FC236}">
                    <a16:creationId xmlns:a16="http://schemas.microsoft.com/office/drawing/2014/main" id="{FEFE4700-62E6-4A23-A763-6D72F930116F}"/>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6" name="Oval 548">
                <a:extLst>
                  <a:ext uri="{FF2B5EF4-FFF2-40B4-BE49-F238E27FC236}">
                    <a16:creationId xmlns:a16="http://schemas.microsoft.com/office/drawing/2014/main" id="{AAED20E1-D23C-4FC8-814E-2A3370CA16ED}"/>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7" name="Oval 549">
                <a:extLst>
                  <a:ext uri="{FF2B5EF4-FFF2-40B4-BE49-F238E27FC236}">
                    <a16:creationId xmlns:a16="http://schemas.microsoft.com/office/drawing/2014/main" id="{16F21B54-5F57-4F5C-80E1-17767B0EE3F5}"/>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8" name="Oval 550">
                <a:extLst>
                  <a:ext uri="{FF2B5EF4-FFF2-40B4-BE49-F238E27FC236}">
                    <a16:creationId xmlns:a16="http://schemas.microsoft.com/office/drawing/2014/main" id="{84C3410C-E623-47C1-B6A2-CFF1BC24A954}"/>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9" name="Oval 551">
                <a:extLst>
                  <a:ext uri="{FF2B5EF4-FFF2-40B4-BE49-F238E27FC236}">
                    <a16:creationId xmlns:a16="http://schemas.microsoft.com/office/drawing/2014/main" id="{76E9CF5E-12F1-41FD-928A-24C4543470D1}"/>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0" name="Oval 552">
                <a:extLst>
                  <a:ext uri="{FF2B5EF4-FFF2-40B4-BE49-F238E27FC236}">
                    <a16:creationId xmlns:a16="http://schemas.microsoft.com/office/drawing/2014/main" id="{1C1746D4-79A9-467E-B2B1-831F52BED4E8}"/>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1" name="Oval 553">
                <a:extLst>
                  <a:ext uri="{FF2B5EF4-FFF2-40B4-BE49-F238E27FC236}">
                    <a16:creationId xmlns:a16="http://schemas.microsoft.com/office/drawing/2014/main" id="{7DC6A3EE-C43D-4E34-A85B-A03DEC3766D6}"/>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2" name="Oval 554">
                <a:extLst>
                  <a:ext uri="{FF2B5EF4-FFF2-40B4-BE49-F238E27FC236}">
                    <a16:creationId xmlns:a16="http://schemas.microsoft.com/office/drawing/2014/main" id="{DE02B502-08C5-4FA0-AA39-AFAF185EA474}"/>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3" name="Oval 555">
                <a:extLst>
                  <a:ext uri="{FF2B5EF4-FFF2-40B4-BE49-F238E27FC236}">
                    <a16:creationId xmlns:a16="http://schemas.microsoft.com/office/drawing/2014/main" id="{C950CFCA-5A69-43E3-AE59-A418C536D1A7}"/>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4" name="Oval 556">
                <a:extLst>
                  <a:ext uri="{FF2B5EF4-FFF2-40B4-BE49-F238E27FC236}">
                    <a16:creationId xmlns:a16="http://schemas.microsoft.com/office/drawing/2014/main" id="{5FE63C24-EB8B-439A-8FE2-6B85D550FCD7}"/>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5" name="Oval 557">
                <a:extLst>
                  <a:ext uri="{FF2B5EF4-FFF2-40B4-BE49-F238E27FC236}">
                    <a16:creationId xmlns:a16="http://schemas.microsoft.com/office/drawing/2014/main" id="{E65FADA1-BC1D-4384-BD62-7F27485ACE69}"/>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6" name="Oval 558">
                <a:extLst>
                  <a:ext uri="{FF2B5EF4-FFF2-40B4-BE49-F238E27FC236}">
                    <a16:creationId xmlns:a16="http://schemas.microsoft.com/office/drawing/2014/main" id="{F362BAB7-B3DE-470F-A395-CAA3916AB994}"/>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7" name="Oval 559">
                <a:extLst>
                  <a:ext uri="{FF2B5EF4-FFF2-40B4-BE49-F238E27FC236}">
                    <a16:creationId xmlns:a16="http://schemas.microsoft.com/office/drawing/2014/main" id="{D21F6373-8177-46F4-ABC5-2FACC4D0CC9B}"/>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8" name="Oval 560">
                <a:extLst>
                  <a:ext uri="{FF2B5EF4-FFF2-40B4-BE49-F238E27FC236}">
                    <a16:creationId xmlns:a16="http://schemas.microsoft.com/office/drawing/2014/main" id="{F8B30B57-24EF-4869-A84C-00F190B6E1AE}"/>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9" name="Oval 561">
                <a:extLst>
                  <a:ext uri="{FF2B5EF4-FFF2-40B4-BE49-F238E27FC236}">
                    <a16:creationId xmlns:a16="http://schemas.microsoft.com/office/drawing/2014/main" id="{BDEE8D45-97A6-4C3A-AD06-3968F4C41D37}"/>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0" name="Oval 562">
                <a:extLst>
                  <a:ext uri="{FF2B5EF4-FFF2-40B4-BE49-F238E27FC236}">
                    <a16:creationId xmlns:a16="http://schemas.microsoft.com/office/drawing/2014/main" id="{633011A1-B994-4B3B-BBEA-E5D796C19F56}"/>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1" name="Oval 563">
                <a:extLst>
                  <a:ext uri="{FF2B5EF4-FFF2-40B4-BE49-F238E27FC236}">
                    <a16:creationId xmlns:a16="http://schemas.microsoft.com/office/drawing/2014/main" id="{E0FEF3D2-EC4F-4D96-9DBB-51EA0C9C4D1E}"/>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2" name="Oval 564">
                <a:extLst>
                  <a:ext uri="{FF2B5EF4-FFF2-40B4-BE49-F238E27FC236}">
                    <a16:creationId xmlns:a16="http://schemas.microsoft.com/office/drawing/2014/main" id="{6CD08500-0264-48A9-AC69-CDF0C2F3D1A0}"/>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3" name="Oval 565">
                <a:extLst>
                  <a:ext uri="{FF2B5EF4-FFF2-40B4-BE49-F238E27FC236}">
                    <a16:creationId xmlns:a16="http://schemas.microsoft.com/office/drawing/2014/main" id="{4593328B-C21B-48F9-B87F-02D9AA08475A}"/>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4" name="Oval 566">
                <a:extLst>
                  <a:ext uri="{FF2B5EF4-FFF2-40B4-BE49-F238E27FC236}">
                    <a16:creationId xmlns:a16="http://schemas.microsoft.com/office/drawing/2014/main" id="{19B4803B-4191-49F8-8B9F-64F56407B1B2}"/>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5" name="Oval 567">
                <a:extLst>
                  <a:ext uri="{FF2B5EF4-FFF2-40B4-BE49-F238E27FC236}">
                    <a16:creationId xmlns:a16="http://schemas.microsoft.com/office/drawing/2014/main" id="{F4180853-B73A-4E5C-A8CA-B4844D17C4A5}"/>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6" name="Oval 568">
                <a:extLst>
                  <a:ext uri="{FF2B5EF4-FFF2-40B4-BE49-F238E27FC236}">
                    <a16:creationId xmlns:a16="http://schemas.microsoft.com/office/drawing/2014/main" id="{4C487CB5-1A5B-4225-A0FA-9BCD20485FDF}"/>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7" name="Oval 569">
                <a:extLst>
                  <a:ext uri="{FF2B5EF4-FFF2-40B4-BE49-F238E27FC236}">
                    <a16:creationId xmlns:a16="http://schemas.microsoft.com/office/drawing/2014/main" id="{0FB65B1B-9084-4D72-8C91-8EF88123FF6C}"/>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8" name="Oval 570">
                <a:extLst>
                  <a:ext uri="{FF2B5EF4-FFF2-40B4-BE49-F238E27FC236}">
                    <a16:creationId xmlns:a16="http://schemas.microsoft.com/office/drawing/2014/main" id="{450A66D6-5C0A-44DA-9F76-D295F41FA7B4}"/>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9" name="Oval 571">
                <a:extLst>
                  <a:ext uri="{FF2B5EF4-FFF2-40B4-BE49-F238E27FC236}">
                    <a16:creationId xmlns:a16="http://schemas.microsoft.com/office/drawing/2014/main" id="{DAB13908-9489-4924-ADA8-F2112AC202B8}"/>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0" name="Oval 572">
                <a:extLst>
                  <a:ext uri="{FF2B5EF4-FFF2-40B4-BE49-F238E27FC236}">
                    <a16:creationId xmlns:a16="http://schemas.microsoft.com/office/drawing/2014/main" id="{59C43542-7DF5-44AB-B65C-FFCCFEE73D46}"/>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1" name="Oval 573">
                <a:extLst>
                  <a:ext uri="{FF2B5EF4-FFF2-40B4-BE49-F238E27FC236}">
                    <a16:creationId xmlns:a16="http://schemas.microsoft.com/office/drawing/2014/main" id="{CAB94A4B-1BE7-4412-A601-78B2C2D15814}"/>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2" name="Oval 574">
                <a:extLst>
                  <a:ext uri="{FF2B5EF4-FFF2-40B4-BE49-F238E27FC236}">
                    <a16:creationId xmlns:a16="http://schemas.microsoft.com/office/drawing/2014/main" id="{5491B9A7-7E78-4D33-ADB8-F1E9DD9F008C}"/>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3" name="Oval 575">
                <a:extLst>
                  <a:ext uri="{FF2B5EF4-FFF2-40B4-BE49-F238E27FC236}">
                    <a16:creationId xmlns:a16="http://schemas.microsoft.com/office/drawing/2014/main" id="{FCB07453-7BB1-4127-823F-54DBE5C6C0CA}"/>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4" name="Oval 576">
                <a:extLst>
                  <a:ext uri="{FF2B5EF4-FFF2-40B4-BE49-F238E27FC236}">
                    <a16:creationId xmlns:a16="http://schemas.microsoft.com/office/drawing/2014/main" id="{D5D6C1B4-82E6-4C08-9A08-DAB35B870467}"/>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5" name="Oval 577">
                <a:extLst>
                  <a:ext uri="{FF2B5EF4-FFF2-40B4-BE49-F238E27FC236}">
                    <a16:creationId xmlns:a16="http://schemas.microsoft.com/office/drawing/2014/main" id="{1CD13BAE-9AC2-42BE-9282-96E97592C13A}"/>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6" name="Oval 578">
                <a:extLst>
                  <a:ext uri="{FF2B5EF4-FFF2-40B4-BE49-F238E27FC236}">
                    <a16:creationId xmlns:a16="http://schemas.microsoft.com/office/drawing/2014/main" id="{E31574B9-FA07-4634-B945-998E2171E5CA}"/>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7" name="Oval 579">
                <a:extLst>
                  <a:ext uri="{FF2B5EF4-FFF2-40B4-BE49-F238E27FC236}">
                    <a16:creationId xmlns:a16="http://schemas.microsoft.com/office/drawing/2014/main" id="{09EA6F4E-593C-451F-AA17-952242587648}"/>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8" name="Oval 580">
                <a:extLst>
                  <a:ext uri="{FF2B5EF4-FFF2-40B4-BE49-F238E27FC236}">
                    <a16:creationId xmlns:a16="http://schemas.microsoft.com/office/drawing/2014/main" id="{2CE71762-2479-4AC8-8BDF-3E9B495A77CB}"/>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9" name="Oval 581">
                <a:extLst>
                  <a:ext uri="{FF2B5EF4-FFF2-40B4-BE49-F238E27FC236}">
                    <a16:creationId xmlns:a16="http://schemas.microsoft.com/office/drawing/2014/main" id="{A50F899C-F49D-4390-826B-3714FCC34578}"/>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0" name="Oval 582">
                <a:extLst>
                  <a:ext uri="{FF2B5EF4-FFF2-40B4-BE49-F238E27FC236}">
                    <a16:creationId xmlns:a16="http://schemas.microsoft.com/office/drawing/2014/main" id="{459872C7-5EDC-44C7-9A62-26F12EB22B48}"/>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1" name="Oval 583">
                <a:extLst>
                  <a:ext uri="{FF2B5EF4-FFF2-40B4-BE49-F238E27FC236}">
                    <a16:creationId xmlns:a16="http://schemas.microsoft.com/office/drawing/2014/main" id="{D6D7D359-7888-4A4A-807F-5FE854370A06}"/>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2" name="Oval 584">
                <a:extLst>
                  <a:ext uri="{FF2B5EF4-FFF2-40B4-BE49-F238E27FC236}">
                    <a16:creationId xmlns:a16="http://schemas.microsoft.com/office/drawing/2014/main" id="{87725588-33B4-4B15-87D1-33E495A914A6}"/>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3" name="Oval 585">
                <a:extLst>
                  <a:ext uri="{FF2B5EF4-FFF2-40B4-BE49-F238E27FC236}">
                    <a16:creationId xmlns:a16="http://schemas.microsoft.com/office/drawing/2014/main" id="{A8D2D12B-E3D2-4B9A-92E8-2D5FD97CEED5}"/>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4" name="Oval 586">
                <a:extLst>
                  <a:ext uri="{FF2B5EF4-FFF2-40B4-BE49-F238E27FC236}">
                    <a16:creationId xmlns:a16="http://schemas.microsoft.com/office/drawing/2014/main" id="{627CD1F9-09FC-422A-A010-EB5B55996EB0}"/>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5" name="Oval 587">
                <a:extLst>
                  <a:ext uri="{FF2B5EF4-FFF2-40B4-BE49-F238E27FC236}">
                    <a16:creationId xmlns:a16="http://schemas.microsoft.com/office/drawing/2014/main" id="{6C4965DA-C771-45CA-A58D-F66799E563F2}"/>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6" name="Oval 588">
                <a:extLst>
                  <a:ext uri="{FF2B5EF4-FFF2-40B4-BE49-F238E27FC236}">
                    <a16:creationId xmlns:a16="http://schemas.microsoft.com/office/drawing/2014/main" id="{AE79A67A-F9DF-416A-9355-7EFB26D3D2F7}"/>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7" name="Oval 589">
                <a:extLst>
                  <a:ext uri="{FF2B5EF4-FFF2-40B4-BE49-F238E27FC236}">
                    <a16:creationId xmlns:a16="http://schemas.microsoft.com/office/drawing/2014/main" id="{FE5EB00A-E700-4046-9D4D-A75243593551}"/>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8" name="Oval 590">
                <a:extLst>
                  <a:ext uri="{FF2B5EF4-FFF2-40B4-BE49-F238E27FC236}">
                    <a16:creationId xmlns:a16="http://schemas.microsoft.com/office/drawing/2014/main" id="{A842ACD4-20A1-4ED6-9C7F-A0ADC81776A1}"/>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9" name="Oval 591">
                <a:extLst>
                  <a:ext uri="{FF2B5EF4-FFF2-40B4-BE49-F238E27FC236}">
                    <a16:creationId xmlns:a16="http://schemas.microsoft.com/office/drawing/2014/main" id="{FF4D2256-8538-42B8-8763-CD8FA781FA18}"/>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0" name="Oval 592">
                <a:extLst>
                  <a:ext uri="{FF2B5EF4-FFF2-40B4-BE49-F238E27FC236}">
                    <a16:creationId xmlns:a16="http://schemas.microsoft.com/office/drawing/2014/main" id="{F0FFE359-C842-4D2A-80F4-59C1FAD740A5}"/>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1" name="Oval 593">
                <a:extLst>
                  <a:ext uri="{FF2B5EF4-FFF2-40B4-BE49-F238E27FC236}">
                    <a16:creationId xmlns:a16="http://schemas.microsoft.com/office/drawing/2014/main" id="{CB7BEFB9-4FBE-4C2F-84B0-DED113E189F9}"/>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2" name="Oval 594">
                <a:extLst>
                  <a:ext uri="{FF2B5EF4-FFF2-40B4-BE49-F238E27FC236}">
                    <a16:creationId xmlns:a16="http://schemas.microsoft.com/office/drawing/2014/main" id="{BF9B4D44-2B1B-4A71-90E9-5D1E318BB387}"/>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3" name="Oval 595">
                <a:extLst>
                  <a:ext uri="{FF2B5EF4-FFF2-40B4-BE49-F238E27FC236}">
                    <a16:creationId xmlns:a16="http://schemas.microsoft.com/office/drawing/2014/main" id="{2D4F8589-584F-4DE5-9472-95C807487628}"/>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4" name="Oval 596">
                <a:extLst>
                  <a:ext uri="{FF2B5EF4-FFF2-40B4-BE49-F238E27FC236}">
                    <a16:creationId xmlns:a16="http://schemas.microsoft.com/office/drawing/2014/main" id="{8D6BF547-8E99-4EDF-AB89-392B44F03E45}"/>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5" name="Oval 597">
                <a:extLst>
                  <a:ext uri="{FF2B5EF4-FFF2-40B4-BE49-F238E27FC236}">
                    <a16:creationId xmlns:a16="http://schemas.microsoft.com/office/drawing/2014/main" id="{1D3E3AD7-64A8-4A3D-BD87-62B6BC376B69}"/>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6" name="Oval 598">
                <a:extLst>
                  <a:ext uri="{FF2B5EF4-FFF2-40B4-BE49-F238E27FC236}">
                    <a16:creationId xmlns:a16="http://schemas.microsoft.com/office/drawing/2014/main" id="{3325EFB4-F823-40D5-BF13-2CADE70599D9}"/>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7" name="Oval 599">
                <a:extLst>
                  <a:ext uri="{FF2B5EF4-FFF2-40B4-BE49-F238E27FC236}">
                    <a16:creationId xmlns:a16="http://schemas.microsoft.com/office/drawing/2014/main" id="{2C6E8D47-F88F-4D39-A969-68931E69CBE6}"/>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8" name="Oval 600">
                <a:extLst>
                  <a:ext uri="{FF2B5EF4-FFF2-40B4-BE49-F238E27FC236}">
                    <a16:creationId xmlns:a16="http://schemas.microsoft.com/office/drawing/2014/main" id="{B8B60C9C-4DB2-4A88-B730-A4A5247E635A}"/>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9" name="Oval 601">
                <a:extLst>
                  <a:ext uri="{FF2B5EF4-FFF2-40B4-BE49-F238E27FC236}">
                    <a16:creationId xmlns:a16="http://schemas.microsoft.com/office/drawing/2014/main" id="{AF462635-581F-4110-A026-979FAA0DE44D}"/>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0" name="Oval 602">
                <a:extLst>
                  <a:ext uri="{FF2B5EF4-FFF2-40B4-BE49-F238E27FC236}">
                    <a16:creationId xmlns:a16="http://schemas.microsoft.com/office/drawing/2014/main" id="{F093553F-AB52-4E1B-A5C6-49035631AF31}"/>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1" name="Oval 603">
                <a:extLst>
                  <a:ext uri="{FF2B5EF4-FFF2-40B4-BE49-F238E27FC236}">
                    <a16:creationId xmlns:a16="http://schemas.microsoft.com/office/drawing/2014/main" id="{7C3EB3B9-F694-4888-8496-C939CEEB7169}"/>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2" name="Oval 604">
                <a:extLst>
                  <a:ext uri="{FF2B5EF4-FFF2-40B4-BE49-F238E27FC236}">
                    <a16:creationId xmlns:a16="http://schemas.microsoft.com/office/drawing/2014/main" id="{C36734A4-6362-4772-BB6D-1998E3810039}"/>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3" name="Oval 605">
                <a:extLst>
                  <a:ext uri="{FF2B5EF4-FFF2-40B4-BE49-F238E27FC236}">
                    <a16:creationId xmlns:a16="http://schemas.microsoft.com/office/drawing/2014/main" id="{B74FE5A0-A8BF-4A96-BFC6-C532C781D403}"/>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4" name="Oval 606">
                <a:extLst>
                  <a:ext uri="{FF2B5EF4-FFF2-40B4-BE49-F238E27FC236}">
                    <a16:creationId xmlns:a16="http://schemas.microsoft.com/office/drawing/2014/main" id="{9B65AD45-1D3B-4986-9F0D-16CE8235E812}"/>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7" name="Group 808">
              <a:extLst>
                <a:ext uri="{FF2B5EF4-FFF2-40B4-BE49-F238E27FC236}">
                  <a16:creationId xmlns:a16="http://schemas.microsoft.com/office/drawing/2014/main" id="{40705133-5830-4E11-9AA4-60E8D271233C}"/>
                </a:ext>
              </a:extLst>
            </p:cNvPr>
            <p:cNvGrpSpPr/>
            <p:nvPr/>
          </p:nvGrpSpPr>
          <p:grpSpPr bwMode="auto">
            <a:xfrm>
              <a:off x="623" y="2306"/>
              <a:ext cx="2467" cy="786"/>
              <a:chOff x="623" y="2306"/>
              <a:chExt cx="2467" cy="786"/>
            </a:xfrm>
            <a:grpFill/>
          </p:grpSpPr>
          <p:sp>
            <p:nvSpPr>
              <p:cNvPr id="855" name="Oval 608">
                <a:extLst>
                  <a:ext uri="{FF2B5EF4-FFF2-40B4-BE49-F238E27FC236}">
                    <a16:creationId xmlns:a16="http://schemas.microsoft.com/office/drawing/2014/main" id="{768DD8C6-2689-48CB-ACF2-F4586E939D7C}"/>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6" name="Oval 609">
                <a:extLst>
                  <a:ext uri="{FF2B5EF4-FFF2-40B4-BE49-F238E27FC236}">
                    <a16:creationId xmlns:a16="http://schemas.microsoft.com/office/drawing/2014/main" id="{9CEAE067-D057-430A-9182-0F2361A23B34}"/>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7" name="Oval 610">
                <a:extLst>
                  <a:ext uri="{FF2B5EF4-FFF2-40B4-BE49-F238E27FC236}">
                    <a16:creationId xmlns:a16="http://schemas.microsoft.com/office/drawing/2014/main" id="{A01293B0-8ACD-478E-99D4-0EA5D30D7831}"/>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8" name="Oval 611">
                <a:extLst>
                  <a:ext uri="{FF2B5EF4-FFF2-40B4-BE49-F238E27FC236}">
                    <a16:creationId xmlns:a16="http://schemas.microsoft.com/office/drawing/2014/main" id="{47D56798-9189-490E-BDBF-26D6D95D86D5}"/>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9" name="Oval 612">
                <a:extLst>
                  <a:ext uri="{FF2B5EF4-FFF2-40B4-BE49-F238E27FC236}">
                    <a16:creationId xmlns:a16="http://schemas.microsoft.com/office/drawing/2014/main" id="{47A683B6-9C15-469F-BE37-9C6C7505A582}"/>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0" name="Oval 613">
                <a:extLst>
                  <a:ext uri="{FF2B5EF4-FFF2-40B4-BE49-F238E27FC236}">
                    <a16:creationId xmlns:a16="http://schemas.microsoft.com/office/drawing/2014/main" id="{0A1D817E-9210-4775-835A-13C4942EF8E8}"/>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1" name="Oval 614">
                <a:extLst>
                  <a:ext uri="{FF2B5EF4-FFF2-40B4-BE49-F238E27FC236}">
                    <a16:creationId xmlns:a16="http://schemas.microsoft.com/office/drawing/2014/main" id="{4E22067B-4EA6-47AD-A7FC-4BC92959548D}"/>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2" name="Oval 615">
                <a:extLst>
                  <a:ext uri="{FF2B5EF4-FFF2-40B4-BE49-F238E27FC236}">
                    <a16:creationId xmlns:a16="http://schemas.microsoft.com/office/drawing/2014/main" id="{54BB3FF5-0CF2-4DA5-8538-6C729CCE7E0D}"/>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3" name="Oval 616">
                <a:extLst>
                  <a:ext uri="{FF2B5EF4-FFF2-40B4-BE49-F238E27FC236}">
                    <a16:creationId xmlns:a16="http://schemas.microsoft.com/office/drawing/2014/main" id="{2208CF8F-B1C8-4179-8748-B8096A45028C}"/>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4" name="Oval 617">
                <a:extLst>
                  <a:ext uri="{FF2B5EF4-FFF2-40B4-BE49-F238E27FC236}">
                    <a16:creationId xmlns:a16="http://schemas.microsoft.com/office/drawing/2014/main" id="{BCE2469F-918E-4BFD-B6CD-5D21091A8F15}"/>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5" name="Oval 618">
                <a:extLst>
                  <a:ext uri="{FF2B5EF4-FFF2-40B4-BE49-F238E27FC236}">
                    <a16:creationId xmlns:a16="http://schemas.microsoft.com/office/drawing/2014/main" id="{2A264D35-5572-407B-B305-E0F7455501ED}"/>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6" name="Oval 619">
                <a:extLst>
                  <a:ext uri="{FF2B5EF4-FFF2-40B4-BE49-F238E27FC236}">
                    <a16:creationId xmlns:a16="http://schemas.microsoft.com/office/drawing/2014/main" id="{367D00A5-46C1-4943-9F9F-B2728B633D38}"/>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7" name="Oval 620">
                <a:extLst>
                  <a:ext uri="{FF2B5EF4-FFF2-40B4-BE49-F238E27FC236}">
                    <a16:creationId xmlns:a16="http://schemas.microsoft.com/office/drawing/2014/main" id="{4B1C93E6-5C75-4A7E-B4CF-322902AD6F82}"/>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8" name="Oval 621">
                <a:extLst>
                  <a:ext uri="{FF2B5EF4-FFF2-40B4-BE49-F238E27FC236}">
                    <a16:creationId xmlns:a16="http://schemas.microsoft.com/office/drawing/2014/main" id="{AD76B833-F4F6-48D8-86E0-25B4C377C443}"/>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9" name="Oval 622">
                <a:extLst>
                  <a:ext uri="{FF2B5EF4-FFF2-40B4-BE49-F238E27FC236}">
                    <a16:creationId xmlns:a16="http://schemas.microsoft.com/office/drawing/2014/main" id="{3143C590-8363-4EC7-A35A-C6F09C1A411C}"/>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0" name="Oval 623">
                <a:extLst>
                  <a:ext uri="{FF2B5EF4-FFF2-40B4-BE49-F238E27FC236}">
                    <a16:creationId xmlns:a16="http://schemas.microsoft.com/office/drawing/2014/main" id="{7AF6B131-1239-4D38-A4CA-D2DBA63CBC78}"/>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1" name="Oval 624">
                <a:extLst>
                  <a:ext uri="{FF2B5EF4-FFF2-40B4-BE49-F238E27FC236}">
                    <a16:creationId xmlns:a16="http://schemas.microsoft.com/office/drawing/2014/main" id="{00F5DF5B-0A9D-4C1B-ABF8-53B6B9C5C501}"/>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2" name="Oval 625">
                <a:extLst>
                  <a:ext uri="{FF2B5EF4-FFF2-40B4-BE49-F238E27FC236}">
                    <a16:creationId xmlns:a16="http://schemas.microsoft.com/office/drawing/2014/main" id="{AECF54D9-C601-4742-89FD-EC06F17AC370}"/>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3" name="Oval 626">
                <a:extLst>
                  <a:ext uri="{FF2B5EF4-FFF2-40B4-BE49-F238E27FC236}">
                    <a16:creationId xmlns:a16="http://schemas.microsoft.com/office/drawing/2014/main" id="{E36994FE-A3A6-4C33-B1CF-4D970FDD5BEF}"/>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4" name="Oval 627">
                <a:extLst>
                  <a:ext uri="{FF2B5EF4-FFF2-40B4-BE49-F238E27FC236}">
                    <a16:creationId xmlns:a16="http://schemas.microsoft.com/office/drawing/2014/main" id="{9DC66E33-077D-49AF-8040-31ECE4AD4CB2}"/>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5" name="Oval 628">
                <a:extLst>
                  <a:ext uri="{FF2B5EF4-FFF2-40B4-BE49-F238E27FC236}">
                    <a16:creationId xmlns:a16="http://schemas.microsoft.com/office/drawing/2014/main" id="{0CCBF8AA-758D-4AEE-BC69-71CAF37B1744}"/>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6" name="Oval 629">
                <a:extLst>
                  <a:ext uri="{FF2B5EF4-FFF2-40B4-BE49-F238E27FC236}">
                    <a16:creationId xmlns:a16="http://schemas.microsoft.com/office/drawing/2014/main" id="{B2E62DFB-1537-4987-8871-F1A3B84D2AB3}"/>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7" name="Oval 630">
                <a:extLst>
                  <a:ext uri="{FF2B5EF4-FFF2-40B4-BE49-F238E27FC236}">
                    <a16:creationId xmlns:a16="http://schemas.microsoft.com/office/drawing/2014/main" id="{F121348C-B7D1-4A07-BF78-454561C6E5CB}"/>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8" name="Oval 631">
                <a:extLst>
                  <a:ext uri="{FF2B5EF4-FFF2-40B4-BE49-F238E27FC236}">
                    <a16:creationId xmlns:a16="http://schemas.microsoft.com/office/drawing/2014/main" id="{0E05281F-4867-4113-A712-36FFD967C944}"/>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9" name="Oval 632">
                <a:extLst>
                  <a:ext uri="{FF2B5EF4-FFF2-40B4-BE49-F238E27FC236}">
                    <a16:creationId xmlns:a16="http://schemas.microsoft.com/office/drawing/2014/main" id="{1C2A9580-D537-4EA5-9DC3-0D8B2FE9CBD3}"/>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0" name="Oval 633">
                <a:extLst>
                  <a:ext uri="{FF2B5EF4-FFF2-40B4-BE49-F238E27FC236}">
                    <a16:creationId xmlns:a16="http://schemas.microsoft.com/office/drawing/2014/main" id="{3F325FAF-12FF-4934-9D15-7F2882E5559F}"/>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1" name="Oval 634">
                <a:extLst>
                  <a:ext uri="{FF2B5EF4-FFF2-40B4-BE49-F238E27FC236}">
                    <a16:creationId xmlns:a16="http://schemas.microsoft.com/office/drawing/2014/main" id="{C9488DC9-2CC9-4A32-926F-C91AD8BAEAA3}"/>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2" name="Oval 635">
                <a:extLst>
                  <a:ext uri="{FF2B5EF4-FFF2-40B4-BE49-F238E27FC236}">
                    <a16:creationId xmlns:a16="http://schemas.microsoft.com/office/drawing/2014/main" id="{6938B931-F52E-43A8-9BB6-78D6E9261206}"/>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3" name="Oval 636">
                <a:extLst>
                  <a:ext uri="{FF2B5EF4-FFF2-40B4-BE49-F238E27FC236}">
                    <a16:creationId xmlns:a16="http://schemas.microsoft.com/office/drawing/2014/main" id="{4C1E5FD3-9733-44BA-AE70-07E697C6C896}"/>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4" name="Oval 637">
                <a:extLst>
                  <a:ext uri="{FF2B5EF4-FFF2-40B4-BE49-F238E27FC236}">
                    <a16:creationId xmlns:a16="http://schemas.microsoft.com/office/drawing/2014/main" id="{F2260668-18CC-491F-BF6B-E88F34D5F7BF}"/>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5" name="Oval 638">
                <a:extLst>
                  <a:ext uri="{FF2B5EF4-FFF2-40B4-BE49-F238E27FC236}">
                    <a16:creationId xmlns:a16="http://schemas.microsoft.com/office/drawing/2014/main" id="{DE98654C-6C94-4240-BBD3-57CEF3B0DC3B}"/>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6" name="Oval 639">
                <a:extLst>
                  <a:ext uri="{FF2B5EF4-FFF2-40B4-BE49-F238E27FC236}">
                    <a16:creationId xmlns:a16="http://schemas.microsoft.com/office/drawing/2014/main" id="{ED74E7B4-074E-4568-BC06-C8DD1585D4F1}"/>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7" name="Oval 640">
                <a:extLst>
                  <a:ext uri="{FF2B5EF4-FFF2-40B4-BE49-F238E27FC236}">
                    <a16:creationId xmlns:a16="http://schemas.microsoft.com/office/drawing/2014/main" id="{6AF508A6-1E0D-40A8-96AD-4A82F6AB6A6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8" name="Oval 641">
                <a:extLst>
                  <a:ext uri="{FF2B5EF4-FFF2-40B4-BE49-F238E27FC236}">
                    <a16:creationId xmlns:a16="http://schemas.microsoft.com/office/drawing/2014/main" id="{9853E207-6EA2-49A4-A767-65232B3A5DBC}"/>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9" name="Oval 642">
                <a:extLst>
                  <a:ext uri="{FF2B5EF4-FFF2-40B4-BE49-F238E27FC236}">
                    <a16:creationId xmlns:a16="http://schemas.microsoft.com/office/drawing/2014/main" id="{28E74F38-4696-4A27-9D49-9A0C6E888BE3}"/>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0" name="Oval 643">
                <a:extLst>
                  <a:ext uri="{FF2B5EF4-FFF2-40B4-BE49-F238E27FC236}">
                    <a16:creationId xmlns:a16="http://schemas.microsoft.com/office/drawing/2014/main" id="{12704F55-9BED-4DAB-A103-1B039DE59390}"/>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1" name="Oval 644">
                <a:extLst>
                  <a:ext uri="{FF2B5EF4-FFF2-40B4-BE49-F238E27FC236}">
                    <a16:creationId xmlns:a16="http://schemas.microsoft.com/office/drawing/2014/main" id="{7F21693B-FD28-4C93-A205-360F7265A15E}"/>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2" name="Oval 645">
                <a:extLst>
                  <a:ext uri="{FF2B5EF4-FFF2-40B4-BE49-F238E27FC236}">
                    <a16:creationId xmlns:a16="http://schemas.microsoft.com/office/drawing/2014/main" id="{D48EB6A1-B091-47B0-9A38-4C191EF7F573}"/>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3" name="Oval 646">
                <a:extLst>
                  <a:ext uri="{FF2B5EF4-FFF2-40B4-BE49-F238E27FC236}">
                    <a16:creationId xmlns:a16="http://schemas.microsoft.com/office/drawing/2014/main" id="{D8B4960D-B705-46A3-A9E0-BB88753160A0}"/>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4" name="Oval 647">
                <a:extLst>
                  <a:ext uri="{FF2B5EF4-FFF2-40B4-BE49-F238E27FC236}">
                    <a16:creationId xmlns:a16="http://schemas.microsoft.com/office/drawing/2014/main" id="{4DD67B94-2362-462D-8A09-B8001FA6EBE4}"/>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5" name="Oval 648">
                <a:extLst>
                  <a:ext uri="{FF2B5EF4-FFF2-40B4-BE49-F238E27FC236}">
                    <a16:creationId xmlns:a16="http://schemas.microsoft.com/office/drawing/2014/main" id="{F01AC9CE-A060-4286-AD37-6E6010D03804}"/>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6" name="Oval 649">
                <a:extLst>
                  <a:ext uri="{FF2B5EF4-FFF2-40B4-BE49-F238E27FC236}">
                    <a16:creationId xmlns:a16="http://schemas.microsoft.com/office/drawing/2014/main" id="{9DBD7980-4EDB-424C-95DC-75C406D62038}"/>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7" name="Oval 650">
                <a:extLst>
                  <a:ext uri="{FF2B5EF4-FFF2-40B4-BE49-F238E27FC236}">
                    <a16:creationId xmlns:a16="http://schemas.microsoft.com/office/drawing/2014/main" id="{2C9595E2-5FFB-4142-8AAA-609D2B3F8C54}"/>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8" name="Oval 651">
                <a:extLst>
                  <a:ext uri="{FF2B5EF4-FFF2-40B4-BE49-F238E27FC236}">
                    <a16:creationId xmlns:a16="http://schemas.microsoft.com/office/drawing/2014/main" id="{A849264F-F240-4CC9-ADA9-E11D45BDAF0F}"/>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9" name="Oval 652">
                <a:extLst>
                  <a:ext uri="{FF2B5EF4-FFF2-40B4-BE49-F238E27FC236}">
                    <a16:creationId xmlns:a16="http://schemas.microsoft.com/office/drawing/2014/main" id="{EB3C9FF7-9808-40A2-8A6F-4C963A9E8C05}"/>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0" name="Oval 653">
                <a:extLst>
                  <a:ext uri="{FF2B5EF4-FFF2-40B4-BE49-F238E27FC236}">
                    <a16:creationId xmlns:a16="http://schemas.microsoft.com/office/drawing/2014/main" id="{453AAC39-9243-461F-9CE0-FE03D842FEF3}"/>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1" name="Oval 654">
                <a:extLst>
                  <a:ext uri="{FF2B5EF4-FFF2-40B4-BE49-F238E27FC236}">
                    <a16:creationId xmlns:a16="http://schemas.microsoft.com/office/drawing/2014/main" id="{A1C59D23-E1B4-4661-B4A2-EDB65D3FBE78}"/>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2" name="Oval 655">
                <a:extLst>
                  <a:ext uri="{FF2B5EF4-FFF2-40B4-BE49-F238E27FC236}">
                    <a16:creationId xmlns:a16="http://schemas.microsoft.com/office/drawing/2014/main" id="{0D43E767-7CB8-4274-A20F-36B55DF0AA1B}"/>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3" name="Oval 656">
                <a:extLst>
                  <a:ext uri="{FF2B5EF4-FFF2-40B4-BE49-F238E27FC236}">
                    <a16:creationId xmlns:a16="http://schemas.microsoft.com/office/drawing/2014/main" id="{E4DFF66C-C157-4EEC-BF3B-9852F8D26E24}"/>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4" name="Oval 657">
                <a:extLst>
                  <a:ext uri="{FF2B5EF4-FFF2-40B4-BE49-F238E27FC236}">
                    <a16:creationId xmlns:a16="http://schemas.microsoft.com/office/drawing/2014/main" id="{5B5884FF-AF4C-43AA-B3D4-C3FF2AFC0A0B}"/>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5" name="Oval 658">
                <a:extLst>
                  <a:ext uri="{FF2B5EF4-FFF2-40B4-BE49-F238E27FC236}">
                    <a16:creationId xmlns:a16="http://schemas.microsoft.com/office/drawing/2014/main" id="{FA2821D0-E7B2-469E-82C5-13D23A315299}"/>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6" name="Oval 659">
                <a:extLst>
                  <a:ext uri="{FF2B5EF4-FFF2-40B4-BE49-F238E27FC236}">
                    <a16:creationId xmlns:a16="http://schemas.microsoft.com/office/drawing/2014/main" id="{7E90B702-733E-402E-8C74-0D65C2C20CBC}"/>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7" name="Oval 660">
                <a:extLst>
                  <a:ext uri="{FF2B5EF4-FFF2-40B4-BE49-F238E27FC236}">
                    <a16:creationId xmlns:a16="http://schemas.microsoft.com/office/drawing/2014/main" id="{3EEAA1F6-E300-4C1C-A73B-1521740333AA}"/>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8" name="Oval 661">
                <a:extLst>
                  <a:ext uri="{FF2B5EF4-FFF2-40B4-BE49-F238E27FC236}">
                    <a16:creationId xmlns:a16="http://schemas.microsoft.com/office/drawing/2014/main" id="{A688AA6D-94A6-4B5D-8AA7-8E43B9966A2F}"/>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9" name="Oval 662">
                <a:extLst>
                  <a:ext uri="{FF2B5EF4-FFF2-40B4-BE49-F238E27FC236}">
                    <a16:creationId xmlns:a16="http://schemas.microsoft.com/office/drawing/2014/main" id="{C62254AE-6927-4BB1-AC54-44BE193B26F0}"/>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0" name="Oval 663">
                <a:extLst>
                  <a:ext uri="{FF2B5EF4-FFF2-40B4-BE49-F238E27FC236}">
                    <a16:creationId xmlns:a16="http://schemas.microsoft.com/office/drawing/2014/main" id="{00C5D934-1582-4492-A5CF-904FFD66596E}"/>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1" name="Oval 664">
                <a:extLst>
                  <a:ext uri="{FF2B5EF4-FFF2-40B4-BE49-F238E27FC236}">
                    <a16:creationId xmlns:a16="http://schemas.microsoft.com/office/drawing/2014/main" id="{3E246EF8-F7B0-4E04-A45E-CB2502423F2F}"/>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2" name="Oval 665">
                <a:extLst>
                  <a:ext uri="{FF2B5EF4-FFF2-40B4-BE49-F238E27FC236}">
                    <a16:creationId xmlns:a16="http://schemas.microsoft.com/office/drawing/2014/main" id="{55CC1C13-DA96-4C8B-A9B6-E7D6CA41F1DA}"/>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3" name="Oval 666">
                <a:extLst>
                  <a:ext uri="{FF2B5EF4-FFF2-40B4-BE49-F238E27FC236}">
                    <a16:creationId xmlns:a16="http://schemas.microsoft.com/office/drawing/2014/main" id="{60A6464F-B309-4C18-8E6A-C129AA81FAA0}"/>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4" name="Oval 667">
                <a:extLst>
                  <a:ext uri="{FF2B5EF4-FFF2-40B4-BE49-F238E27FC236}">
                    <a16:creationId xmlns:a16="http://schemas.microsoft.com/office/drawing/2014/main" id="{A8391ACB-0CF8-4D19-B30B-2555B38E20BB}"/>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5" name="Oval 668">
                <a:extLst>
                  <a:ext uri="{FF2B5EF4-FFF2-40B4-BE49-F238E27FC236}">
                    <a16:creationId xmlns:a16="http://schemas.microsoft.com/office/drawing/2014/main" id="{0E88A371-34BC-421A-9DEF-B81030A0F609}"/>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6" name="Oval 669">
                <a:extLst>
                  <a:ext uri="{FF2B5EF4-FFF2-40B4-BE49-F238E27FC236}">
                    <a16:creationId xmlns:a16="http://schemas.microsoft.com/office/drawing/2014/main" id="{88591426-0F44-4BEE-BEB4-C54E7FF360FF}"/>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7" name="Oval 670">
                <a:extLst>
                  <a:ext uri="{FF2B5EF4-FFF2-40B4-BE49-F238E27FC236}">
                    <a16:creationId xmlns:a16="http://schemas.microsoft.com/office/drawing/2014/main" id="{C556B641-8AF2-4892-AEE4-6E198CF0EA40}"/>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8" name="Oval 671">
                <a:extLst>
                  <a:ext uri="{FF2B5EF4-FFF2-40B4-BE49-F238E27FC236}">
                    <a16:creationId xmlns:a16="http://schemas.microsoft.com/office/drawing/2014/main" id="{5C19D41B-68FE-4371-8E65-80F9EFDFF41C}"/>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9" name="Oval 672">
                <a:extLst>
                  <a:ext uri="{FF2B5EF4-FFF2-40B4-BE49-F238E27FC236}">
                    <a16:creationId xmlns:a16="http://schemas.microsoft.com/office/drawing/2014/main" id="{847E2E0C-C53F-4AA8-85A4-50441788C0E0}"/>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0" name="Oval 673">
                <a:extLst>
                  <a:ext uri="{FF2B5EF4-FFF2-40B4-BE49-F238E27FC236}">
                    <a16:creationId xmlns:a16="http://schemas.microsoft.com/office/drawing/2014/main" id="{7D9E4125-C61B-42A5-A0C6-134767C3611E}"/>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1" name="Oval 674">
                <a:extLst>
                  <a:ext uri="{FF2B5EF4-FFF2-40B4-BE49-F238E27FC236}">
                    <a16:creationId xmlns:a16="http://schemas.microsoft.com/office/drawing/2014/main" id="{550FD8F1-1317-450E-87E7-7C5184DF78E0}"/>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2" name="Oval 675">
                <a:extLst>
                  <a:ext uri="{FF2B5EF4-FFF2-40B4-BE49-F238E27FC236}">
                    <a16:creationId xmlns:a16="http://schemas.microsoft.com/office/drawing/2014/main" id="{571C7F3B-C557-46A4-881C-A61782E7B0B1}"/>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3" name="Oval 676">
                <a:extLst>
                  <a:ext uri="{FF2B5EF4-FFF2-40B4-BE49-F238E27FC236}">
                    <a16:creationId xmlns:a16="http://schemas.microsoft.com/office/drawing/2014/main" id="{72FA38B7-DCD0-49C8-9967-57290C656BE5}"/>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4" name="Oval 677">
                <a:extLst>
                  <a:ext uri="{FF2B5EF4-FFF2-40B4-BE49-F238E27FC236}">
                    <a16:creationId xmlns:a16="http://schemas.microsoft.com/office/drawing/2014/main" id="{453B4764-C50B-4633-976E-A9AF0C58F334}"/>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5" name="Oval 678">
                <a:extLst>
                  <a:ext uri="{FF2B5EF4-FFF2-40B4-BE49-F238E27FC236}">
                    <a16:creationId xmlns:a16="http://schemas.microsoft.com/office/drawing/2014/main" id="{D042C760-353E-480A-A98D-CEA6B902A85A}"/>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6" name="Oval 679">
                <a:extLst>
                  <a:ext uri="{FF2B5EF4-FFF2-40B4-BE49-F238E27FC236}">
                    <a16:creationId xmlns:a16="http://schemas.microsoft.com/office/drawing/2014/main" id="{3FAFEB1A-B6FE-42B3-A748-7185044A6421}"/>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7" name="Oval 680">
                <a:extLst>
                  <a:ext uri="{FF2B5EF4-FFF2-40B4-BE49-F238E27FC236}">
                    <a16:creationId xmlns:a16="http://schemas.microsoft.com/office/drawing/2014/main" id="{64FD0E7E-0F1A-4F4B-BFB8-4CF6BCD49076}"/>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8" name="Oval 681">
                <a:extLst>
                  <a:ext uri="{FF2B5EF4-FFF2-40B4-BE49-F238E27FC236}">
                    <a16:creationId xmlns:a16="http://schemas.microsoft.com/office/drawing/2014/main" id="{CEA24144-F3E1-4315-AA4F-9E824B80480F}"/>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9" name="Oval 682">
                <a:extLst>
                  <a:ext uri="{FF2B5EF4-FFF2-40B4-BE49-F238E27FC236}">
                    <a16:creationId xmlns:a16="http://schemas.microsoft.com/office/drawing/2014/main" id="{BF4414B1-D9E4-444D-9612-707BF098968C}"/>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0" name="Oval 683">
                <a:extLst>
                  <a:ext uri="{FF2B5EF4-FFF2-40B4-BE49-F238E27FC236}">
                    <a16:creationId xmlns:a16="http://schemas.microsoft.com/office/drawing/2014/main" id="{E6257A96-3B24-4051-B70B-8D182427EE85}"/>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1" name="Oval 684">
                <a:extLst>
                  <a:ext uri="{FF2B5EF4-FFF2-40B4-BE49-F238E27FC236}">
                    <a16:creationId xmlns:a16="http://schemas.microsoft.com/office/drawing/2014/main" id="{E5A07BA6-B5A3-4D22-9E09-860307B54E59}"/>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2" name="Oval 685">
                <a:extLst>
                  <a:ext uri="{FF2B5EF4-FFF2-40B4-BE49-F238E27FC236}">
                    <a16:creationId xmlns:a16="http://schemas.microsoft.com/office/drawing/2014/main" id="{0A0BA589-41C2-4EF2-9FD9-4769AB6EBA2F}"/>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3" name="Oval 686">
                <a:extLst>
                  <a:ext uri="{FF2B5EF4-FFF2-40B4-BE49-F238E27FC236}">
                    <a16:creationId xmlns:a16="http://schemas.microsoft.com/office/drawing/2014/main" id="{DAD18128-E65A-48F3-A783-8CDB949531B2}"/>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4" name="Oval 687">
                <a:extLst>
                  <a:ext uri="{FF2B5EF4-FFF2-40B4-BE49-F238E27FC236}">
                    <a16:creationId xmlns:a16="http://schemas.microsoft.com/office/drawing/2014/main" id="{4677CC16-7E7D-4199-9864-AD001263247B}"/>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5" name="Oval 688">
                <a:extLst>
                  <a:ext uri="{FF2B5EF4-FFF2-40B4-BE49-F238E27FC236}">
                    <a16:creationId xmlns:a16="http://schemas.microsoft.com/office/drawing/2014/main" id="{E8536AC9-2E21-48B4-B60C-84992580E35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6" name="Oval 689">
                <a:extLst>
                  <a:ext uri="{FF2B5EF4-FFF2-40B4-BE49-F238E27FC236}">
                    <a16:creationId xmlns:a16="http://schemas.microsoft.com/office/drawing/2014/main" id="{99A1CE35-9118-456A-BE52-E5E7B2BE9253}"/>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7" name="Oval 690">
                <a:extLst>
                  <a:ext uri="{FF2B5EF4-FFF2-40B4-BE49-F238E27FC236}">
                    <a16:creationId xmlns:a16="http://schemas.microsoft.com/office/drawing/2014/main" id="{5A7DC8F0-BE3E-42D8-A9E9-EB55ED830B64}"/>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8" name="Oval 691">
                <a:extLst>
                  <a:ext uri="{FF2B5EF4-FFF2-40B4-BE49-F238E27FC236}">
                    <a16:creationId xmlns:a16="http://schemas.microsoft.com/office/drawing/2014/main" id="{535FCB95-7D9F-4F61-A28A-90E230A1F54D}"/>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9" name="Oval 692">
                <a:extLst>
                  <a:ext uri="{FF2B5EF4-FFF2-40B4-BE49-F238E27FC236}">
                    <a16:creationId xmlns:a16="http://schemas.microsoft.com/office/drawing/2014/main" id="{5884C0CD-C098-4098-84F5-48612324C3B7}"/>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0" name="Oval 693">
                <a:extLst>
                  <a:ext uri="{FF2B5EF4-FFF2-40B4-BE49-F238E27FC236}">
                    <a16:creationId xmlns:a16="http://schemas.microsoft.com/office/drawing/2014/main" id="{69EE3E6B-9A70-4299-BB1D-D1A57EF416FC}"/>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1" name="Oval 694">
                <a:extLst>
                  <a:ext uri="{FF2B5EF4-FFF2-40B4-BE49-F238E27FC236}">
                    <a16:creationId xmlns:a16="http://schemas.microsoft.com/office/drawing/2014/main" id="{73AB3A60-E15D-458B-8605-FCFD38D49AAF}"/>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2" name="Oval 695">
                <a:extLst>
                  <a:ext uri="{FF2B5EF4-FFF2-40B4-BE49-F238E27FC236}">
                    <a16:creationId xmlns:a16="http://schemas.microsoft.com/office/drawing/2014/main" id="{33DCC79B-5FB9-46FD-B5DF-6D4CB03B87DF}"/>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3" name="Oval 696">
                <a:extLst>
                  <a:ext uri="{FF2B5EF4-FFF2-40B4-BE49-F238E27FC236}">
                    <a16:creationId xmlns:a16="http://schemas.microsoft.com/office/drawing/2014/main" id="{C6B02660-1FCB-457F-9BAE-80EDC48D7951}"/>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4" name="Oval 697">
                <a:extLst>
                  <a:ext uri="{FF2B5EF4-FFF2-40B4-BE49-F238E27FC236}">
                    <a16:creationId xmlns:a16="http://schemas.microsoft.com/office/drawing/2014/main" id="{ABAD6DBA-9C9A-477F-BD1E-751DDEC862AA}"/>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5" name="Oval 698">
                <a:extLst>
                  <a:ext uri="{FF2B5EF4-FFF2-40B4-BE49-F238E27FC236}">
                    <a16:creationId xmlns:a16="http://schemas.microsoft.com/office/drawing/2014/main" id="{41FE00C0-E0CD-493B-98B7-D84FA44F6C5F}"/>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6" name="Oval 699">
                <a:extLst>
                  <a:ext uri="{FF2B5EF4-FFF2-40B4-BE49-F238E27FC236}">
                    <a16:creationId xmlns:a16="http://schemas.microsoft.com/office/drawing/2014/main" id="{FCBE81AC-E769-4545-9ECB-CBB34FF49BA5}"/>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7" name="Oval 700">
                <a:extLst>
                  <a:ext uri="{FF2B5EF4-FFF2-40B4-BE49-F238E27FC236}">
                    <a16:creationId xmlns:a16="http://schemas.microsoft.com/office/drawing/2014/main" id="{0251276D-1192-424D-A1F5-03C2F9089D58}"/>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8" name="Oval 701">
                <a:extLst>
                  <a:ext uri="{FF2B5EF4-FFF2-40B4-BE49-F238E27FC236}">
                    <a16:creationId xmlns:a16="http://schemas.microsoft.com/office/drawing/2014/main" id="{ED6E9656-6700-42D5-9B65-257119EF3069}"/>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9" name="Oval 702">
                <a:extLst>
                  <a:ext uri="{FF2B5EF4-FFF2-40B4-BE49-F238E27FC236}">
                    <a16:creationId xmlns:a16="http://schemas.microsoft.com/office/drawing/2014/main" id="{A84174EC-9E38-403D-B3F6-AF1D1FEFC696}"/>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0" name="Oval 703">
                <a:extLst>
                  <a:ext uri="{FF2B5EF4-FFF2-40B4-BE49-F238E27FC236}">
                    <a16:creationId xmlns:a16="http://schemas.microsoft.com/office/drawing/2014/main" id="{EC2ACFD1-1E48-4E04-A470-EE1D1C88A6F8}"/>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1" name="Oval 704">
                <a:extLst>
                  <a:ext uri="{FF2B5EF4-FFF2-40B4-BE49-F238E27FC236}">
                    <a16:creationId xmlns:a16="http://schemas.microsoft.com/office/drawing/2014/main" id="{D7BAB4F6-0063-43D2-A880-82C56AD88D0E}"/>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2" name="Oval 705">
                <a:extLst>
                  <a:ext uri="{FF2B5EF4-FFF2-40B4-BE49-F238E27FC236}">
                    <a16:creationId xmlns:a16="http://schemas.microsoft.com/office/drawing/2014/main" id="{99F549A0-D842-4832-A966-D13294D2D084}"/>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3" name="Oval 706">
                <a:extLst>
                  <a:ext uri="{FF2B5EF4-FFF2-40B4-BE49-F238E27FC236}">
                    <a16:creationId xmlns:a16="http://schemas.microsoft.com/office/drawing/2014/main" id="{F186C58A-3AC7-4169-8F82-163043AD7513}"/>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4" name="Oval 707">
                <a:extLst>
                  <a:ext uri="{FF2B5EF4-FFF2-40B4-BE49-F238E27FC236}">
                    <a16:creationId xmlns:a16="http://schemas.microsoft.com/office/drawing/2014/main" id="{593F1CA5-097D-417A-85F6-1DAEB453C009}"/>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5" name="Oval 708">
                <a:extLst>
                  <a:ext uri="{FF2B5EF4-FFF2-40B4-BE49-F238E27FC236}">
                    <a16:creationId xmlns:a16="http://schemas.microsoft.com/office/drawing/2014/main" id="{2C488639-8D16-4FE2-A8BA-3E357DAF7A56}"/>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6" name="Oval 709">
                <a:extLst>
                  <a:ext uri="{FF2B5EF4-FFF2-40B4-BE49-F238E27FC236}">
                    <a16:creationId xmlns:a16="http://schemas.microsoft.com/office/drawing/2014/main" id="{DC68A0F4-81B2-43FA-896A-3C92176BD277}"/>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7" name="Oval 710">
                <a:extLst>
                  <a:ext uri="{FF2B5EF4-FFF2-40B4-BE49-F238E27FC236}">
                    <a16:creationId xmlns:a16="http://schemas.microsoft.com/office/drawing/2014/main" id="{544359B8-694C-44EF-9AF5-F6EC18ECD98A}"/>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8" name="Oval 711">
                <a:extLst>
                  <a:ext uri="{FF2B5EF4-FFF2-40B4-BE49-F238E27FC236}">
                    <a16:creationId xmlns:a16="http://schemas.microsoft.com/office/drawing/2014/main" id="{A74C0542-1402-4209-AE8B-E1E057D28076}"/>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9" name="Oval 712">
                <a:extLst>
                  <a:ext uri="{FF2B5EF4-FFF2-40B4-BE49-F238E27FC236}">
                    <a16:creationId xmlns:a16="http://schemas.microsoft.com/office/drawing/2014/main" id="{22305D4A-9BAE-4AD2-91BD-3417A8754EFD}"/>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0" name="Oval 713">
                <a:extLst>
                  <a:ext uri="{FF2B5EF4-FFF2-40B4-BE49-F238E27FC236}">
                    <a16:creationId xmlns:a16="http://schemas.microsoft.com/office/drawing/2014/main" id="{189435C3-1466-4013-B7A9-83BC4BC8F73F}"/>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1" name="Oval 714">
                <a:extLst>
                  <a:ext uri="{FF2B5EF4-FFF2-40B4-BE49-F238E27FC236}">
                    <a16:creationId xmlns:a16="http://schemas.microsoft.com/office/drawing/2014/main" id="{31431DFE-55F2-4F89-B92F-88A0D3CDF413}"/>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2" name="Oval 715">
                <a:extLst>
                  <a:ext uri="{FF2B5EF4-FFF2-40B4-BE49-F238E27FC236}">
                    <a16:creationId xmlns:a16="http://schemas.microsoft.com/office/drawing/2014/main" id="{ED04A698-1FE6-4DE9-A7DD-205828FCBB02}"/>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3" name="Oval 716">
                <a:extLst>
                  <a:ext uri="{FF2B5EF4-FFF2-40B4-BE49-F238E27FC236}">
                    <a16:creationId xmlns:a16="http://schemas.microsoft.com/office/drawing/2014/main" id="{8F5AC4DC-A470-4DB4-A253-0B51EE686696}"/>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4" name="Oval 717">
                <a:extLst>
                  <a:ext uri="{FF2B5EF4-FFF2-40B4-BE49-F238E27FC236}">
                    <a16:creationId xmlns:a16="http://schemas.microsoft.com/office/drawing/2014/main" id="{72105F61-BF0D-473C-8EAD-0AE27D2B29B7}"/>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5" name="Oval 718">
                <a:extLst>
                  <a:ext uri="{FF2B5EF4-FFF2-40B4-BE49-F238E27FC236}">
                    <a16:creationId xmlns:a16="http://schemas.microsoft.com/office/drawing/2014/main" id="{9ED10A7D-374C-4FAE-9A00-C19D8C33342A}"/>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6" name="Oval 719">
                <a:extLst>
                  <a:ext uri="{FF2B5EF4-FFF2-40B4-BE49-F238E27FC236}">
                    <a16:creationId xmlns:a16="http://schemas.microsoft.com/office/drawing/2014/main" id="{2D70036E-793C-499F-90EB-0F2A76AE4869}"/>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7" name="Oval 720">
                <a:extLst>
                  <a:ext uri="{FF2B5EF4-FFF2-40B4-BE49-F238E27FC236}">
                    <a16:creationId xmlns:a16="http://schemas.microsoft.com/office/drawing/2014/main" id="{9F38BEFB-7929-4887-AFC0-07F98BC8D4E0}"/>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8" name="Oval 721">
                <a:extLst>
                  <a:ext uri="{FF2B5EF4-FFF2-40B4-BE49-F238E27FC236}">
                    <a16:creationId xmlns:a16="http://schemas.microsoft.com/office/drawing/2014/main" id="{8560AFBF-F74A-4410-B36F-BAB274FE8408}"/>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9" name="Oval 722">
                <a:extLst>
                  <a:ext uri="{FF2B5EF4-FFF2-40B4-BE49-F238E27FC236}">
                    <a16:creationId xmlns:a16="http://schemas.microsoft.com/office/drawing/2014/main" id="{D140A408-D279-45B9-B1B4-008CB7984E1D}"/>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0" name="Oval 723">
                <a:extLst>
                  <a:ext uri="{FF2B5EF4-FFF2-40B4-BE49-F238E27FC236}">
                    <a16:creationId xmlns:a16="http://schemas.microsoft.com/office/drawing/2014/main" id="{12EC0706-D71B-471D-BADC-1311A594723E}"/>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1" name="Oval 724">
                <a:extLst>
                  <a:ext uri="{FF2B5EF4-FFF2-40B4-BE49-F238E27FC236}">
                    <a16:creationId xmlns:a16="http://schemas.microsoft.com/office/drawing/2014/main" id="{7F1D30D0-BCDD-4134-8B56-7B48C3E965A2}"/>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2" name="Oval 725">
                <a:extLst>
                  <a:ext uri="{FF2B5EF4-FFF2-40B4-BE49-F238E27FC236}">
                    <a16:creationId xmlns:a16="http://schemas.microsoft.com/office/drawing/2014/main" id="{94A961C0-E5CA-4B68-9E2A-05010D320DA3}"/>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3" name="Oval 726">
                <a:extLst>
                  <a:ext uri="{FF2B5EF4-FFF2-40B4-BE49-F238E27FC236}">
                    <a16:creationId xmlns:a16="http://schemas.microsoft.com/office/drawing/2014/main" id="{95B7744E-CFB3-4DEC-B2AD-C34D41E9B7DD}"/>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4" name="Oval 727">
                <a:extLst>
                  <a:ext uri="{FF2B5EF4-FFF2-40B4-BE49-F238E27FC236}">
                    <a16:creationId xmlns:a16="http://schemas.microsoft.com/office/drawing/2014/main" id="{1ECCCA94-8452-4437-932F-F88D15957830}"/>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5" name="Oval 728">
                <a:extLst>
                  <a:ext uri="{FF2B5EF4-FFF2-40B4-BE49-F238E27FC236}">
                    <a16:creationId xmlns:a16="http://schemas.microsoft.com/office/drawing/2014/main" id="{50850FA8-9E7F-4700-A163-ADD9A8B97A23}"/>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6" name="Oval 729">
                <a:extLst>
                  <a:ext uri="{FF2B5EF4-FFF2-40B4-BE49-F238E27FC236}">
                    <a16:creationId xmlns:a16="http://schemas.microsoft.com/office/drawing/2014/main" id="{D1B67EBF-AFA4-4C5D-9411-02111ABD0222}"/>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7" name="Oval 730">
                <a:extLst>
                  <a:ext uri="{FF2B5EF4-FFF2-40B4-BE49-F238E27FC236}">
                    <a16:creationId xmlns:a16="http://schemas.microsoft.com/office/drawing/2014/main" id="{0E83748E-B282-4A84-984F-1BF483066359}"/>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8" name="Oval 731">
                <a:extLst>
                  <a:ext uri="{FF2B5EF4-FFF2-40B4-BE49-F238E27FC236}">
                    <a16:creationId xmlns:a16="http://schemas.microsoft.com/office/drawing/2014/main" id="{D6F58035-8C79-4379-97E5-3A27A4624ABA}"/>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9" name="Oval 732">
                <a:extLst>
                  <a:ext uri="{FF2B5EF4-FFF2-40B4-BE49-F238E27FC236}">
                    <a16:creationId xmlns:a16="http://schemas.microsoft.com/office/drawing/2014/main" id="{9A3E206F-DFAE-48C8-8356-F7FF89D1EBA1}"/>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0" name="Oval 733">
                <a:extLst>
                  <a:ext uri="{FF2B5EF4-FFF2-40B4-BE49-F238E27FC236}">
                    <a16:creationId xmlns:a16="http://schemas.microsoft.com/office/drawing/2014/main" id="{0BA3A068-5E39-40C0-AA8C-22B66BCAB661}"/>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1" name="Oval 734">
                <a:extLst>
                  <a:ext uri="{FF2B5EF4-FFF2-40B4-BE49-F238E27FC236}">
                    <a16:creationId xmlns:a16="http://schemas.microsoft.com/office/drawing/2014/main" id="{C07DB75E-D3D3-47DA-8FBD-61AD56718A1E}"/>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2" name="Oval 735">
                <a:extLst>
                  <a:ext uri="{FF2B5EF4-FFF2-40B4-BE49-F238E27FC236}">
                    <a16:creationId xmlns:a16="http://schemas.microsoft.com/office/drawing/2014/main" id="{33251D97-53F3-491E-ACE2-E1A741F7EF3E}"/>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3" name="Oval 736">
                <a:extLst>
                  <a:ext uri="{FF2B5EF4-FFF2-40B4-BE49-F238E27FC236}">
                    <a16:creationId xmlns:a16="http://schemas.microsoft.com/office/drawing/2014/main" id="{09C30ACB-D2A1-432D-9134-0FF6CD4B6F5D}"/>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4" name="Oval 737">
                <a:extLst>
                  <a:ext uri="{FF2B5EF4-FFF2-40B4-BE49-F238E27FC236}">
                    <a16:creationId xmlns:a16="http://schemas.microsoft.com/office/drawing/2014/main" id="{4C231947-32AF-4226-A91D-5D82249D0E1E}"/>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5" name="Oval 738">
                <a:extLst>
                  <a:ext uri="{FF2B5EF4-FFF2-40B4-BE49-F238E27FC236}">
                    <a16:creationId xmlns:a16="http://schemas.microsoft.com/office/drawing/2014/main" id="{F47D7F86-399C-4A2F-B40F-615A85E1EFD3}"/>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6" name="Oval 739">
                <a:extLst>
                  <a:ext uri="{FF2B5EF4-FFF2-40B4-BE49-F238E27FC236}">
                    <a16:creationId xmlns:a16="http://schemas.microsoft.com/office/drawing/2014/main" id="{1A2FEB91-4DC9-4F96-9153-8112CD479F60}"/>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7" name="Oval 740">
                <a:extLst>
                  <a:ext uri="{FF2B5EF4-FFF2-40B4-BE49-F238E27FC236}">
                    <a16:creationId xmlns:a16="http://schemas.microsoft.com/office/drawing/2014/main" id="{9623A3F8-7743-4309-B46D-A6584C76E91E}"/>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8" name="Oval 741">
                <a:extLst>
                  <a:ext uri="{FF2B5EF4-FFF2-40B4-BE49-F238E27FC236}">
                    <a16:creationId xmlns:a16="http://schemas.microsoft.com/office/drawing/2014/main" id="{F1809118-D388-4C3C-B7DF-5BAD2D356FBE}"/>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9" name="Oval 742">
                <a:extLst>
                  <a:ext uri="{FF2B5EF4-FFF2-40B4-BE49-F238E27FC236}">
                    <a16:creationId xmlns:a16="http://schemas.microsoft.com/office/drawing/2014/main" id="{B8A56318-658B-4B85-BA12-A6ADFA63E525}"/>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0" name="Oval 743">
                <a:extLst>
                  <a:ext uri="{FF2B5EF4-FFF2-40B4-BE49-F238E27FC236}">
                    <a16:creationId xmlns:a16="http://schemas.microsoft.com/office/drawing/2014/main" id="{D96C70FB-703D-43D4-9330-7EE480C0D225}"/>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1" name="Oval 744">
                <a:extLst>
                  <a:ext uri="{FF2B5EF4-FFF2-40B4-BE49-F238E27FC236}">
                    <a16:creationId xmlns:a16="http://schemas.microsoft.com/office/drawing/2014/main" id="{06B656DD-1BBB-494D-B572-FDF8DB478530}"/>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2" name="Oval 745">
                <a:extLst>
                  <a:ext uri="{FF2B5EF4-FFF2-40B4-BE49-F238E27FC236}">
                    <a16:creationId xmlns:a16="http://schemas.microsoft.com/office/drawing/2014/main" id="{20EE619D-3E00-4D73-8D9C-4952D36BC07D}"/>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3" name="Oval 746">
                <a:extLst>
                  <a:ext uri="{FF2B5EF4-FFF2-40B4-BE49-F238E27FC236}">
                    <a16:creationId xmlns:a16="http://schemas.microsoft.com/office/drawing/2014/main" id="{90040B16-B131-42B2-999E-DD429C773A3A}"/>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4" name="Oval 747">
                <a:extLst>
                  <a:ext uri="{FF2B5EF4-FFF2-40B4-BE49-F238E27FC236}">
                    <a16:creationId xmlns:a16="http://schemas.microsoft.com/office/drawing/2014/main" id="{BB5CAC67-7FEF-433E-BC6B-FF07270714A5}"/>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5" name="Oval 748">
                <a:extLst>
                  <a:ext uri="{FF2B5EF4-FFF2-40B4-BE49-F238E27FC236}">
                    <a16:creationId xmlns:a16="http://schemas.microsoft.com/office/drawing/2014/main" id="{942C9339-71FE-4E9E-B300-B28983F0585E}"/>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6" name="Oval 749">
                <a:extLst>
                  <a:ext uri="{FF2B5EF4-FFF2-40B4-BE49-F238E27FC236}">
                    <a16:creationId xmlns:a16="http://schemas.microsoft.com/office/drawing/2014/main" id="{F3B25FD1-2783-407E-82BB-48E5D708F20B}"/>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7" name="Oval 750">
                <a:extLst>
                  <a:ext uri="{FF2B5EF4-FFF2-40B4-BE49-F238E27FC236}">
                    <a16:creationId xmlns:a16="http://schemas.microsoft.com/office/drawing/2014/main" id="{89033B0C-05B9-49A9-B975-2A6D2C024A11}"/>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8" name="Oval 751">
                <a:extLst>
                  <a:ext uri="{FF2B5EF4-FFF2-40B4-BE49-F238E27FC236}">
                    <a16:creationId xmlns:a16="http://schemas.microsoft.com/office/drawing/2014/main" id="{DF1EB466-0594-4C25-B4C0-10DB5A26DFA0}"/>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9" name="Oval 752">
                <a:extLst>
                  <a:ext uri="{FF2B5EF4-FFF2-40B4-BE49-F238E27FC236}">
                    <a16:creationId xmlns:a16="http://schemas.microsoft.com/office/drawing/2014/main" id="{68E4AC7D-365E-4554-9813-6B9AA044F8EA}"/>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0" name="Oval 753">
                <a:extLst>
                  <a:ext uri="{FF2B5EF4-FFF2-40B4-BE49-F238E27FC236}">
                    <a16:creationId xmlns:a16="http://schemas.microsoft.com/office/drawing/2014/main" id="{58172013-1EFD-49ED-AF9E-A2A780AE49A5}"/>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1" name="Oval 754">
                <a:extLst>
                  <a:ext uri="{FF2B5EF4-FFF2-40B4-BE49-F238E27FC236}">
                    <a16:creationId xmlns:a16="http://schemas.microsoft.com/office/drawing/2014/main" id="{BB5747B6-BB63-4FD7-B2E7-2BD8D01E89C5}"/>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2" name="Oval 755">
                <a:extLst>
                  <a:ext uri="{FF2B5EF4-FFF2-40B4-BE49-F238E27FC236}">
                    <a16:creationId xmlns:a16="http://schemas.microsoft.com/office/drawing/2014/main" id="{B8E5EB7C-0234-47F9-937E-0CECB5179930}"/>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3" name="Oval 756">
                <a:extLst>
                  <a:ext uri="{FF2B5EF4-FFF2-40B4-BE49-F238E27FC236}">
                    <a16:creationId xmlns:a16="http://schemas.microsoft.com/office/drawing/2014/main" id="{C6871EFC-D4D1-47BD-B733-8D713AFB6228}"/>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4" name="Oval 757">
                <a:extLst>
                  <a:ext uri="{FF2B5EF4-FFF2-40B4-BE49-F238E27FC236}">
                    <a16:creationId xmlns:a16="http://schemas.microsoft.com/office/drawing/2014/main" id="{D4755D34-3DA4-4C73-962C-483F2F86E0A0}"/>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5" name="Oval 758">
                <a:extLst>
                  <a:ext uri="{FF2B5EF4-FFF2-40B4-BE49-F238E27FC236}">
                    <a16:creationId xmlns:a16="http://schemas.microsoft.com/office/drawing/2014/main" id="{6F32E700-03F4-4742-8FA7-1B6D7D08878E}"/>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6" name="Oval 759">
                <a:extLst>
                  <a:ext uri="{FF2B5EF4-FFF2-40B4-BE49-F238E27FC236}">
                    <a16:creationId xmlns:a16="http://schemas.microsoft.com/office/drawing/2014/main" id="{799B8B37-A77A-47AD-8DFA-89D25FF6AA0E}"/>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7" name="Oval 760">
                <a:extLst>
                  <a:ext uri="{FF2B5EF4-FFF2-40B4-BE49-F238E27FC236}">
                    <a16:creationId xmlns:a16="http://schemas.microsoft.com/office/drawing/2014/main" id="{C0BF1954-BFD6-4417-BE4A-A311AFCF1814}"/>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8" name="Oval 761">
                <a:extLst>
                  <a:ext uri="{FF2B5EF4-FFF2-40B4-BE49-F238E27FC236}">
                    <a16:creationId xmlns:a16="http://schemas.microsoft.com/office/drawing/2014/main" id="{D1C78255-FAE3-46D6-A1B0-9080E3268B62}"/>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9" name="Oval 762">
                <a:extLst>
                  <a:ext uri="{FF2B5EF4-FFF2-40B4-BE49-F238E27FC236}">
                    <a16:creationId xmlns:a16="http://schemas.microsoft.com/office/drawing/2014/main" id="{B8C35F3D-0CB1-4472-A2E8-E3A87427C697}"/>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0" name="Oval 763">
                <a:extLst>
                  <a:ext uri="{FF2B5EF4-FFF2-40B4-BE49-F238E27FC236}">
                    <a16:creationId xmlns:a16="http://schemas.microsoft.com/office/drawing/2014/main" id="{07DD3E56-92FB-4456-8323-6C42B47545AF}"/>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1" name="Oval 764">
                <a:extLst>
                  <a:ext uri="{FF2B5EF4-FFF2-40B4-BE49-F238E27FC236}">
                    <a16:creationId xmlns:a16="http://schemas.microsoft.com/office/drawing/2014/main" id="{3EC54CC1-9C4D-4073-AC45-BE4A0216AB31}"/>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2" name="Oval 765">
                <a:extLst>
                  <a:ext uri="{FF2B5EF4-FFF2-40B4-BE49-F238E27FC236}">
                    <a16:creationId xmlns:a16="http://schemas.microsoft.com/office/drawing/2014/main" id="{28AB3C3B-A1BD-4DF3-82EF-1E5741280845}"/>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3" name="Oval 766">
                <a:extLst>
                  <a:ext uri="{FF2B5EF4-FFF2-40B4-BE49-F238E27FC236}">
                    <a16:creationId xmlns:a16="http://schemas.microsoft.com/office/drawing/2014/main" id="{ECE0FD16-8C28-46CB-B321-C0BD49D791FD}"/>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4" name="Oval 767">
                <a:extLst>
                  <a:ext uri="{FF2B5EF4-FFF2-40B4-BE49-F238E27FC236}">
                    <a16:creationId xmlns:a16="http://schemas.microsoft.com/office/drawing/2014/main" id="{2BC2A756-99CA-4555-9317-18DBFF5428DD}"/>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5" name="Oval 768">
                <a:extLst>
                  <a:ext uri="{FF2B5EF4-FFF2-40B4-BE49-F238E27FC236}">
                    <a16:creationId xmlns:a16="http://schemas.microsoft.com/office/drawing/2014/main" id="{3CEA46FB-32F0-4F48-A6E9-3C1ACCD0DEE6}"/>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6" name="Oval 769">
                <a:extLst>
                  <a:ext uri="{FF2B5EF4-FFF2-40B4-BE49-F238E27FC236}">
                    <a16:creationId xmlns:a16="http://schemas.microsoft.com/office/drawing/2014/main" id="{9402AAD3-ECF8-48F7-9BE0-E59B99B0EA1B}"/>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7" name="Oval 770">
                <a:extLst>
                  <a:ext uri="{FF2B5EF4-FFF2-40B4-BE49-F238E27FC236}">
                    <a16:creationId xmlns:a16="http://schemas.microsoft.com/office/drawing/2014/main" id="{9D784B35-AAA4-49A8-9E83-15E690CE2BA6}"/>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8" name="Oval 771">
                <a:extLst>
                  <a:ext uri="{FF2B5EF4-FFF2-40B4-BE49-F238E27FC236}">
                    <a16:creationId xmlns:a16="http://schemas.microsoft.com/office/drawing/2014/main" id="{D1FA6E3D-97FE-4C8C-844E-F7D61968A677}"/>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9" name="Oval 772">
                <a:extLst>
                  <a:ext uri="{FF2B5EF4-FFF2-40B4-BE49-F238E27FC236}">
                    <a16:creationId xmlns:a16="http://schemas.microsoft.com/office/drawing/2014/main" id="{19D64E4E-7FEF-4BCF-848F-FFBE9DF8F928}"/>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0" name="Oval 773">
                <a:extLst>
                  <a:ext uri="{FF2B5EF4-FFF2-40B4-BE49-F238E27FC236}">
                    <a16:creationId xmlns:a16="http://schemas.microsoft.com/office/drawing/2014/main" id="{11A15000-72DC-4A75-8DC4-D33B67CBDABC}"/>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1" name="Oval 774">
                <a:extLst>
                  <a:ext uri="{FF2B5EF4-FFF2-40B4-BE49-F238E27FC236}">
                    <a16:creationId xmlns:a16="http://schemas.microsoft.com/office/drawing/2014/main" id="{CD191CA5-230E-4F0B-BB8A-D069BB8A6863}"/>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2" name="Oval 775">
                <a:extLst>
                  <a:ext uri="{FF2B5EF4-FFF2-40B4-BE49-F238E27FC236}">
                    <a16:creationId xmlns:a16="http://schemas.microsoft.com/office/drawing/2014/main" id="{819F8DB6-9466-4B43-8F0D-CC2E7EBE01D5}"/>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3" name="Oval 776">
                <a:extLst>
                  <a:ext uri="{FF2B5EF4-FFF2-40B4-BE49-F238E27FC236}">
                    <a16:creationId xmlns:a16="http://schemas.microsoft.com/office/drawing/2014/main" id="{930B40E6-CF9F-4CCF-A034-4B15BCEB3F94}"/>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4" name="Oval 777">
                <a:extLst>
                  <a:ext uri="{FF2B5EF4-FFF2-40B4-BE49-F238E27FC236}">
                    <a16:creationId xmlns:a16="http://schemas.microsoft.com/office/drawing/2014/main" id="{9C276F13-526B-41F3-8A23-F9A8AB50703F}"/>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5" name="Oval 778">
                <a:extLst>
                  <a:ext uri="{FF2B5EF4-FFF2-40B4-BE49-F238E27FC236}">
                    <a16:creationId xmlns:a16="http://schemas.microsoft.com/office/drawing/2014/main" id="{0E86F655-F7FC-47FB-93ED-3417D6388CA6}"/>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6" name="Oval 779">
                <a:extLst>
                  <a:ext uri="{FF2B5EF4-FFF2-40B4-BE49-F238E27FC236}">
                    <a16:creationId xmlns:a16="http://schemas.microsoft.com/office/drawing/2014/main" id="{01D1AE32-C435-4ECD-ACB2-C570DCD6AD0D}"/>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7" name="Oval 780">
                <a:extLst>
                  <a:ext uri="{FF2B5EF4-FFF2-40B4-BE49-F238E27FC236}">
                    <a16:creationId xmlns:a16="http://schemas.microsoft.com/office/drawing/2014/main" id="{04A55773-8810-44FD-BA0B-46AE7075D5D5}"/>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8" name="Oval 781">
                <a:extLst>
                  <a:ext uri="{FF2B5EF4-FFF2-40B4-BE49-F238E27FC236}">
                    <a16:creationId xmlns:a16="http://schemas.microsoft.com/office/drawing/2014/main" id="{7126320C-6ED8-468B-865D-8DE1813E99DE}"/>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9" name="Oval 782">
                <a:extLst>
                  <a:ext uri="{FF2B5EF4-FFF2-40B4-BE49-F238E27FC236}">
                    <a16:creationId xmlns:a16="http://schemas.microsoft.com/office/drawing/2014/main" id="{0DA40BFF-4DBB-4188-A0C0-2BE28A8B2C96}"/>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0" name="Oval 783">
                <a:extLst>
                  <a:ext uri="{FF2B5EF4-FFF2-40B4-BE49-F238E27FC236}">
                    <a16:creationId xmlns:a16="http://schemas.microsoft.com/office/drawing/2014/main" id="{2B534FEB-204C-40E7-9880-0D8A75364BD3}"/>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1" name="Oval 784">
                <a:extLst>
                  <a:ext uri="{FF2B5EF4-FFF2-40B4-BE49-F238E27FC236}">
                    <a16:creationId xmlns:a16="http://schemas.microsoft.com/office/drawing/2014/main" id="{CD8D5494-0FC3-4A23-9AF4-4BD95F37BF57}"/>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2" name="Oval 785">
                <a:extLst>
                  <a:ext uri="{FF2B5EF4-FFF2-40B4-BE49-F238E27FC236}">
                    <a16:creationId xmlns:a16="http://schemas.microsoft.com/office/drawing/2014/main" id="{D3E8E5E4-0EC7-4965-AD79-F35414A01889}"/>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3" name="Oval 786">
                <a:extLst>
                  <a:ext uri="{FF2B5EF4-FFF2-40B4-BE49-F238E27FC236}">
                    <a16:creationId xmlns:a16="http://schemas.microsoft.com/office/drawing/2014/main" id="{6EA17944-C585-47CA-8D4D-D1863702F8F9}"/>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4" name="Oval 787">
                <a:extLst>
                  <a:ext uri="{FF2B5EF4-FFF2-40B4-BE49-F238E27FC236}">
                    <a16:creationId xmlns:a16="http://schemas.microsoft.com/office/drawing/2014/main" id="{72C94ABB-F1AA-4344-BF8A-4AF876A4A00C}"/>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5" name="Oval 788">
                <a:extLst>
                  <a:ext uri="{FF2B5EF4-FFF2-40B4-BE49-F238E27FC236}">
                    <a16:creationId xmlns:a16="http://schemas.microsoft.com/office/drawing/2014/main" id="{3CA2B00A-D70C-4DF2-B9A3-FFBC0DA734CC}"/>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6" name="Oval 789">
                <a:extLst>
                  <a:ext uri="{FF2B5EF4-FFF2-40B4-BE49-F238E27FC236}">
                    <a16:creationId xmlns:a16="http://schemas.microsoft.com/office/drawing/2014/main" id="{F97D2CB9-AFD4-44B8-937E-CB3CFFE550B5}"/>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7" name="Oval 790">
                <a:extLst>
                  <a:ext uri="{FF2B5EF4-FFF2-40B4-BE49-F238E27FC236}">
                    <a16:creationId xmlns:a16="http://schemas.microsoft.com/office/drawing/2014/main" id="{099B59F5-98D5-44B2-B9B9-8407A3928187}"/>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8" name="Oval 791">
                <a:extLst>
                  <a:ext uri="{FF2B5EF4-FFF2-40B4-BE49-F238E27FC236}">
                    <a16:creationId xmlns:a16="http://schemas.microsoft.com/office/drawing/2014/main" id="{2937B01D-182F-4505-8A59-D1EAE0356408}"/>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9" name="Oval 792">
                <a:extLst>
                  <a:ext uri="{FF2B5EF4-FFF2-40B4-BE49-F238E27FC236}">
                    <a16:creationId xmlns:a16="http://schemas.microsoft.com/office/drawing/2014/main" id="{B6CB5C85-07B6-4253-A027-2363E6C07DBF}"/>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0" name="Oval 793">
                <a:extLst>
                  <a:ext uri="{FF2B5EF4-FFF2-40B4-BE49-F238E27FC236}">
                    <a16:creationId xmlns:a16="http://schemas.microsoft.com/office/drawing/2014/main" id="{6918655A-E7D5-4C61-9E0B-CC927C6AAEB3}"/>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1" name="Oval 794">
                <a:extLst>
                  <a:ext uri="{FF2B5EF4-FFF2-40B4-BE49-F238E27FC236}">
                    <a16:creationId xmlns:a16="http://schemas.microsoft.com/office/drawing/2014/main" id="{369FF5E2-5DCF-463D-A4C1-663AA90B2EF7}"/>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2" name="Oval 795">
                <a:extLst>
                  <a:ext uri="{FF2B5EF4-FFF2-40B4-BE49-F238E27FC236}">
                    <a16:creationId xmlns:a16="http://schemas.microsoft.com/office/drawing/2014/main" id="{6F8B8C53-ED09-4716-8FD2-391A8CC18F26}"/>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3" name="Oval 796">
                <a:extLst>
                  <a:ext uri="{FF2B5EF4-FFF2-40B4-BE49-F238E27FC236}">
                    <a16:creationId xmlns:a16="http://schemas.microsoft.com/office/drawing/2014/main" id="{915A8E99-48EB-4918-8168-1B7C0F322C5B}"/>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4" name="Oval 797">
                <a:extLst>
                  <a:ext uri="{FF2B5EF4-FFF2-40B4-BE49-F238E27FC236}">
                    <a16:creationId xmlns:a16="http://schemas.microsoft.com/office/drawing/2014/main" id="{E013105E-FE74-4779-8C82-69133588F9D9}"/>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5" name="Oval 798">
                <a:extLst>
                  <a:ext uri="{FF2B5EF4-FFF2-40B4-BE49-F238E27FC236}">
                    <a16:creationId xmlns:a16="http://schemas.microsoft.com/office/drawing/2014/main" id="{92E193C7-8058-47B9-AC1C-82CF559C1784}"/>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6" name="Oval 799">
                <a:extLst>
                  <a:ext uri="{FF2B5EF4-FFF2-40B4-BE49-F238E27FC236}">
                    <a16:creationId xmlns:a16="http://schemas.microsoft.com/office/drawing/2014/main" id="{A9689975-437C-4065-8470-E9D433D9521C}"/>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7" name="Oval 800">
                <a:extLst>
                  <a:ext uri="{FF2B5EF4-FFF2-40B4-BE49-F238E27FC236}">
                    <a16:creationId xmlns:a16="http://schemas.microsoft.com/office/drawing/2014/main" id="{610A03B2-8EDD-48DC-BEDE-20D57C92CEC2}"/>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8" name="Oval 801">
                <a:extLst>
                  <a:ext uri="{FF2B5EF4-FFF2-40B4-BE49-F238E27FC236}">
                    <a16:creationId xmlns:a16="http://schemas.microsoft.com/office/drawing/2014/main" id="{785E409B-1C25-48A6-9E48-C114A07F3401}"/>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9" name="Oval 802">
                <a:extLst>
                  <a:ext uri="{FF2B5EF4-FFF2-40B4-BE49-F238E27FC236}">
                    <a16:creationId xmlns:a16="http://schemas.microsoft.com/office/drawing/2014/main" id="{5DEEF1D3-00C9-4F4A-ADCC-75A70C070813}"/>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0" name="Oval 803">
                <a:extLst>
                  <a:ext uri="{FF2B5EF4-FFF2-40B4-BE49-F238E27FC236}">
                    <a16:creationId xmlns:a16="http://schemas.microsoft.com/office/drawing/2014/main" id="{514A4501-EA08-4C52-AEAF-B2C62F530DDB}"/>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1" name="Oval 804">
                <a:extLst>
                  <a:ext uri="{FF2B5EF4-FFF2-40B4-BE49-F238E27FC236}">
                    <a16:creationId xmlns:a16="http://schemas.microsoft.com/office/drawing/2014/main" id="{786C4FF7-60A3-4825-9876-3F9B8612718D}"/>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2" name="Oval 805">
                <a:extLst>
                  <a:ext uri="{FF2B5EF4-FFF2-40B4-BE49-F238E27FC236}">
                    <a16:creationId xmlns:a16="http://schemas.microsoft.com/office/drawing/2014/main" id="{53FC188E-3068-41A5-93D3-44ADAFA1E750}"/>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3" name="Oval 806">
                <a:extLst>
                  <a:ext uri="{FF2B5EF4-FFF2-40B4-BE49-F238E27FC236}">
                    <a16:creationId xmlns:a16="http://schemas.microsoft.com/office/drawing/2014/main" id="{71364DB4-D2AC-4CED-A230-029D9CED487B}"/>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4" name="Oval 807">
                <a:extLst>
                  <a:ext uri="{FF2B5EF4-FFF2-40B4-BE49-F238E27FC236}">
                    <a16:creationId xmlns:a16="http://schemas.microsoft.com/office/drawing/2014/main" id="{E397DA64-B273-4696-A488-2535960F6EA8}"/>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838" name="Oval 809">
              <a:extLst>
                <a:ext uri="{FF2B5EF4-FFF2-40B4-BE49-F238E27FC236}">
                  <a16:creationId xmlns:a16="http://schemas.microsoft.com/office/drawing/2014/main" id="{EAC9343D-6E0C-4049-A81F-EA80A138806B}"/>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9" name="Oval 810">
              <a:extLst>
                <a:ext uri="{FF2B5EF4-FFF2-40B4-BE49-F238E27FC236}">
                  <a16:creationId xmlns:a16="http://schemas.microsoft.com/office/drawing/2014/main" id="{DD279A3B-6B3F-4C78-8C63-FA1A882D9242}"/>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0" name="Oval 811">
              <a:extLst>
                <a:ext uri="{FF2B5EF4-FFF2-40B4-BE49-F238E27FC236}">
                  <a16:creationId xmlns:a16="http://schemas.microsoft.com/office/drawing/2014/main" id="{65781DFC-9790-4E99-87EC-52BA41DCC4B0}"/>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1" name="Oval 812">
              <a:extLst>
                <a:ext uri="{FF2B5EF4-FFF2-40B4-BE49-F238E27FC236}">
                  <a16:creationId xmlns:a16="http://schemas.microsoft.com/office/drawing/2014/main" id="{951730F7-C879-48C2-8675-31281D29158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2" name="Oval 813">
              <a:extLst>
                <a:ext uri="{FF2B5EF4-FFF2-40B4-BE49-F238E27FC236}">
                  <a16:creationId xmlns:a16="http://schemas.microsoft.com/office/drawing/2014/main" id="{21153AC3-618B-42D9-B55C-88F124361771}"/>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3" name="Oval 814">
              <a:extLst>
                <a:ext uri="{FF2B5EF4-FFF2-40B4-BE49-F238E27FC236}">
                  <a16:creationId xmlns:a16="http://schemas.microsoft.com/office/drawing/2014/main" id="{BC0AE9C8-C6F4-47D7-A921-37E51D06190E}"/>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4" name="Oval 815">
              <a:extLst>
                <a:ext uri="{FF2B5EF4-FFF2-40B4-BE49-F238E27FC236}">
                  <a16:creationId xmlns:a16="http://schemas.microsoft.com/office/drawing/2014/main" id="{38512934-EA84-4EFB-8231-84A18143F9C1}"/>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5" name="Oval 816">
              <a:extLst>
                <a:ext uri="{FF2B5EF4-FFF2-40B4-BE49-F238E27FC236}">
                  <a16:creationId xmlns:a16="http://schemas.microsoft.com/office/drawing/2014/main" id="{E656BBB8-1BBE-4905-B8D7-FAC5B0B14C3B}"/>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6" name="Oval 817">
              <a:extLst>
                <a:ext uri="{FF2B5EF4-FFF2-40B4-BE49-F238E27FC236}">
                  <a16:creationId xmlns:a16="http://schemas.microsoft.com/office/drawing/2014/main" id="{FA5A51F8-3E28-402D-8B67-34D62CE611CE}"/>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7" name="Oval 818">
              <a:extLst>
                <a:ext uri="{FF2B5EF4-FFF2-40B4-BE49-F238E27FC236}">
                  <a16:creationId xmlns:a16="http://schemas.microsoft.com/office/drawing/2014/main" id="{8F8B72A1-CDBB-4266-BF7D-BC13A7260938}"/>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8" name="Oval 819">
              <a:extLst>
                <a:ext uri="{FF2B5EF4-FFF2-40B4-BE49-F238E27FC236}">
                  <a16:creationId xmlns:a16="http://schemas.microsoft.com/office/drawing/2014/main" id="{85844783-E0DE-4BDE-BBD1-0470A3A8AB20}"/>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9" name="Oval 820">
              <a:extLst>
                <a:ext uri="{FF2B5EF4-FFF2-40B4-BE49-F238E27FC236}">
                  <a16:creationId xmlns:a16="http://schemas.microsoft.com/office/drawing/2014/main" id="{47F5BEF4-4E09-41D6-AD57-918A4B92088F}"/>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0" name="Oval 821">
              <a:extLst>
                <a:ext uri="{FF2B5EF4-FFF2-40B4-BE49-F238E27FC236}">
                  <a16:creationId xmlns:a16="http://schemas.microsoft.com/office/drawing/2014/main" id="{309A935D-EF98-4FA6-8DF9-BF60DCCF58DA}"/>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1" name="Oval 822">
              <a:extLst>
                <a:ext uri="{FF2B5EF4-FFF2-40B4-BE49-F238E27FC236}">
                  <a16:creationId xmlns:a16="http://schemas.microsoft.com/office/drawing/2014/main" id="{614EFD19-494A-4EF3-97CE-3446F637A8C8}"/>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2" name="Oval 823">
              <a:extLst>
                <a:ext uri="{FF2B5EF4-FFF2-40B4-BE49-F238E27FC236}">
                  <a16:creationId xmlns:a16="http://schemas.microsoft.com/office/drawing/2014/main" id="{C3C1BBF6-657E-4C36-A91F-D4DAD1FE79FB}"/>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3" name="Oval 824">
              <a:extLst>
                <a:ext uri="{FF2B5EF4-FFF2-40B4-BE49-F238E27FC236}">
                  <a16:creationId xmlns:a16="http://schemas.microsoft.com/office/drawing/2014/main" id="{30517806-9F17-4FA7-9C73-55FA0946429A}"/>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4" name="Oval 825">
              <a:extLst>
                <a:ext uri="{FF2B5EF4-FFF2-40B4-BE49-F238E27FC236}">
                  <a16:creationId xmlns:a16="http://schemas.microsoft.com/office/drawing/2014/main" id="{B9E63964-9EE0-42FE-A975-201265771C75}"/>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55" name="任意多边形: 形状 1654">
            <a:extLst>
              <a:ext uri="{FF2B5EF4-FFF2-40B4-BE49-F238E27FC236}">
                <a16:creationId xmlns:a16="http://schemas.microsoft.com/office/drawing/2014/main" id="{E9095E1E-DC3D-421F-AF2A-95FD29EC6844}"/>
              </a:ext>
            </a:extLst>
          </p:cNvPr>
          <p:cNvSpPr/>
          <p:nvPr userDrawn="1"/>
        </p:nvSpPr>
        <p:spPr>
          <a:xfrm>
            <a:off x="8440914" y="0"/>
            <a:ext cx="3751086" cy="2495112"/>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gs>
              <a:gs pos="49000">
                <a:srgbClr val="40DCDC">
                  <a:alpha val="85000"/>
                </a:srgbClr>
              </a:gs>
              <a:gs pos="100000">
                <a:schemeClr val="accent2">
                  <a:alpha val="3500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7" name="椭圆 1656">
            <a:extLst>
              <a:ext uri="{FF2B5EF4-FFF2-40B4-BE49-F238E27FC236}">
                <a16:creationId xmlns:a16="http://schemas.microsoft.com/office/drawing/2014/main" id="{D9F1FB60-DFA1-4178-AD40-9D9B2CBDDAD6}"/>
              </a:ext>
            </a:extLst>
          </p:cNvPr>
          <p:cNvSpPr/>
          <p:nvPr userDrawn="1"/>
        </p:nvSpPr>
        <p:spPr>
          <a:xfrm>
            <a:off x="11120617" y="3349431"/>
            <a:ext cx="251285" cy="34742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8" name="椭圆 1657">
            <a:extLst>
              <a:ext uri="{FF2B5EF4-FFF2-40B4-BE49-F238E27FC236}">
                <a16:creationId xmlns:a16="http://schemas.microsoft.com/office/drawing/2014/main" id="{0D1CD313-21BA-4836-AF4A-88AB3627E38C}"/>
              </a:ext>
            </a:extLst>
          </p:cNvPr>
          <p:cNvSpPr/>
          <p:nvPr userDrawn="1"/>
        </p:nvSpPr>
        <p:spPr>
          <a:xfrm>
            <a:off x="8891279" y="1618468"/>
            <a:ext cx="199949" cy="231201"/>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77627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1AA54644-DD25-47E4-9F99-E93E57204A02}"/>
              </a:ext>
            </a:extLst>
          </p:cNvPr>
          <p:cNvSpPr/>
          <p:nvPr userDrawn="1"/>
        </p:nvSpPr>
        <p:spPr>
          <a:xfrm flipH="1">
            <a:off x="-40895" y="1"/>
            <a:ext cx="12232894" cy="68747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w="0"/>
              <a:solidFill>
                <a:schemeClr val="accent1"/>
              </a:solidFill>
              <a:effectLst>
                <a:outerShdw blurRad="38100" dist="25400" dir="5400000" algn="ctr" rotWithShape="0">
                  <a:srgbClr val="6E747A">
                    <a:alpha val="43000"/>
                  </a:srgbClr>
                </a:outerShdw>
              </a:effectLst>
            </a:endParaRPr>
          </a:p>
        </p:txBody>
      </p:sp>
      <p:grpSp>
        <p:nvGrpSpPr>
          <p:cNvPr id="4952" name="组合 4951">
            <a:extLst>
              <a:ext uri="{FF2B5EF4-FFF2-40B4-BE49-F238E27FC236}">
                <a16:creationId xmlns:a16="http://schemas.microsoft.com/office/drawing/2014/main" id="{8E1BD73E-9CB1-4422-AAA8-ABBE930709E5}"/>
              </a:ext>
            </a:extLst>
          </p:cNvPr>
          <p:cNvGrpSpPr/>
          <p:nvPr userDrawn="1"/>
        </p:nvGrpSpPr>
        <p:grpSpPr>
          <a:xfrm>
            <a:off x="-142713" y="-1961289"/>
            <a:ext cx="4952837" cy="4723540"/>
            <a:chOff x="-152238" y="-2237515"/>
            <a:chExt cx="5270472" cy="5414267"/>
          </a:xfrm>
        </p:grpSpPr>
        <p:sp>
          <p:nvSpPr>
            <p:cNvPr id="8" name="任意多边形: 形状 7">
              <a:extLst>
                <a:ext uri="{FF2B5EF4-FFF2-40B4-BE49-F238E27FC236}">
                  <a16:creationId xmlns:a16="http://schemas.microsoft.com/office/drawing/2014/main" id="{2DF8A9BC-63D4-4F87-82EA-07035EAD5B6F}"/>
                </a:ext>
              </a:extLst>
            </p:cNvPr>
            <p:cNvSpPr/>
            <p:nvPr userDrawn="1"/>
          </p:nvSpPr>
          <p:spPr>
            <a:xfrm rot="21190747" flipH="1">
              <a:off x="-152238" y="1260959"/>
              <a:ext cx="3246678" cy="1705159"/>
            </a:xfrm>
            <a:custGeom>
              <a:avLst/>
              <a:gdLst>
                <a:gd name="connsiteX0" fmla="*/ 1766956 w 3648777"/>
                <a:gd name="connsiteY0" fmla="*/ 48489 h 2157082"/>
                <a:gd name="connsiteX1" fmla="*/ 2514773 w 3648777"/>
                <a:gd name="connsiteY1" fmla="*/ 0 h 2157082"/>
                <a:gd name="connsiteX2" fmla="*/ 3262590 w 3648777"/>
                <a:gd name="connsiteY2" fmla="*/ 48489 h 2157082"/>
                <a:gd name="connsiteX3" fmla="*/ 3413366 w 3648777"/>
                <a:gd name="connsiteY3" fmla="*/ 72157 h 2157082"/>
                <a:gd name="connsiteX4" fmla="*/ 3648777 w 3648777"/>
                <a:gd name="connsiteY4" fmla="*/ 2040272 h 2157082"/>
                <a:gd name="connsiteX5" fmla="*/ 3493637 w 3648777"/>
                <a:gd name="connsiteY5" fmla="*/ 2072325 h 2157082"/>
                <a:gd name="connsiteX6" fmla="*/ 2514773 w 3648777"/>
                <a:gd name="connsiteY6" fmla="*/ 2157082 h 2157082"/>
                <a:gd name="connsiteX7" fmla="*/ 0 w 3648777"/>
                <a:gd name="connsiteY7" fmla="*/ 1078541 h 2157082"/>
                <a:gd name="connsiteX8" fmla="*/ 1766956 w 3648777"/>
                <a:gd name="connsiteY8" fmla="*/ 48489 h 215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8777" h="2157082">
                  <a:moveTo>
                    <a:pt x="1766956" y="48489"/>
                  </a:moveTo>
                  <a:cubicBezTo>
                    <a:pt x="2003192" y="16976"/>
                    <a:pt x="2254360" y="0"/>
                    <a:pt x="2514773" y="0"/>
                  </a:cubicBezTo>
                  <a:cubicBezTo>
                    <a:pt x="2775186" y="0"/>
                    <a:pt x="3026355" y="16976"/>
                    <a:pt x="3262590" y="48489"/>
                  </a:cubicBezTo>
                  <a:lnTo>
                    <a:pt x="3413366" y="72157"/>
                  </a:lnTo>
                  <a:lnTo>
                    <a:pt x="3648777" y="2040272"/>
                  </a:lnTo>
                  <a:lnTo>
                    <a:pt x="3493637" y="2072325"/>
                  </a:lnTo>
                  <a:cubicBezTo>
                    <a:pt x="3192773" y="2126902"/>
                    <a:pt x="2861990" y="2157082"/>
                    <a:pt x="2514773" y="2157082"/>
                  </a:cubicBezTo>
                  <a:cubicBezTo>
                    <a:pt x="1125902" y="2157082"/>
                    <a:pt x="0" y="1674203"/>
                    <a:pt x="0" y="1078541"/>
                  </a:cubicBezTo>
                  <a:cubicBezTo>
                    <a:pt x="0" y="594566"/>
                    <a:pt x="743271" y="185045"/>
                    <a:pt x="1766956" y="48489"/>
                  </a:cubicBezTo>
                  <a:close/>
                </a:path>
              </a:pathLst>
            </a:custGeom>
            <a:noFill/>
            <a:ln w="22225">
              <a:gradFill flip="none" rotWithShape="1">
                <a:gsLst>
                  <a:gs pos="93197">
                    <a:schemeClr val="accent2">
                      <a:lumMod val="20000"/>
                      <a:lumOff val="80000"/>
                      <a:alpha val="51000"/>
                    </a:schemeClr>
                  </a:gs>
                  <a:gs pos="8000">
                    <a:schemeClr val="accent1">
                      <a:lumMod val="40000"/>
                      <a:lumOff val="60000"/>
                      <a:alpha val="0"/>
                    </a:schemeClr>
                  </a:gs>
                  <a:gs pos="72000">
                    <a:schemeClr val="accent1">
                      <a:lumMod val="40000"/>
                      <a:lumOff val="60000"/>
                    </a:scheme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657" name="椭圆 1656">
              <a:extLst>
                <a:ext uri="{FF2B5EF4-FFF2-40B4-BE49-F238E27FC236}">
                  <a16:creationId xmlns:a16="http://schemas.microsoft.com/office/drawing/2014/main" id="{D9F1FB60-DFA1-4178-AD40-9D9B2CBDDAD6}"/>
                </a:ext>
              </a:extLst>
            </p:cNvPr>
            <p:cNvSpPr/>
            <p:nvPr userDrawn="1"/>
          </p:nvSpPr>
          <p:spPr>
            <a:xfrm flipH="1">
              <a:off x="787116" y="2867614"/>
              <a:ext cx="223593" cy="30913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8" name="椭圆 1657">
              <a:extLst>
                <a:ext uri="{FF2B5EF4-FFF2-40B4-BE49-F238E27FC236}">
                  <a16:creationId xmlns:a16="http://schemas.microsoft.com/office/drawing/2014/main" id="{0D1CD313-21BA-4836-AF4A-88AB3627E38C}"/>
                </a:ext>
              </a:extLst>
            </p:cNvPr>
            <p:cNvSpPr/>
            <p:nvPr userDrawn="1"/>
          </p:nvSpPr>
          <p:spPr>
            <a:xfrm flipH="1">
              <a:off x="2987117" y="1881715"/>
              <a:ext cx="177914" cy="205722"/>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307" name="Group 4">
              <a:extLst>
                <a:ext uri="{FF2B5EF4-FFF2-40B4-BE49-F238E27FC236}">
                  <a16:creationId xmlns:a16="http://schemas.microsoft.com/office/drawing/2014/main" id="{97B79DFB-7C2C-416D-9648-084B1F0CA2D0}"/>
                </a:ext>
              </a:extLst>
            </p:cNvPr>
            <p:cNvGrpSpPr>
              <a:grpSpLocks noChangeAspect="1"/>
            </p:cNvGrpSpPr>
            <p:nvPr userDrawn="1"/>
          </p:nvGrpSpPr>
          <p:grpSpPr bwMode="auto">
            <a:xfrm rot="1650258" flipH="1">
              <a:off x="341210" y="-2237515"/>
              <a:ext cx="4777024" cy="4782291"/>
              <a:chOff x="453" y="452"/>
              <a:chExt cx="2722" cy="2725"/>
            </a:xfrm>
            <a:gradFill>
              <a:gsLst>
                <a:gs pos="76000">
                  <a:srgbClr val="4F84C4">
                    <a:lumMod val="88000"/>
                    <a:lumOff val="12000"/>
                    <a:alpha val="40000"/>
                  </a:srgbClr>
                </a:gs>
                <a:gs pos="23000">
                  <a:schemeClr val="accent3">
                    <a:lumMod val="100000"/>
                    <a:alpha val="40000"/>
                  </a:schemeClr>
                </a:gs>
                <a:gs pos="100000">
                  <a:srgbClr val="328AD2">
                    <a:lumMod val="66000"/>
                    <a:lumOff val="34000"/>
                    <a:alpha val="65000"/>
                  </a:srgbClr>
                </a:gs>
              </a:gsLst>
              <a:lin ang="7800000" scaled="0"/>
            </a:gradFill>
          </p:grpSpPr>
          <p:grpSp>
            <p:nvGrpSpPr>
              <p:cNvPr id="3308" name="Group 205">
                <a:extLst>
                  <a:ext uri="{FF2B5EF4-FFF2-40B4-BE49-F238E27FC236}">
                    <a16:creationId xmlns:a16="http://schemas.microsoft.com/office/drawing/2014/main" id="{9388544C-99AA-4C92-858F-98A8C1327677}"/>
                  </a:ext>
                </a:extLst>
              </p:cNvPr>
              <p:cNvGrpSpPr/>
              <p:nvPr/>
            </p:nvGrpSpPr>
            <p:grpSpPr bwMode="auto">
              <a:xfrm>
                <a:off x="623" y="452"/>
                <a:ext cx="2382" cy="789"/>
                <a:chOff x="623" y="452"/>
                <a:chExt cx="2382" cy="789"/>
              </a:xfrm>
              <a:grpFill/>
            </p:grpSpPr>
            <p:sp>
              <p:nvSpPr>
                <p:cNvPr id="3929" name="Oval 5">
                  <a:extLst>
                    <a:ext uri="{FF2B5EF4-FFF2-40B4-BE49-F238E27FC236}">
                      <a16:creationId xmlns:a16="http://schemas.microsoft.com/office/drawing/2014/main" id="{A938EE7C-6269-43AC-AC26-7AB57FF24629}"/>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0" name="Oval 6">
                  <a:extLst>
                    <a:ext uri="{FF2B5EF4-FFF2-40B4-BE49-F238E27FC236}">
                      <a16:creationId xmlns:a16="http://schemas.microsoft.com/office/drawing/2014/main" id="{984A9504-F470-4125-A7C1-D422DED09229}"/>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1" name="Oval 7">
                  <a:extLst>
                    <a:ext uri="{FF2B5EF4-FFF2-40B4-BE49-F238E27FC236}">
                      <a16:creationId xmlns:a16="http://schemas.microsoft.com/office/drawing/2014/main" id="{46FACA7A-CA1D-49E7-9508-ED7872D5F41E}"/>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2" name="Oval 8">
                  <a:extLst>
                    <a:ext uri="{FF2B5EF4-FFF2-40B4-BE49-F238E27FC236}">
                      <a16:creationId xmlns:a16="http://schemas.microsoft.com/office/drawing/2014/main" id="{39E91292-AFD8-4A21-A7F9-D5010566B513}"/>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3" name="Oval 9">
                  <a:extLst>
                    <a:ext uri="{FF2B5EF4-FFF2-40B4-BE49-F238E27FC236}">
                      <a16:creationId xmlns:a16="http://schemas.microsoft.com/office/drawing/2014/main" id="{900C236B-E313-4B3A-B750-B9AAB7F422BF}"/>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4" name="Oval 10">
                  <a:extLst>
                    <a:ext uri="{FF2B5EF4-FFF2-40B4-BE49-F238E27FC236}">
                      <a16:creationId xmlns:a16="http://schemas.microsoft.com/office/drawing/2014/main" id="{6EA751F4-6166-4D83-AD27-CF034F2F1F02}"/>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5" name="Oval 11">
                  <a:extLst>
                    <a:ext uri="{FF2B5EF4-FFF2-40B4-BE49-F238E27FC236}">
                      <a16:creationId xmlns:a16="http://schemas.microsoft.com/office/drawing/2014/main" id="{361C740F-720E-4DC6-A69E-0EE607BF9300}"/>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6" name="Oval 12">
                  <a:extLst>
                    <a:ext uri="{FF2B5EF4-FFF2-40B4-BE49-F238E27FC236}">
                      <a16:creationId xmlns:a16="http://schemas.microsoft.com/office/drawing/2014/main" id="{3E44AA72-148C-4EDB-A5A1-5C5EDA8DE80C}"/>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7" name="Oval 13">
                  <a:extLst>
                    <a:ext uri="{FF2B5EF4-FFF2-40B4-BE49-F238E27FC236}">
                      <a16:creationId xmlns:a16="http://schemas.microsoft.com/office/drawing/2014/main" id="{18DD296E-3297-488F-B07D-81275F977E1B}"/>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8" name="Oval 14">
                  <a:extLst>
                    <a:ext uri="{FF2B5EF4-FFF2-40B4-BE49-F238E27FC236}">
                      <a16:creationId xmlns:a16="http://schemas.microsoft.com/office/drawing/2014/main" id="{4B8DBC48-93D1-4065-A9AE-84880CF08A73}"/>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9" name="Oval 15">
                  <a:extLst>
                    <a:ext uri="{FF2B5EF4-FFF2-40B4-BE49-F238E27FC236}">
                      <a16:creationId xmlns:a16="http://schemas.microsoft.com/office/drawing/2014/main" id="{A7FA67C5-35C6-4487-BFDE-BC639E318388}"/>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0" name="Oval 16">
                  <a:extLst>
                    <a:ext uri="{FF2B5EF4-FFF2-40B4-BE49-F238E27FC236}">
                      <a16:creationId xmlns:a16="http://schemas.microsoft.com/office/drawing/2014/main" id="{A0CA362C-4BD8-49B5-BBA4-E99AFC35304C}"/>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1" name="Oval 17">
                  <a:extLst>
                    <a:ext uri="{FF2B5EF4-FFF2-40B4-BE49-F238E27FC236}">
                      <a16:creationId xmlns:a16="http://schemas.microsoft.com/office/drawing/2014/main" id="{07207019-9903-4BD6-8BA2-3C1D23B64C0A}"/>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2" name="Oval 18">
                  <a:extLst>
                    <a:ext uri="{FF2B5EF4-FFF2-40B4-BE49-F238E27FC236}">
                      <a16:creationId xmlns:a16="http://schemas.microsoft.com/office/drawing/2014/main" id="{DACD8075-2743-458D-B320-F653981D2A48}"/>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3" name="Oval 19">
                  <a:extLst>
                    <a:ext uri="{FF2B5EF4-FFF2-40B4-BE49-F238E27FC236}">
                      <a16:creationId xmlns:a16="http://schemas.microsoft.com/office/drawing/2014/main" id="{BF6D6883-2A61-4678-A2CB-E910F9E8595A}"/>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4" name="Oval 20">
                  <a:extLst>
                    <a:ext uri="{FF2B5EF4-FFF2-40B4-BE49-F238E27FC236}">
                      <a16:creationId xmlns:a16="http://schemas.microsoft.com/office/drawing/2014/main" id="{78D26864-C66D-4127-B8BE-4764BC08014C}"/>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5" name="Oval 21">
                  <a:extLst>
                    <a:ext uri="{FF2B5EF4-FFF2-40B4-BE49-F238E27FC236}">
                      <a16:creationId xmlns:a16="http://schemas.microsoft.com/office/drawing/2014/main" id="{A8C16C7E-A3CB-4958-AA9E-B70382E2D751}"/>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6" name="Oval 22">
                  <a:extLst>
                    <a:ext uri="{FF2B5EF4-FFF2-40B4-BE49-F238E27FC236}">
                      <a16:creationId xmlns:a16="http://schemas.microsoft.com/office/drawing/2014/main" id="{793E1CB1-8BBC-4C50-AF5A-A7C9E6E74394}"/>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7" name="Oval 23">
                  <a:extLst>
                    <a:ext uri="{FF2B5EF4-FFF2-40B4-BE49-F238E27FC236}">
                      <a16:creationId xmlns:a16="http://schemas.microsoft.com/office/drawing/2014/main" id="{DD06379B-77C5-4344-B7BE-FFE3D365BE15}"/>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8" name="Oval 24">
                  <a:extLst>
                    <a:ext uri="{FF2B5EF4-FFF2-40B4-BE49-F238E27FC236}">
                      <a16:creationId xmlns:a16="http://schemas.microsoft.com/office/drawing/2014/main" id="{2A291C00-0264-41FE-A4E9-64758B751511}"/>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9" name="Oval 25">
                  <a:extLst>
                    <a:ext uri="{FF2B5EF4-FFF2-40B4-BE49-F238E27FC236}">
                      <a16:creationId xmlns:a16="http://schemas.microsoft.com/office/drawing/2014/main" id="{C8DB6E77-FA5E-45E7-A8A7-0849F31F8303}"/>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0" name="Oval 26">
                  <a:extLst>
                    <a:ext uri="{FF2B5EF4-FFF2-40B4-BE49-F238E27FC236}">
                      <a16:creationId xmlns:a16="http://schemas.microsoft.com/office/drawing/2014/main" id="{7DB6CCAC-98EE-40E9-8E71-C4B51F052AA3}"/>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1" name="Oval 27">
                  <a:extLst>
                    <a:ext uri="{FF2B5EF4-FFF2-40B4-BE49-F238E27FC236}">
                      <a16:creationId xmlns:a16="http://schemas.microsoft.com/office/drawing/2014/main" id="{44EE153D-F035-4A29-93E9-30AF619E9D5A}"/>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2" name="Oval 28">
                  <a:extLst>
                    <a:ext uri="{FF2B5EF4-FFF2-40B4-BE49-F238E27FC236}">
                      <a16:creationId xmlns:a16="http://schemas.microsoft.com/office/drawing/2014/main" id="{554C36DA-1087-4635-8BC4-D5D1191B4EB3}"/>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3" name="Oval 29">
                  <a:extLst>
                    <a:ext uri="{FF2B5EF4-FFF2-40B4-BE49-F238E27FC236}">
                      <a16:creationId xmlns:a16="http://schemas.microsoft.com/office/drawing/2014/main" id="{A1C0018C-9C31-4352-B757-D651CFE34129}"/>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4" name="Oval 30">
                  <a:extLst>
                    <a:ext uri="{FF2B5EF4-FFF2-40B4-BE49-F238E27FC236}">
                      <a16:creationId xmlns:a16="http://schemas.microsoft.com/office/drawing/2014/main" id="{7EC2448D-7A58-442F-A503-7F95268D1CEB}"/>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5" name="Oval 31">
                  <a:extLst>
                    <a:ext uri="{FF2B5EF4-FFF2-40B4-BE49-F238E27FC236}">
                      <a16:creationId xmlns:a16="http://schemas.microsoft.com/office/drawing/2014/main" id="{7E501A5D-0706-43B5-AB0F-9008A35DF590}"/>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6" name="Oval 32">
                  <a:extLst>
                    <a:ext uri="{FF2B5EF4-FFF2-40B4-BE49-F238E27FC236}">
                      <a16:creationId xmlns:a16="http://schemas.microsoft.com/office/drawing/2014/main" id="{73BE244A-B2B9-4A01-A368-D3A7AC1533E2}"/>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7" name="Oval 33">
                  <a:extLst>
                    <a:ext uri="{FF2B5EF4-FFF2-40B4-BE49-F238E27FC236}">
                      <a16:creationId xmlns:a16="http://schemas.microsoft.com/office/drawing/2014/main" id="{5619F4F3-F516-4199-AFCE-A865B0B664D1}"/>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8" name="Oval 34">
                  <a:extLst>
                    <a:ext uri="{FF2B5EF4-FFF2-40B4-BE49-F238E27FC236}">
                      <a16:creationId xmlns:a16="http://schemas.microsoft.com/office/drawing/2014/main" id="{888CC9D2-452A-4FAD-9F13-17515574FB1A}"/>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9" name="Oval 35">
                  <a:extLst>
                    <a:ext uri="{FF2B5EF4-FFF2-40B4-BE49-F238E27FC236}">
                      <a16:creationId xmlns:a16="http://schemas.microsoft.com/office/drawing/2014/main" id="{F8F8844B-98FF-4C85-8F4F-3C40C5259CF3}"/>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0" name="Oval 36">
                  <a:extLst>
                    <a:ext uri="{FF2B5EF4-FFF2-40B4-BE49-F238E27FC236}">
                      <a16:creationId xmlns:a16="http://schemas.microsoft.com/office/drawing/2014/main" id="{FCDAEE36-3205-44D8-90A4-FF65BA841B3E}"/>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1" name="Oval 37">
                  <a:extLst>
                    <a:ext uri="{FF2B5EF4-FFF2-40B4-BE49-F238E27FC236}">
                      <a16:creationId xmlns:a16="http://schemas.microsoft.com/office/drawing/2014/main" id="{DAAA7015-C345-43CC-820B-443ADADA66A0}"/>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2" name="Oval 38">
                  <a:extLst>
                    <a:ext uri="{FF2B5EF4-FFF2-40B4-BE49-F238E27FC236}">
                      <a16:creationId xmlns:a16="http://schemas.microsoft.com/office/drawing/2014/main" id="{92DB140F-07B4-434C-BB60-C5F268E3734E}"/>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3" name="Oval 39">
                  <a:extLst>
                    <a:ext uri="{FF2B5EF4-FFF2-40B4-BE49-F238E27FC236}">
                      <a16:creationId xmlns:a16="http://schemas.microsoft.com/office/drawing/2014/main" id="{7C8FAE70-7E4A-458D-97AC-E08CE6906E9D}"/>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4" name="Oval 40">
                  <a:extLst>
                    <a:ext uri="{FF2B5EF4-FFF2-40B4-BE49-F238E27FC236}">
                      <a16:creationId xmlns:a16="http://schemas.microsoft.com/office/drawing/2014/main" id="{FA0EF4E3-438E-45E8-BC26-845C2FCA8FCC}"/>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5" name="Oval 41">
                  <a:extLst>
                    <a:ext uri="{FF2B5EF4-FFF2-40B4-BE49-F238E27FC236}">
                      <a16:creationId xmlns:a16="http://schemas.microsoft.com/office/drawing/2014/main" id="{D4319006-66A7-4F90-84DD-E5F30119AB6F}"/>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6" name="Oval 42">
                  <a:extLst>
                    <a:ext uri="{FF2B5EF4-FFF2-40B4-BE49-F238E27FC236}">
                      <a16:creationId xmlns:a16="http://schemas.microsoft.com/office/drawing/2014/main" id="{DAEEC49C-6E78-43A4-9D3A-DBDA1E3B2332}"/>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7" name="Oval 43">
                  <a:extLst>
                    <a:ext uri="{FF2B5EF4-FFF2-40B4-BE49-F238E27FC236}">
                      <a16:creationId xmlns:a16="http://schemas.microsoft.com/office/drawing/2014/main" id="{DB7570E1-22B3-47D5-A60A-4D28BAE20901}"/>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8" name="Oval 44">
                  <a:extLst>
                    <a:ext uri="{FF2B5EF4-FFF2-40B4-BE49-F238E27FC236}">
                      <a16:creationId xmlns:a16="http://schemas.microsoft.com/office/drawing/2014/main" id="{0421E2AF-C291-45B4-B993-0D5408DF44F2}"/>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9" name="Oval 45">
                  <a:extLst>
                    <a:ext uri="{FF2B5EF4-FFF2-40B4-BE49-F238E27FC236}">
                      <a16:creationId xmlns:a16="http://schemas.microsoft.com/office/drawing/2014/main" id="{B1A65D01-C640-46CB-9012-6AB82A135B50}"/>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0" name="Oval 46">
                  <a:extLst>
                    <a:ext uri="{FF2B5EF4-FFF2-40B4-BE49-F238E27FC236}">
                      <a16:creationId xmlns:a16="http://schemas.microsoft.com/office/drawing/2014/main" id="{353A0D4F-A786-4695-B05D-3E1167BFA9B4}"/>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1" name="Oval 47">
                  <a:extLst>
                    <a:ext uri="{FF2B5EF4-FFF2-40B4-BE49-F238E27FC236}">
                      <a16:creationId xmlns:a16="http://schemas.microsoft.com/office/drawing/2014/main" id="{F580AB56-A7D6-4A35-8805-0137F36DFF2D}"/>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2" name="Oval 48">
                  <a:extLst>
                    <a:ext uri="{FF2B5EF4-FFF2-40B4-BE49-F238E27FC236}">
                      <a16:creationId xmlns:a16="http://schemas.microsoft.com/office/drawing/2014/main" id="{C3A4BDA7-119C-4FDC-83F5-77EB15A54861}"/>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3" name="Oval 49">
                  <a:extLst>
                    <a:ext uri="{FF2B5EF4-FFF2-40B4-BE49-F238E27FC236}">
                      <a16:creationId xmlns:a16="http://schemas.microsoft.com/office/drawing/2014/main" id="{D6DE361B-A435-4041-A961-2F960650AB6D}"/>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4" name="Oval 50">
                  <a:extLst>
                    <a:ext uri="{FF2B5EF4-FFF2-40B4-BE49-F238E27FC236}">
                      <a16:creationId xmlns:a16="http://schemas.microsoft.com/office/drawing/2014/main" id="{342F4DB6-FCC5-432B-ADFC-686B4680AFA1}"/>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5" name="Oval 51">
                  <a:extLst>
                    <a:ext uri="{FF2B5EF4-FFF2-40B4-BE49-F238E27FC236}">
                      <a16:creationId xmlns:a16="http://schemas.microsoft.com/office/drawing/2014/main" id="{D5404866-65A3-4392-A523-5FECDB533BE8}"/>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6" name="Oval 52">
                  <a:extLst>
                    <a:ext uri="{FF2B5EF4-FFF2-40B4-BE49-F238E27FC236}">
                      <a16:creationId xmlns:a16="http://schemas.microsoft.com/office/drawing/2014/main" id="{F35DABC4-411B-4B13-B3E3-728A07BEBFCB}"/>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7" name="Oval 53">
                  <a:extLst>
                    <a:ext uri="{FF2B5EF4-FFF2-40B4-BE49-F238E27FC236}">
                      <a16:creationId xmlns:a16="http://schemas.microsoft.com/office/drawing/2014/main" id="{29BA1F7A-24DF-4ABE-9629-7A4C087542A1}"/>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8" name="Oval 54">
                  <a:extLst>
                    <a:ext uri="{FF2B5EF4-FFF2-40B4-BE49-F238E27FC236}">
                      <a16:creationId xmlns:a16="http://schemas.microsoft.com/office/drawing/2014/main" id="{EB6B0019-4537-4CFA-B21D-F291A9F4A7AB}"/>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9" name="Oval 55">
                  <a:extLst>
                    <a:ext uri="{FF2B5EF4-FFF2-40B4-BE49-F238E27FC236}">
                      <a16:creationId xmlns:a16="http://schemas.microsoft.com/office/drawing/2014/main" id="{BA36D05F-FF57-4258-B61A-47AD2B63BD7E}"/>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0" name="Oval 56">
                  <a:extLst>
                    <a:ext uri="{FF2B5EF4-FFF2-40B4-BE49-F238E27FC236}">
                      <a16:creationId xmlns:a16="http://schemas.microsoft.com/office/drawing/2014/main" id="{089B2427-EE36-40B8-806B-49AEDBED97A6}"/>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1" name="Oval 57">
                  <a:extLst>
                    <a:ext uri="{FF2B5EF4-FFF2-40B4-BE49-F238E27FC236}">
                      <a16:creationId xmlns:a16="http://schemas.microsoft.com/office/drawing/2014/main" id="{ED32910D-6338-4392-BE2D-C4618D1475D0}"/>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2" name="Oval 58">
                  <a:extLst>
                    <a:ext uri="{FF2B5EF4-FFF2-40B4-BE49-F238E27FC236}">
                      <a16:creationId xmlns:a16="http://schemas.microsoft.com/office/drawing/2014/main" id="{55DE2F2F-FDE1-422B-808F-63BA8D020E60}"/>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3" name="Oval 59">
                  <a:extLst>
                    <a:ext uri="{FF2B5EF4-FFF2-40B4-BE49-F238E27FC236}">
                      <a16:creationId xmlns:a16="http://schemas.microsoft.com/office/drawing/2014/main" id="{62BA1EFE-E2CF-4E0F-97F3-99031E8DD22B}"/>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4" name="Oval 60">
                  <a:extLst>
                    <a:ext uri="{FF2B5EF4-FFF2-40B4-BE49-F238E27FC236}">
                      <a16:creationId xmlns:a16="http://schemas.microsoft.com/office/drawing/2014/main" id="{59FA5BCC-9700-4E94-A870-B49EEA3455D2}"/>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5" name="Oval 61">
                  <a:extLst>
                    <a:ext uri="{FF2B5EF4-FFF2-40B4-BE49-F238E27FC236}">
                      <a16:creationId xmlns:a16="http://schemas.microsoft.com/office/drawing/2014/main" id="{C9DDF94A-9C96-4202-AB07-C700AC25FC7B}"/>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6" name="Oval 62">
                  <a:extLst>
                    <a:ext uri="{FF2B5EF4-FFF2-40B4-BE49-F238E27FC236}">
                      <a16:creationId xmlns:a16="http://schemas.microsoft.com/office/drawing/2014/main" id="{E06D5D2C-60BD-4FF9-A5DE-D842B9C995FD}"/>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7" name="Oval 63">
                  <a:extLst>
                    <a:ext uri="{FF2B5EF4-FFF2-40B4-BE49-F238E27FC236}">
                      <a16:creationId xmlns:a16="http://schemas.microsoft.com/office/drawing/2014/main" id="{4A172BB1-1E3F-42ED-ACF8-1271DF034624}"/>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8" name="Oval 64">
                  <a:extLst>
                    <a:ext uri="{FF2B5EF4-FFF2-40B4-BE49-F238E27FC236}">
                      <a16:creationId xmlns:a16="http://schemas.microsoft.com/office/drawing/2014/main" id="{150A9C73-3515-413A-B941-F75EE441B456}"/>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9" name="Oval 65">
                  <a:extLst>
                    <a:ext uri="{FF2B5EF4-FFF2-40B4-BE49-F238E27FC236}">
                      <a16:creationId xmlns:a16="http://schemas.microsoft.com/office/drawing/2014/main" id="{5871A185-5383-4FDC-A014-98884593695A}"/>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0" name="Oval 66">
                  <a:extLst>
                    <a:ext uri="{FF2B5EF4-FFF2-40B4-BE49-F238E27FC236}">
                      <a16:creationId xmlns:a16="http://schemas.microsoft.com/office/drawing/2014/main" id="{DF917514-1A45-4D61-B772-1190C56BD9AF}"/>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1" name="Oval 67">
                  <a:extLst>
                    <a:ext uri="{FF2B5EF4-FFF2-40B4-BE49-F238E27FC236}">
                      <a16:creationId xmlns:a16="http://schemas.microsoft.com/office/drawing/2014/main" id="{1F23E0F5-9748-4357-BBCC-C417547AE388}"/>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2" name="Oval 68">
                  <a:extLst>
                    <a:ext uri="{FF2B5EF4-FFF2-40B4-BE49-F238E27FC236}">
                      <a16:creationId xmlns:a16="http://schemas.microsoft.com/office/drawing/2014/main" id="{3209957E-CB67-4359-97FF-BFD1E5B4AE14}"/>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3" name="Oval 69">
                  <a:extLst>
                    <a:ext uri="{FF2B5EF4-FFF2-40B4-BE49-F238E27FC236}">
                      <a16:creationId xmlns:a16="http://schemas.microsoft.com/office/drawing/2014/main" id="{1C3A9571-EFDC-43C8-A6B0-96A1B007C718}"/>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4" name="Oval 70">
                  <a:extLst>
                    <a:ext uri="{FF2B5EF4-FFF2-40B4-BE49-F238E27FC236}">
                      <a16:creationId xmlns:a16="http://schemas.microsoft.com/office/drawing/2014/main" id="{3482E5BC-EA43-4FB3-9B20-81FCC7E87D78}"/>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5" name="Oval 71">
                  <a:extLst>
                    <a:ext uri="{FF2B5EF4-FFF2-40B4-BE49-F238E27FC236}">
                      <a16:creationId xmlns:a16="http://schemas.microsoft.com/office/drawing/2014/main" id="{8A6DC2C6-73C4-4B90-B682-9C88A95A8B77}"/>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6" name="Oval 72">
                  <a:extLst>
                    <a:ext uri="{FF2B5EF4-FFF2-40B4-BE49-F238E27FC236}">
                      <a16:creationId xmlns:a16="http://schemas.microsoft.com/office/drawing/2014/main" id="{0C889025-A93F-48BE-97AA-6428D6A2968F}"/>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7" name="Oval 73">
                  <a:extLst>
                    <a:ext uri="{FF2B5EF4-FFF2-40B4-BE49-F238E27FC236}">
                      <a16:creationId xmlns:a16="http://schemas.microsoft.com/office/drawing/2014/main" id="{8741B54E-0B21-4129-B7FF-E40F1AD232A8}"/>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8" name="Oval 74">
                  <a:extLst>
                    <a:ext uri="{FF2B5EF4-FFF2-40B4-BE49-F238E27FC236}">
                      <a16:creationId xmlns:a16="http://schemas.microsoft.com/office/drawing/2014/main" id="{356D3F24-3656-4764-8455-7ABCC71FEABA}"/>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9" name="Oval 75">
                  <a:extLst>
                    <a:ext uri="{FF2B5EF4-FFF2-40B4-BE49-F238E27FC236}">
                      <a16:creationId xmlns:a16="http://schemas.microsoft.com/office/drawing/2014/main" id="{2E33F5FE-4ED0-4ACD-93D0-3DE8A04AB220}"/>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0" name="Oval 76">
                  <a:extLst>
                    <a:ext uri="{FF2B5EF4-FFF2-40B4-BE49-F238E27FC236}">
                      <a16:creationId xmlns:a16="http://schemas.microsoft.com/office/drawing/2014/main" id="{5AE51CA8-3E34-45BE-A382-72994440E31A}"/>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1" name="Oval 77">
                  <a:extLst>
                    <a:ext uri="{FF2B5EF4-FFF2-40B4-BE49-F238E27FC236}">
                      <a16:creationId xmlns:a16="http://schemas.microsoft.com/office/drawing/2014/main" id="{D2C2B6EE-6AEA-4067-B250-A2DECCF11F06}"/>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2" name="Oval 78">
                  <a:extLst>
                    <a:ext uri="{FF2B5EF4-FFF2-40B4-BE49-F238E27FC236}">
                      <a16:creationId xmlns:a16="http://schemas.microsoft.com/office/drawing/2014/main" id="{1E5169A9-898E-4548-A897-A5F57F722A76}"/>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3" name="Oval 79">
                  <a:extLst>
                    <a:ext uri="{FF2B5EF4-FFF2-40B4-BE49-F238E27FC236}">
                      <a16:creationId xmlns:a16="http://schemas.microsoft.com/office/drawing/2014/main" id="{ED4C2CE3-C4C9-4EE2-861E-F12400FAE620}"/>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4" name="Oval 80">
                  <a:extLst>
                    <a:ext uri="{FF2B5EF4-FFF2-40B4-BE49-F238E27FC236}">
                      <a16:creationId xmlns:a16="http://schemas.microsoft.com/office/drawing/2014/main" id="{1DEE5E41-00F3-4CBB-A24F-C3D99872694F}"/>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5" name="Oval 81">
                  <a:extLst>
                    <a:ext uri="{FF2B5EF4-FFF2-40B4-BE49-F238E27FC236}">
                      <a16:creationId xmlns:a16="http://schemas.microsoft.com/office/drawing/2014/main" id="{E1F2DD76-0E8E-433D-A0E8-BB557BBB867F}"/>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6" name="Oval 82">
                  <a:extLst>
                    <a:ext uri="{FF2B5EF4-FFF2-40B4-BE49-F238E27FC236}">
                      <a16:creationId xmlns:a16="http://schemas.microsoft.com/office/drawing/2014/main" id="{C80D6B5C-2E07-4EAC-9B17-214ED01DEFA3}"/>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7" name="Oval 83">
                  <a:extLst>
                    <a:ext uri="{FF2B5EF4-FFF2-40B4-BE49-F238E27FC236}">
                      <a16:creationId xmlns:a16="http://schemas.microsoft.com/office/drawing/2014/main" id="{CB227874-168F-40CE-ADC5-107EF5C23B60}"/>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8" name="Oval 84">
                  <a:extLst>
                    <a:ext uri="{FF2B5EF4-FFF2-40B4-BE49-F238E27FC236}">
                      <a16:creationId xmlns:a16="http://schemas.microsoft.com/office/drawing/2014/main" id="{3505A78C-27A1-40A4-B369-6BC265CFFC7A}"/>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9" name="Oval 85">
                  <a:extLst>
                    <a:ext uri="{FF2B5EF4-FFF2-40B4-BE49-F238E27FC236}">
                      <a16:creationId xmlns:a16="http://schemas.microsoft.com/office/drawing/2014/main" id="{370C5DE8-AAA8-4A67-85CC-C55547E0A92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0" name="Oval 86">
                  <a:extLst>
                    <a:ext uri="{FF2B5EF4-FFF2-40B4-BE49-F238E27FC236}">
                      <a16:creationId xmlns:a16="http://schemas.microsoft.com/office/drawing/2014/main" id="{B3DA0DF0-6FED-4E5B-AA68-8EA07DF44624}"/>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1" name="Oval 87">
                  <a:extLst>
                    <a:ext uri="{FF2B5EF4-FFF2-40B4-BE49-F238E27FC236}">
                      <a16:creationId xmlns:a16="http://schemas.microsoft.com/office/drawing/2014/main" id="{A0096230-96A2-4DF2-8DC6-277C31CE1E70}"/>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2" name="Oval 88">
                  <a:extLst>
                    <a:ext uri="{FF2B5EF4-FFF2-40B4-BE49-F238E27FC236}">
                      <a16:creationId xmlns:a16="http://schemas.microsoft.com/office/drawing/2014/main" id="{F4357B06-75AD-4A24-9CBA-4EB003C06765}"/>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3" name="Oval 89">
                  <a:extLst>
                    <a:ext uri="{FF2B5EF4-FFF2-40B4-BE49-F238E27FC236}">
                      <a16:creationId xmlns:a16="http://schemas.microsoft.com/office/drawing/2014/main" id="{18FEB06D-46D1-4BDE-9DA6-CBBB269A76A7}"/>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4" name="Oval 90">
                  <a:extLst>
                    <a:ext uri="{FF2B5EF4-FFF2-40B4-BE49-F238E27FC236}">
                      <a16:creationId xmlns:a16="http://schemas.microsoft.com/office/drawing/2014/main" id="{D445D9BF-4365-42E4-A727-80FC959BDCEC}"/>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5" name="Oval 91">
                  <a:extLst>
                    <a:ext uri="{FF2B5EF4-FFF2-40B4-BE49-F238E27FC236}">
                      <a16:creationId xmlns:a16="http://schemas.microsoft.com/office/drawing/2014/main" id="{2987658F-B33E-4B78-8A08-5B65993CDA81}"/>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6" name="Oval 92">
                  <a:extLst>
                    <a:ext uri="{FF2B5EF4-FFF2-40B4-BE49-F238E27FC236}">
                      <a16:creationId xmlns:a16="http://schemas.microsoft.com/office/drawing/2014/main" id="{75B95D57-616C-4BEA-822B-A55E732EE089}"/>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7" name="Oval 93">
                  <a:extLst>
                    <a:ext uri="{FF2B5EF4-FFF2-40B4-BE49-F238E27FC236}">
                      <a16:creationId xmlns:a16="http://schemas.microsoft.com/office/drawing/2014/main" id="{682F19BD-DF3D-46DC-9286-33F06D7CBF5A}"/>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8" name="Oval 94">
                  <a:extLst>
                    <a:ext uri="{FF2B5EF4-FFF2-40B4-BE49-F238E27FC236}">
                      <a16:creationId xmlns:a16="http://schemas.microsoft.com/office/drawing/2014/main" id="{0B40C8EE-3F7C-4711-84B2-63B75E3CCF0E}"/>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9" name="Oval 95">
                  <a:extLst>
                    <a:ext uri="{FF2B5EF4-FFF2-40B4-BE49-F238E27FC236}">
                      <a16:creationId xmlns:a16="http://schemas.microsoft.com/office/drawing/2014/main" id="{B44E945D-D180-4C98-A1D9-740A89BE191C}"/>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0" name="Oval 96">
                  <a:extLst>
                    <a:ext uri="{FF2B5EF4-FFF2-40B4-BE49-F238E27FC236}">
                      <a16:creationId xmlns:a16="http://schemas.microsoft.com/office/drawing/2014/main" id="{0B4A0D23-068A-42C1-BC73-6FF8DE2C52A1}"/>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1" name="Oval 97">
                  <a:extLst>
                    <a:ext uri="{FF2B5EF4-FFF2-40B4-BE49-F238E27FC236}">
                      <a16:creationId xmlns:a16="http://schemas.microsoft.com/office/drawing/2014/main" id="{909372AA-F90C-4B34-8E08-5C0E14FD369E}"/>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2" name="Oval 98">
                  <a:extLst>
                    <a:ext uri="{FF2B5EF4-FFF2-40B4-BE49-F238E27FC236}">
                      <a16:creationId xmlns:a16="http://schemas.microsoft.com/office/drawing/2014/main" id="{786A79DC-0861-4A19-A5B7-EAB19A2A65A5}"/>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3" name="Oval 99">
                  <a:extLst>
                    <a:ext uri="{FF2B5EF4-FFF2-40B4-BE49-F238E27FC236}">
                      <a16:creationId xmlns:a16="http://schemas.microsoft.com/office/drawing/2014/main" id="{ABFF7E8D-5131-4F81-AAF8-23DBEC167363}"/>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4" name="Oval 100">
                  <a:extLst>
                    <a:ext uri="{FF2B5EF4-FFF2-40B4-BE49-F238E27FC236}">
                      <a16:creationId xmlns:a16="http://schemas.microsoft.com/office/drawing/2014/main" id="{A51D87C0-A7CB-4AA6-B55D-9FB1017B6BE5}"/>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5" name="Oval 101">
                  <a:extLst>
                    <a:ext uri="{FF2B5EF4-FFF2-40B4-BE49-F238E27FC236}">
                      <a16:creationId xmlns:a16="http://schemas.microsoft.com/office/drawing/2014/main" id="{8BDF8AA9-E0E9-427B-897E-2C08EF36B139}"/>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6" name="Oval 102">
                  <a:extLst>
                    <a:ext uri="{FF2B5EF4-FFF2-40B4-BE49-F238E27FC236}">
                      <a16:creationId xmlns:a16="http://schemas.microsoft.com/office/drawing/2014/main" id="{92BB8D19-4108-44C5-8B42-19F029125FFE}"/>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7" name="Oval 103">
                  <a:extLst>
                    <a:ext uri="{FF2B5EF4-FFF2-40B4-BE49-F238E27FC236}">
                      <a16:creationId xmlns:a16="http://schemas.microsoft.com/office/drawing/2014/main" id="{3E7C1BF5-A49E-4D06-97A4-B8758630664F}"/>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8" name="Oval 104">
                  <a:extLst>
                    <a:ext uri="{FF2B5EF4-FFF2-40B4-BE49-F238E27FC236}">
                      <a16:creationId xmlns:a16="http://schemas.microsoft.com/office/drawing/2014/main" id="{FC2ECD6A-DC9D-4943-9FB9-4CDA9ADA2B0B}"/>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9" name="Oval 105">
                  <a:extLst>
                    <a:ext uri="{FF2B5EF4-FFF2-40B4-BE49-F238E27FC236}">
                      <a16:creationId xmlns:a16="http://schemas.microsoft.com/office/drawing/2014/main" id="{C66C1E90-CC5E-4B7F-92B5-14AC01C3F0A3}"/>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0" name="Oval 106">
                  <a:extLst>
                    <a:ext uri="{FF2B5EF4-FFF2-40B4-BE49-F238E27FC236}">
                      <a16:creationId xmlns:a16="http://schemas.microsoft.com/office/drawing/2014/main" id="{6A6304A8-D41A-44CA-A9AD-C2486E97994C}"/>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1" name="Oval 107">
                  <a:extLst>
                    <a:ext uri="{FF2B5EF4-FFF2-40B4-BE49-F238E27FC236}">
                      <a16:creationId xmlns:a16="http://schemas.microsoft.com/office/drawing/2014/main" id="{357CABE2-386C-4538-9509-43A21053F6B5}"/>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2" name="Oval 108">
                  <a:extLst>
                    <a:ext uri="{FF2B5EF4-FFF2-40B4-BE49-F238E27FC236}">
                      <a16:creationId xmlns:a16="http://schemas.microsoft.com/office/drawing/2014/main" id="{AB76303D-35CA-4F39-8A17-2AFE5A919AE6}"/>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3" name="Oval 109">
                  <a:extLst>
                    <a:ext uri="{FF2B5EF4-FFF2-40B4-BE49-F238E27FC236}">
                      <a16:creationId xmlns:a16="http://schemas.microsoft.com/office/drawing/2014/main" id="{C57F3FD7-1DC7-43C4-B478-6A06B35B9D8F}"/>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4" name="Oval 110">
                  <a:extLst>
                    <a:ext uri="{FF2B5EF4-FFF2-40B4-BE49-F238E27FC236}">
                      <a16:creationId xmlns:a16="http://schemas.microsoft.com/office/drawing/2014/main" id="{89E5721F-461C-4DDE-8466-2013AF6CAE8D}"/>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5" name="Oval 111">
                  <a:extLst>
                    <a:ext uri="{FF2B5EF4-FFF2-40B4-BE49-F238E27FC236}">
                      <a16:creationId xmlns:a16="http://schemas.microsoft.com/office/drawing/2014/main" id="{C795AFF2-CD8B-4614-8EDD-0D72F5BA59CE}"/>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6" name="Oval 112">
                  <a:extLst>
                    <a:ext uri="{FF2B5EF4-FFF2-40B4-BE49-F238E27FC236}">
                      <a16:creationId xmlns:a16="http://schemas.microsoft.com/office/drawing/2014/main" id="{8816D7AD-8291-4B7B-9507-286EE0D76354}"/>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7" name="Oval 113">
                  <a:extLst>
                    <a:ext uri="{FF2B5EF4-FFF2-40B4-BE49-F238E27FC236}">
                      <a16:creationId xmlns:a16="http://schemas.microsoft.com/office/drawing/2014/main" id="{0645B7F0-E6C3-4710-85D2-C159D15E4A5F}"/>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8" name="Oval 114">
                  <a:extLst>
                    <a:ext uri="{FF2B5EF4-FFF2-40B4-BE49-F238E27FC236}">
                      <a16:creationId xmlns:a16="http://schemas.microsoft.com/office/drawing/2014/main" id="{D6BABAAB-CD6A-4335-BFF7-A266CFF627FC}"/>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9" name="Oval 115">
                  <a:extLst>
                    <a:ext uri="{FF2B5EF4-FFF2-40B4-BE49-F238E27FC236}">
                      <a16:creationId xmlns:a16="http://schemas.microsoft.com/office/drawing/2014/main" id="{65E51746-55DF-483A-8839-ABCFD740B5C1}"/>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0" name="Oval 116">
                  <a:extLst>
                    <a:ext uri="{FF2B5EF4-FFF2-40B4-BE49-F238E27FC236}">
                      <a16:creationId xmlns:a16="http://schemas.microsoft.com/office/drawing/2014/main" id="{E11BDD7E-2635-4295-BF28-538CE01F11EC}"/>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1" name="Oval 117">
                  <a:extLst>
                    <a:ext uri="{FF2B5EF4-FFF2-40B4-BE49-F238E27FC236}">
                      <a16:creationId xmlns:a16="http://schemas.microsoft.com/office/drawing/2014/main" id="{5DE349AB-883F-4948-9DD1-984ED5CB77DD}"/>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2" name="Oval 118">
                  <a:extLst>
                    <a:ext uri="{FF2B5EF4-FFF2-40B4-BE49-F238E27FC236}">
                      <a16:creationId xmlns:a16="http://schemas.microsoft.com/office/drawing/2014/main" id="{D9E7ED07-25B8-48B1-AA8A-A073915D1A59}"/>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3" name="Oval 119">
                  <a:extLst>
                    <a:ext uri="{FF2B5EF4-FFF2-40B4-BE49-F238E27FC236}">
                      <a16:creationId xmlns:a16="http://schemas.microsoft.com/office/drawing/2014/main" id="{C3D2E738-E994-4495-9AC6-E3E7941C476C}"/>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4" name="Oval 120">
                  <a:extLst>
                    <a:ext uri="{FF2B5EF4-FFF2-40B4-BE49-F238E27FC236}">
                      <a16:creationId xmlns:a16="http://schemas.microsoft.com/office/drawing/2014/main" id="{33D25F18-28CF-46F4-BC58-0B1B3D6F762A}"/>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5" name="Oval 121">
                  <a:extLst>
                    <a:ext uri="{FF2B5EF4-FFF2-40B4-BE49-F238E27FC236}">
                      <a16:creationId xmlns:a16="http://schemas.microsoft.com/office/drawing/2014/main" id="{FEA41972-71B3-4E9F-BE4B-B288F68BE190}"/>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6" name="Oval 122">
                  <a:extLst>
                    <a:ext uri="{FF2B5EF4-FFF2-40B4-BE49-F238E27FC236}">
                      <a16:creationId xmlns:a16="http://schemas.microsoft.com/office/drawing/2014/main" id="{714E367C-A59D-4EC7-995D-2A63C242D5ED}"/>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7" name="Oval 123">
                  <a:extLst>
                    <a:ext uri="{FF2B5EF4-FFF2-40B4-BE49-F238E27FC236}">
                      <a16:creationId xmlns:a16="http://schemas.microsoft.com/office/drawing/2014/main" id="{6841DC3C-2DBE-4F71-9B6D-0404155C9628}"/>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8" name="Oval 124">
                  <a:extLst>
                    <a:ext uri="{FF2B5EF4-FFF2-40B4-BE49-F238E27FC236}">
                      <a16:creationId xmlns:a16="http://schemas.microsoft.com/office/drawing/2014/main" id="{8DF7D281-EC67-455C-AC4B-53DC63B2C8F1}"/>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9" name="Oval 125">
                  <a:extLst>
                    <a:ext uri="{FF2B5EF4-FFF2-40B4-BE49-F238E27FC236}">
                      <a16:creationId xmlns:a16="http://schemas.microsoft.com/office/drawing/2014/main" id="{8059FFCA-2859-448A-A72A-D163D8E27755}"/>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0" name="Oval 126">
                  <a:extLst>
                    <a:ext uri="{FF2B5EF4-FFF2-40B4-BE49-F238E27FC236}">
                      <a16:creationId xmlns:a16="http://schemas.microsoft.com/office/drawing/2014/main" id="{5BCA4753-8387-4F96-89D3-5E27E9D61D28}"/>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1" name="Oval 127">
                  <a:extLst>
                    <a:ext uri="{FF2B5EF4-FFF2-40B4-BE49-F238E27FC236}">
                      <a16:creationId xmlns:a16="http://schemas.microsoft.com/office/drawing/2014/main" id="{F5FA2B0F-FC02-4584-A471-F31F64C8EBBD}"/>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2" name="Oval 128">
                  <a:extLst>
                    <a:ext uri="{FF2B5EF4-FFF2-40B4-BE49-F238E27FC236}">
                      <a16:creationId xmlns:a16="http://schemas.microsoft.com/office/drawing/2014/main" id="{B102797B-6B27-42D3-83B5-D22726369469}"/>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3" name="Oval 129">
                  <a:extLst>
                    <a:ext uri="{FF2B5EF4-FFF2-40B4-BE49-F238E27FC236}">
                      <a16:creationId xmlns:a16="http://schemas.microsoft.com/office/drawing/2014/main" id="{1DB7B40F-8370-418A-BA65-71D134F1C51F}"/>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4" name="Oval 130">
                  <a:extLst>
                    <a:ext uri="{FF2B5EF4-FFF2-40B4-BE49-F238E27FC236}">
                      <a16:creationId xmlns:a16="http://schemas.microsoft.com/office/drawing/2014/main" id="{184540C3-1962-4375-8BA3-A2D876128FA2}"/>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5" name="Oval 131">
                  <a:extLst>
                    <a:ext uri="{FF2B5EF4-FFF2-40B4-BE49-F238E27FC236}">
                      <a16:creationId xmlns:a16="http://schemas.microsoft.com/office/drawing/2014/main" id="{04359DCF-2033-4544-A1AB-6CDB7CCD264D}"/>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6" name="Oval 132">
                  <a:extLst>
                    <a:ext uri="{FF2B5EF4-FFF2-40B4-BE49-F238E27FC236}">
                      <a16:creationId xmlns:a16="http://schemas.microsoft.com/office/drawing/2014/main" id="{A6F6EEBF-6A92-491C-AF43-85A75A57D67C}"/>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7" name="Oval 133">
                  <a:extLst>
                    <a:ext uri="{FF2B5EF4-FFF2-40B4-BE49-F238E27FC236}">
                      <a16:creationId xmlns:a16="http://schemas.microsoft.com/office/drawing/2014/main" id="{3FCD336D-7409-4574-AB83-412824BF2E2F}"/>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8" name="Oval 134">
                  <a:extLst>
                    <a:ext uri="{FF2B5EF4-FFF2-40B4-BE49-F238E27FC236}">
                      <a16:creationId xmlns:a16="http://schemas.microsoft.com/office/drawing/2014/main" id="{2C573C48-AD0B-4BC4-A292-6751E871A446}"/>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9" name="Oval 135">
                  <a:extLst>
                    <a:ext uri="{FF2B5EF4-FFF2-40B4-BE49-F238E27FC236}">
                      <a16:creationId xmlns:a16="http://schemas.microsoft.com/office/drawing/2014/main" id="{156AB554-D19E-418B-8D25-CA967CA304E9}"/>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0" name="Oval 136">
                  <a:extLst>
                    <a:ext uri="{FF2B5EF4-FFF2-40B4-BE49-F238E27FC236}">
                      <a16:creationId xmlns:a16="http://schemas.microsoft.com/office/drawing/2014/main" id="{F01639FC-CF58-4EEC-8D69-87199EC42DCE}"/>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1" name="Oval 137">
                  <a:extLst>
                    <a:ext uri="{FF2B5EF4-FFF2-40B4-BE49-F238E27FC236}">
                      <a16:creationId xmlns:a16="http://schemas.microsoft.com/office/drawing/2014/main" id="{214996C4-485A-4B54-904B-0F9E0A54AD73}"/>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2" name="Oval 138">
                  <a:extLst>
                    <a:ext uri="{FF2B5EF4-FFF2-40B4-BE49-F238E27FC236}">
                      <a16:creationId xmlns:a16="http://schemas.microsoft.com/office/drawing/2014/main" id="{DED895A8-4FB3-42CC-ACEA-8A25C8D5903E}"/>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3" name="Oval 139">
                  <a:extLst>
                    <a:ext uri="{FF2B5EF4-FFF2-40B4-BE49-F238E27FC236}">
                      <a16:creationId xmlns:a16="http://schemas.microsoft.com/office/drawing/2014/main" id="{3AEF4E89-7BB8-4D3E-9B53-F964B9E06EA3}"/>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4" name="Oval 140">
                  <a:extLst>
                    <a:ext uri="{FF2B5EF4-FFF2-40B4-BE49-F238E27FC236}">
                      <a16:creationId xmlns:a16="http://schemas.microsoft.com/office/drawing/2014/main" id="{EB2A8D52-6CED-4E72-AAD1-14C22C810B89}"/>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5" name="Oval 141">
                  <a:extLst>
                    <a:ext uri="{FF2B5EF4-FFF2-40B4-BE49-F238E27FC236}">
                      <a16:creationId xmlns:a16="http://schemas.microsoft.com/office/drawing/2014/main" id="{D662C35F-22CB-4D7D-A6DD-242292C3A0EF}"/>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6" name="Oval 142">
                  <a:extLst>
                    <a:ext uri="{FF2B5EF4-FFF2-40B4-BE49-F238E27FC236}">
                      <a16:creationId xmlns:a16="http://schemas.microsoft.com/office/drawing/2014/main" id="{D3F8492D-E3F8-4B8E-AD22-0DFA1B78F29C}"/>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7" name="Oval 143">
                  <a:extLst>
                    <a:ext uri="{FF2B5EF4-FFF2-40B4-BE49-F238E27FC236}">
                      <a16:creationId xmlns:a16="http://schemas.microsoft.com/office/drawing/2014/main" id="{E936EFFB-B93A-4262-8FA6-BBDD2AA4F78E}"/>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8" name="Oval 144">
                  <a:extLst>
                    <a:ext uri="{FF2B5EF4-FFF2-40B4-BE49-F238E27FC236}">
                      <a16:creationId xmlns:a16="http://schemas.microsoft.com/office/drawing/2014/main" id="{6AF95F79-01E5-4552-AA5D-9EA92B723E7B}"/>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9" name="Oval 145">
                  <a:extLst>
                    <a:ext uri="{FF2B5EF4-FFF2-40B4-BE49-F238E27FC236}">
                      <a16:creationId xmlns:a16="http://schemas.microsoft.com/office/drawing/2014/main" id="{36F7104F-DCC2-4667-AF58-67B029B93448}"/>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0" name="Oval 146">
                  <a:extLst>
                    <a:ext uri="{FF2B5EF4-FFF2-40B4-BE49-F238E27FC236}">
                      <a16:creationId xmlns:a16="http://schemas.microsoft.com/office/drawing/2014/main" id="{48041A19-2E22-4527-A6AE-0FC9E993A26B}"/>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1" name="Oval 147">
                  <a:extLst>
                    <a:ext uri="{FF2B5EF4-FFF2-40B4-BE49-F238E27FC236}">
                      <a16:creationId xmlns:a16="http://schemas.microsoft.com/office/drawing/2014/main" id="{A7A8E03A-947E-4F94-959C-8A61716DAD46}"/>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2" name="Oval 148">
                  <a:extLst>
                    <a:ext uri="{FF2B5EF4-FFF2-40B4-BE49-F238E27FC236}">
                      <a16:creationId xmlns:a16="http://schemas.microsoft.com/office/drawing/2014/main" id="{120DEC07-C2DE-4957-ADA3-68B700A8B424}"/>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3" name="Oval 149">
                  <a:extLst>
                    <a:ext uri="{FF2B5EF4-FFF2-40B4-BE49-F238E27FC236}">
                      <a16:creationId xmlns:a16="http://schemas.microsoft.com/office/drawing/2014/main" id="{C39A7240-9CC1-41FF-A714-ABE1CC474CCF}"/>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4" name="Oval 150">
                  <a:extLst>
                    <a:ext uri="{FF2B5EF4-FFF2-40B4-BE49-F238E27FC236}">
                      <a16:creationId xmlns:a16="http://schemas.microsoft.com/office/drawing/2014/main" id="{7A711A17-703A-426B-97A7-FB2EE7E3B9FA}"/>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5" name="Oval 151">
                  <a:extLst>
                    <a:ext uri="{FF2B5EF4-FFF2-40B4-BE49-F238E27FC236}">
                      <a16:creationId xmlns:a16="http://schemas.microsoft.com/office/drawing/2014/main" id="{AF9BB83F-EFC4-4B6E-B5DC-DAFFFC31C6FF}"/>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6" name="Oval 152">
                  <a:extLst>
                    <a:ext uri="{FF2B5EF4-FFF2-40B4-BE49-F238E27FC236}">
                      <a16:creationId xmlns:a16="http://schemas.microsoft.com/office/drawing/2014/main" id="{72FD9091-CAB7-4854-8545-2D58BC8ED21A}"/>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7" name="Oval 153">
                  <a:extLst>
                    <a:ext uri="{FF2B5EF4-FFF2-40B4-BE49-F238E27FC236}">
                      <a16:creationId xmlns:a16="http://schemas.microsoft.com/office/drawing/2014/main" id="{8182E3DF-7E8C-494B-9956-5DEA983E74A9}"/>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8" name="Oval 154">
                  <a:extLst>
                    <a:ext uri="{FF2B5EF4-FFF2-40B4-BE49-F238E27FC236}">
                      <a16:creationId xmlns:a16="http://schemas.microsoft.com/office/drawing/2014/main" id="{5B7D4531-726E-4E03-821D-4D3215CDD949}"/>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9" name="Oval 155">
                  <a:extLst>
                    <a:ext uri="{FF2B5EF4-FFF2-40B4-BE49-F238E27FC236}">
                      <a16:creationId xmlns:a16="http://schemas.microsoft.com/office/drawing/2014/main" id="{54F3FDF0-3EF5-4E49-B889-3783AC036AC0}"/>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0" name="Oval 156">
                  <a:extLst>
                    <a:ext uri="{FF2B5EF4-FFF2-40B4-BE49-F238E27FC236}">
                      <a16:creationId xmlns:a16="http://schemas.microsoft.com/office/drawing/2014/main" id="{8DC1AE55-E454-45E2-A5AB-B23E92618F85}"/>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1" name="Oval 157">
                  <a:extLst>
                    <a:ext uri="{FF2B5EF4-FFF2-40B4-BE49-F238E27FC236}">
                      <a16:creationId xmlns:a16="http://schemas.microsoft.com/office/drawing/2014/main" id="{86F442D4-4EED-4163-83C4-64EA42BAC90A}"/>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2" name="Oval 158">
                  <a:extLst>
                    <a:ext uri="{FF2B5EF4-FFF2-40B4-BE49-F238E27FC236}">
                      <a16:creationId xmlns:a16="http://schemas.microsoft.com/office/drawing/2014/main" id="{433BCD29-78E2-4DAE-AC87-0D7E8B8D7114}"/>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3" name="Oval 159">
                  <a:extLst>
                    <a:ext uri="{FF2B5EF4-FFF2-40B4-BE49-F238E27FC236}">
                      <a16:creationId xmlns:a16="http://schemas.microsoft.com/office/drawing/2014/main" id="{C1C5C0C2-E493-4248-835F-8D52B231FB93}"/>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4" name="Oval 160">
                  <a:extLst>
                    <a:ext uri="{FF2B5EF4-FFF2-40B4-BE49-F238E27FC236}">
                      <a16:creationId xmlns:a16="http://schemas.microsoft.com/office/drawing/2014/main" id="{38268320-0358-40D7-BD04-2A6F1AEEE2D5}"/>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5" name="Oval 161">
                  <a:extLst>
                    <a:ext uri="{FF2B5EF4-FFF2-40B4-BE49-F238E27FC236}">
                      <a16:creationId xmlns:a16="http://schemas.microsoft.com/office/drawing/2014/main" id="{78726812-3A87-40A5-88FA-8D07CC7B9E7C}"/>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6" name="Oval 162">
                  <a:extLst>
                    <a:ext uri="{FF2B5EF4-FFF2-40B4-BE49-F238E27FC236}">
                      <a16:creationId xmlns:a16="http://schemas.microsoft.com/office/drawing/2014/main" id="{D8CBCB29-6A0C-4086-ADEA-5D769AEA23FE}"/>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7" name="Oval 163">
                  <a:extLst>
                    <a:ext uri="{FF2B5EF4-FFF2-40B4-BE49-F238E27FC236}">
                      <a16:creationId xmlns:a16="http://schemas.microsoft.com/office/drawing/2014/main" id="{E71919EB-9BEA-4ED8-887A-7FA97CBE6A9F}"/>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8" name="Oval 164">
                  <a:extLst>
                    <a:ext uri="{FF2B5EF4-FFF2-40B4-BE49-F238E27FC236}">
                      <a16:creationId xmlns:a16="http://schemas.microsoft.com/office/drawing/2014/main" id="{1C663B45-FF2B-44C7-8515-FE5A9A0E5924}"/>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9" name="Oval 165">
                  <a:extLst>
                    <a:ext uri="{FF2B5EF4-FFF2-40B4-BE49-F238E27FC236}">
                      <a16:creationId xmlns:a16="http://schemas.microsoft.com/office/drawing/2014/main" id="{FCE393C8-CFB2-4CA8-95F8-EFC7FEB92401}"/>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0" name="Oval 166">
                  <a:extLst>
                    <a:ext uri="{FF2B5EF4-FFF2-40B4-BE49-F238E27FC236}">
                      <a16:creationId xmlns:a16="http://schemas.microsoft.com/office/drawing/2014/main" id="{9B89DF98-4C2A-4491-BFDA-48BE230F106D}"/>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1" name="Oval 167">
                  <a:extLst>
                    <a:ext uri="{FF2B5EF4-FFF2-40B4-BE49-F238E27FC236}">
                      <a16:creationId xmlns:a16="http://schemas.microsoft.com/office/drawing/2014/main" id="{972DDC78-33D2-45EF-83EE-95438E5BBEC5}"/>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2" name="Oval 168">
                  <a:extLst>
                    <a:ext uri="{FF2B5EF4-FFF2-40B4-BE49-F238E27FC236}">
                      <a16:creationId xmlns:a16="http://schemas.microsoft.com/office/drawing/2014/main" id="{029E0E67-BDEF-4D83-81D7-025944DC7C2E}"/>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3" name="Oval 169">
                  <a:extLst>
                    <a:ext uri="{FF2B5EF4-FFF2-40B4-BE49-F238E27FC236}">
                      <a16:creationId xmlns:a16="http://schemas.microsoft.com/office/drawing/2014/main" id="{CA7CD0F6-7C40-4B52-B5EF-AECEC7687CF1}"/>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4" name="Oval 170">
                  <a:extLst>
                    <a:ext uri="{FF2B5EF4-FFF2-40B4-BE49-F238E27FC236}">
                      <a16:creationId xmlns:a16="http://schemas.microsoft.com/office/drawing/2014/main" id="{4D283EBE-1B60-46FA-B2F9-2D7108819042}"/>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5" name="Oval 171">
                  <a:extLst>
                    <a:ext uri="{FF2B5EF4-FFF2-40B4-BE49-F238E27FC236}">
                      <a16:creationId xmlns:a16="http://schemas.microsoft.com/office/drawing/2014/main" id="{883A11EF-A9A0-4D2D-9107-2EE96C2F52D5}"/>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6" name="Oval 172">
                  <a:extLst>
                    <a:ext uri="{FF2B5EF4-FFF2-40B4-BE49-F238E27FC236}">
                      <a16:creationId xmlns:a16="http://schemas.microsoft.com/office/drawing/2014/main" id="{5C52144B-138F-400E-869B-4CF3936E5B8E}"/>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7" name="Oval 173">
                  <a:extLst>
                    <a:ext uri="{FF2B5EF4-FFF2-40B4-BE49-F238E27FC236}">
                      <a16:creationId xmlns:a16="http://schemas.microsoft.com/office/drawing/2014/main" id="{85FB23CF-1151-4180-9EC0-D552A189BA8D}"/>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8" name="Oval 174">
                  <a:extLst>
                    <a:ext uri="{FF2B5EF4-FFF2-40B4-BE49-F238E27FC236}">
                      <a16:creationId xmlns:a16="http://schemas.microsoft.com/office/drawing/2014/main" id="{4DEA082E-DEDC-41F7-93A9-59C1C01E1D36}"/>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9" name="Oval 175">
                  <a:extLst>
                    <a:ext uri="{FF2B5EF4-FFF2-40B4-BE49-F238E27FC236}">
                      <a16:creationId xmlns:a16="http://schemas.microsoft.com/office/drawing/2014/main" id="{17EC2621-8FC6-4142-B418-F7A0BA4886B1}"/>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0" name="Oval 176">
                  <a:extLst>
                    <a:ext uri="{FF2B5EF4-FFF2-40B4-BE49-F238E27FC236}">
                      <a16:creationId xmlns:a16="http://schemas.microsoft.com/office/drawing/2014/main" id="{A1D4BCCF-77E3-472A-8C83-0CF312F46FA4}"/>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1" name="Oval 177">
                  <a:extLst>
                    <a:ext uri="{FF2B5EF4-FFF2-40B4-BE49-F238E27FC236}">
                      <a16:creationId xmlns:a16="http://schemas.microsoft.com/office/drawing/2014/main" id="{ED48DF54-BB1D-484F-B4DF-4E60126709C8}"/>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2" name="Oval 178">
                  <a:extLst>
                    <a:ext uri="{FF2B5EF4-FFF2-40B4-BE49-F238E27FC236}">
                      <a16:creationId xmlns:a16="http://schemas.microsoft.com/office/drawing/2014/main" id="{489EA8B7-BE92-46DD-8AAC-03810E74C640}"/>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3" name="Oval 179">
                  <a:extLst>
                    <a:ext uri="{FF2B5EF4-FFF2-40B4-BE49-F238E27FC236}">
                      <a16:creationId xmlns:a16="http://schemas.microsoft.com/office/drawing/2014/main" id="{85E63531-9936-43FB-A73E-5A7DACDF3B8F}"/>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4" name="Oval 180">
                  <a:extLst>
                    <a:ext uri="{FF2B5EF4-FFF2-40B4-BE49-F238E27FC236}">
                      <a16:creationId xmlns:a16="http://schemas.microsoft.com/office/drawing/2014/main" id="{7DDBE4AA-2822-4D71-B45C-482A797390D3}"/>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5" name="Oval 181">
                  <a:extLst>
                    <a:ext uri="{FF2B5EF4-FFF2-40B4-BE49-F238E27FC236}">
                      <a16:creationId xmlns:a16="http://schemas.microsoft.com/office/drawing/2014/main" id="{B7FD2C51-1D7A-4597-B697-CBE6501C74D4}"/>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6" name="Oval 182">
                  <a:extLst>
                    <a:ext uri="{FF2B5EF4-FFF2-40B4-BE49-F238E27FC236}">
                      <a16:creationId xmlns:a16="http://schemas.microsoft.com/office/drawing/2014/main" id="{DE541D7F-3BF4-4888-93F7-FFC12A41192F}"/>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7" name="Oval 183">
                  <a:extLst>
                    <a:ext uri="{FF2B5EF4-FFF2-40B4-BE49-F238E27FC236}">
                      <a16:creationId xmlns:a16="http://schemas.microsoft.com/office/drawing/2014/main" id="{D334E123-A414-4A1B-96F9-5C93C6039B5B}"/>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8" name="Oval 184">
                  <a:extLst>
                    <a:ext uri="{FF2B5EF4-FFF2-40B4-BE49-F238E27FC236}">
                      <a16:creationId xmlns:a16="http://schemas.microsoft.com/office/drawing/2014/main" id="{01FA9C5D-8776-4FAB-9FBD-5DBE2EF8E944}"/>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9" name="Oval 185">
                  <a:extLst>
                    <a:ext uri="{FF2B5EF4-FFF2-40B4-BE49-F238E27FC236}">
                      <a16:creationId xmlns:a16="http://schemas.microsoft.com/office/drawing/2014/main" id="{03BBC7CD-EB4C-47C3-8D9E-BCED8C1A7360}"/>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0" name="Oval 186">
                  <a:extLst>
                    <a:ext uri="{FF2B5EF4-FFF2-40B4-BE49-F238E27FC236}">
                      <a16:creationId xmlns:a16="http://schemas.microsoft.com/office/drawing/2014/main" id="{A08052BA-13B8-4B41-ADE6-F8DF4B2D5C68}"/>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1" name="Oval 187">
                  <a:extLst>
                    <a:ext uri="{FF2B5EF4-FFF2-40B4-BE49-F238E27FC236}">
                      <a16:creationId xmlns:a16="http://schemas.microsoft.com/office/drawing/2014/main" id="{4B6C194B-10E8-4648-9354-A4C1897637A4}"/>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2" name="Oval 188">
                  <a:extLst>
                    <a:ext uri="{FF2B5EF4-FFF2-40B4-BE49-F238E27FC236}">
                      <a16:creationId xmlns:a16="http://schemas.microsoft.com/office/drawing/2014/main" id="{2DC89BD4-7908-40A8-9E5A-FFA9608883AA}"/>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3" name="Oval 189">
                  <a:extLst>
                    <a:ext uri="{FF2B5EF4-FFF2-40B4-BE49-F238E27FC236}">
                      <a16:creationId xmlns:a16="http://schemas.microsoft.com/office/drawing/2014/main" id="{FD11E39D-A001-47B6-BBDD-FCA004E0E40F}"/>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4" name="Oval 190">
                  <a:extLst>
                    <a:ext uri="{FF2B5EF4-FFF2-40B4-BE49-F238E27FC236}">
                      <a16:creationId xmlns:a16="http://schemas.microsoft.com/office/drawing/2014/main" id="{F4B86B10-0CDD-482E-8494-7C111FADF5E9}"/>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5" name="Oval 191">
                  <a:extLst>
                    <a:ext uri="{FF2B5EF4-FFF2-40B4-BE49-F238E27FC236}">
                      <a16:creationId xmlns:a16="http://schemas.microsoft.com/office/drawing/2014/main" id="{0C6E1984-94DE-4F96-87CD-1FF52A8D8E5C}"/>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6" name="Oval 192">
                  <a:extLst>
                    <a:ext uri="{FF2B5EF4-FFF2-40B4-BE49-F238E27FC236}">
                      <a16:creationId xmlns:a16="http://schemas.microsoft.com/office/drawing/2014/main" id="{0036B405-1469-48AA-A650-4C89877DE368}"/>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7" name="Oval 193">
                  <a:extLst>
                    <a:ext uri="{FF2B5EF4-FFF2-40B4-BE49-F238E27FC236}">
                      <a16:creationId xmlns:a16="http://schemas.microsoft.com/office/drawing/2014/main" id="{6998918B-6358-4DBC-B73F-B5DA60900A6D}"/>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8" name="Oval 194">
                  <a:extLst>
                    <a:ext uri="{FF2B5EF4-FFF2-40B4-BE49-F238E27FC236}">
                      <a16:creationId xmlns:a16="http://schemas.microsoft.com/office/drawing/2014/main" id="{B300511F-3176-4C4F-897B-B347867104FD}"/>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9" name="Oval 195">
                  <a:extLst>
                    <a:ext uri="{FF2B5EF4-FFF2-40B4-BE49-F238E27FC236}">
                      <a16:creationId xmlns:a16="http://schemas.microsoft.com/office/drawing/2014/main" id="{C72F6893-FD77-4723-9612-3B844C505900}"/>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0" name="Oval 196">
                  <a:extLst>
                    <a:ext uri="{FF2B5EF4-FFF2-40B4-BE49-F238E27FC236}">
                      <a16:creationId xmlns:a16="http://schemas.microsoft.com/office/drawing/2014/main" id="{34AA556C-9E25-49C6-869E-EC5553D4C9ED}"/>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1" name="Oval 197">
                  <a:extLst>
                    <a:ext uri="{FF2B5EF4-FFF2-40B4-BE49-F238E27FC236}">
                      <a16:creationId xmlns:a16="http://schemas.microsoft.com/office/drawing/2014/main" id="{0D3176A2-AD92-446A-80BA-60921DDEB681}"/>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2" name="Oval 198">
                  <a:extLst>
                    <a:ext uri="{FF2B5EF4-FFF2-40B4-BE49-F238E27FC236}">
                      <a16:creationId xmlns:a16="http://schemas.microsoft.com/office/drawing/2014/main" id="{E19CA791-569F-437B-99BD-8C68AC948B86}"/>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3" name="Oval 199">
                  <a:extLst>
                    <a:ext uri="{FF2B5EF4-FFF2-40B4-BE49-F238E27FC236}">
                      <a16:creationId xmlns:a16="http://schemas.microsoft.com/office/drawing/2014/main" id="{7742CAE7-3234-4083-B0B8-6EE466527AF1}"/>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4" name="Oval 200">
                  <a:extLst>
                    <a:ext uri="{FF2B5EF4-FFF2-40B4-BE49-F238E27FC236}">
                      <a16:creationId xmlns:a16="http://schemas.microsoft.com/office/drawing/2014/main" id="{599BA5F9-328B-4442-8E72-0EF71E42FF15}"/>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5" name="Oval 201">
                  <a:extLst>
                    <a:ext uri="{FF2B5EF4-FFF2-40B4-BE49-F238E27FC236}">
                      <a16:creationId xmlns:a16="http://schemas.microsoft.com/office/drawing/2014/main" id="{E3B5A3E0-540A-41F8-8709-8CF511736F7D}"/>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6" name="Oval 202">
                  <a:extLst>
                    <a:ext uri="{FF2B5EF4-FFF2-40B4-BE49-F238E27FC236}">
                      <a16:creationId xmlns:a16="http://schemas.microsoft.com/office/drawing/2014/main" id="{97093037-AE71-4355-933B-86EB8FCB22AE}"/>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7" name="Oval 203">
                  <a:extLst>
                    <a:ext uri="{FF2B5EF4-FFF2-40B4-BE49-F238E27FC236}">
                      <a16:creationId xmlns:a16="http://schemas.microsoft.com/office/drawing/2014/main" id="{3A04546D-510D-42E9-A764-C170DD7A7F68}"/>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8" name="Oval 204">
                  <a:extLst>
                    <a:ext uri="{FF2B5EF4-FFF2-40B4-BE49-F238E27FC236}">
                      <a16:creationId xmlns:a16="http://schemas.microsoft.com/office/drawing/2014/main" id="{0AF332BF-670F-473E-B3D7-759ECAB5A0FA}"/>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3309" name="Group 406">
                <a:extLst>
                  <a:ext uri="{FF2B5EF4-FFF2-40B4-BE49-F238E27FC236}">
                    <a16:creationId xmlns:a16="http://schemas.microsoft.com/office/drawing/2014/main" id="{B3772615-CC22-44D2-88F4-F99878DB0CE1}"/>
                  </a:ext>
                </a:extLst>
              </p:cNvPr>
              <p:cNvGrpSpPr/>
              <p:nvPr/>
            </p:nvGrpSpPr>
            <p:grpSpPr bwMode="auto">
              <a:xfrm>
                <a:off x="453" y="1218"/>
                <a:ext cx="2722" cy="621"/>
                <a:chOff x="453" y="1218"/>
                <a:chExt cx="2722" cy="621"/>
              </a:xfrm>
              <a:grpFill/>
            </p:grpSpPr>
            <p:sp>
              <p:nvSpPr>
                <p:cNvPr id="3729" name="Oval 206">
                  <a:extLst>
                    <a:ext uri="{FF2B5EF4-FFF2-40B4-BE49-F238E27FC236}">
                      <a16:creationId xmlns:a16="http://schemas.microsoft.com/office/drawing/2014/main" id="{CD474FBF-FA9B-45BD-A4BE-10CC9175787F}"/>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0" name="Oval 207">
                  <a:extLst>
                    <a:ext uri="{FF2B5EF4-FFF2-40B4-BE49-F238E27FC236}">
                      <a16:creationId xmlns:a16="http://schemas.microsoft.com/office/drawing/2014/main" id="{E58AE3E5-CE8E-4ECA-9281-A536064EC2A8}"/>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1" name="Oval 208">
                  <a:extLst>
                    <a:ext uri="{FF2B5EF4-FFF2-40B4-BE49-F238E27FC236}">
                      <a16:creationId xmlns:a16="http://schemas.microsoft.com/office/drawing/2014/main" id="{7513358E-48F7-44BC-B356-8D33ABE7F092}"/>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2" name="Oval 209">
                  <a:extLst>
                    <a:ext uri="{FF2B5EF4-FFF2-40B4-BE49-F238E27FC236}">
                      <a16:creationId xmlns:a16="http://schemas.microsoft.com/office/drawing/2014/main" id="{9895928D-B4C0-4146-BDD1-41D1D5D6125E}"/>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3" name="Oval 210">
                  <a:extLst>
                    <a:ext uri="{FF2B5EF4-FFF2-40B4-BE49-F238E27FC236}">
                      <a16:creationId xmlns:a16="http://schemas.microsoft.com/office/drawing/2014/main" id="{418BA572-5850-4B1E-AD98-97BFF36C71BD}"/>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4" name="Oval 211">
                  <a:extLst>
                    <a:ext uri="{FF2B5EF4-FFF2-40B4-BE49-F238E27FC236}">
                      <a16:creationId xmlns:a16="http://schemas.microsoft.com/office/drawing/2014/main" id="{39F24EC7-EB9B-4700-88A7-CE1D8A9AABD0}"/>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5" name="Oval 212">
                  <a:extLst>
                    <a:ext uri="{FF2B5EF4-FFF2-40B4-BE49-F238E27FC236}">
                      <a16:creationId xmlns:a16="http://schemas.microsoft.com/office/drawing/2014/main" id="{84E44A59-FF8D-4E41-AD9F-7E87E64EBC8A}"/>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6" name="Oval 213">
                  <a:extLst>
                    <a:ext uri="{FF2B5EF4-FFF2-40B4-BE49-F238E27FC236}">
                      <a16:creationId xmlns:a16="http://schemas.microsoft.com/office/drawing/2014/main" id="{F8F9B991-BFF1-4839-8089-1F0BDD12EFB9}"/>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7" name="Oval 214">
                  <a:extLst>
                    <a:ext uri="{FF2B5EF4-FFF2-40B4-BE49-F238E27FC236}">
                      <a16:creationId xmlns:a16="http://schemas.microsoft.com/office/drawing/2014/main" id="{C13BC965-9FD9-43D0-A953-AFBC47BE52CA}"/>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8" name="Oval 215">
                  <a:extLst>
                    <a:ext uri="{FF2B5EF4-FFF2-40B4-BE49-F238E27FC236}">
                      <a16:creationId xmlns:a16="http://schemas.microsoft.com/office/drawing/2014/main" id="{782A9291-BA15-44A6-96DF-9565D84291E2}"/>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9" name="Oval 216">
                  <a:extLst>
                    <a:ext uri="{FF2B5EF4-FFF2-40B4-BE49-F238E27FC236}">
                      <a16:creationId xmlns:a16="http://schemas.microsoft.com/office/drawing/2014/main" id="{D1F31B63-45EC-4294-8239-67D5B130E3A9}"/>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0" name="Oval 217">
                  <a:extLst>
                    <a:ext uri="{FF2B5EF4-FFF2-40B4-BE49-F238E27FC236}">
                      <a16:creationId xmlns:a16="http://schemas.microsoft.com/office/drawing/2014/main" id="{5DF2E955-D2EB-455B-ADA6-4DC39C5BB823}"/>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1" name="Oval 218">
                  <a:extLst>
                    <a:ext uri="{FF2B5EF4-FFF2-40B4-BE49-F238E27FC236}">
                      <a16:creationId xmlns:a16="http://schemas.microsoft.com/office/drawing/2014/main" id="{BB3175ED-04D6-4D81-BA9E-7D91A7D48F30}"/>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2" name="Oval 219">
                  <a:extLst>
                    <a:ext uri="{FF2B5EF4-FFF2-40B4-BE49-F238E27FC236}">
                      <a16:creationId xmlns:a16="http://schemas.microsoft.com/office/drawing/2014/main" id="{19BBE7E0-F67E-49E4-BC8B-9EBA861C1075}"/>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3" name="Oval 220">
                  <a:extLst>
                    <a:ext uri="{FF2B5EF4-FFF2-40B4-BE49-F238E27FC236}">
                      <a16:creationId xmlns:a16="http://schemas.microsoft.com/office/drawing/2014/main" id="{1F711AF1-C8A9-47A4-8080-3C19F69B0B7A}"/>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4" name="Oval 221">
                  <a:extLst>
                    <a:ext uri="{FF2B5EF4-FFF2-40B4-BE49-F238E27FC236}">
                      <a16:creationId xmlns:a16="http://schemas.microsoft.com/office/drawing/2014/main" id="{67315A25-E168-49F9-BA56-310723AF8AD1}"/>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5" name="Oval 222">
                  <a:extLst>
                    <a:ext uri="{FF2B5EF4-FFF2-40B4-BE49-F238E27FC236}">
                      <a16:creationId xmlns:a16="http://schemas.microsoft.com/office/drawing/2014/main" id="{BCFC1739-1077-49F1-B68A-8332BF09114F}"/>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6" name="Oval 223">
                  <a:extLst>
                    <a:ext uri="{FF2B5EF4-FFF2-40B4-BE49-F238E27FC236}">
                      <a16:creationId xmlns:a16="http://schemas.microsoft.com/office/drawing/2014/main" id="{AFE5EBD7-70C7-4652-9057-0736D8C8EEB4}"/>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7" name="Oval 224">
                  <a:extLst>
                    <a:ext uri="{FF2B5EF4-FFF2-40B4-BE49-F238E27FC236}">
                      <a16:creationId xmlns:a16="http://schemas.microsoft.com/office/drawing/2014/main" id="{1F90B1FC-C7AC-4585-9C3C-9A7BB4080F36}"/>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8" name="Oval 225">
                  <a:extLst>
                    <a:ext uri="{FF2B5EF4-FFF2-40B4-BE49-F238E27FC236}">
                      <a16:creationId xmlns:a16="http://schemas.microsoft.com/office/drawing/2014/main" id="{F30DA01C-8903-4290-9D18-A2B89578073F}"/>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9" name="Oval 226">
                  <a:extLst>
                    <a:ext uri="{FF2B5EF4-FFF2-40B4-BE49-F238E27FC236}">
                      <a16:creationId xmlns:a16="http://schemas.microsoft.com/office/drawing/2014/main" id="{EA57C849-C61D-434F-96A1-71CB9314F147}"/>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0" name="Oval 227">
                  <a:extLst>
                    <a:ext uri="{FF2B5EF4-FFF2-40B4-BE49-F238E27FC236}">
                      <a16:creationId xmlns:a16="http://schemas.microsoft.com/office/drawing/2014/main" id="{69EB7C72-74E4-4975-A188-7162064073FA}"/>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1" name="Oval 228">
                  <a:extLst>
                    <a:ext uri="{FF2B5EF4-FFF2-40B4-BE49-F238E27FC236}">
                      <a16:creationId xmlns:a16="http://schemas.microsoft.com/office/drawing/2014/main" id="{DFFD18E7-4832-447F-B2ED-CA8CCD3047A5}"/>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2" name="Oval 229">
                  <a:extLst>
                    <a:ext uri="{FF2B5EF4-FFF2-40B4-BE49-F238E27FC236}">
                      <a16:creationId xmlns:a16="http://schemas.microsoft.com/office/drawing/2014/main" id="{E7A54C7F-1236-4771-8D18-47B7D3C3911A}"/>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3" name="Oval 230">
                  <a:extLst>
                    <a:ext uri="{FF2B5EF4-FFF2-40B4-BE49-F238E27FC236}">
                      <a16:creationId xmlns:a16="http://schemas.microsoft.com/office/drawing/2014/main" id="{38CA627E-A81C-4884-9CFF-B4BE96B2B298}"/>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4" name="Oval 231">
                  <a:extLst>
                    <a:ext uri="{FF2B5EF4-FFF2-40B4-BE49-F238E27FC236}">
                      <a16:creationId xmlns:a16="http://schemas.microsoft.com/office/drawing/2014/main" id="{8E227AB2-7FAB-43EA-ADF7-EEE99D05CC6C}"/>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5" name="Oval 232">
                  <a:extLst>
                    <a:ext uri="{FF2B5EF4-FFF2-40B4-BE49-F238E27FC236}">
                      <a16:creationId xmlns:a16="http://schemas.microsoft.com/office/drawing/2014/main" id="{3EDCE6FC-9AF9-4484-97E4-251B6A3C559B}"/>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6" name="Oval 233">
                  <a:extLst>
                    <a:ext uri="{FF2B5EF4-FFF2-40B4-BE49-F238E27FC236}">
                      <a16:creationId xmlns:a16="http://schemas.microsoft.com/office/drawing/2014/main" id="{A70D1F28-AACC-4700-8EE0-A53CFE26FEF2}"/>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7" name="Oval 234">
                  <a:extLst>
                    <a:ext uri="{FF2B5EF4-FFF2-40B4-BE49-F238E27FC236}">
                      <a16:creationId xmlns:a16="http://schemas.microsoft.com/office/drawing/2014/main" id="{D1269D42-B1DE-4140-A133-7B0B75E8B4E4}"/>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8" name="Oval 235">
                  <a:extLst>
                    <a:ext uri="{FF2B5EF4-FFF2-40B4-BE49-F238E27FC236}">
                      <a16:creationId xmlns:a16="http://schemas.microsoft.com/office/drawing/2014/main" id="{7788E097-2300-4308-99BE-35179A5F81DA}"/>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9" name="Oval 236">
                  <a:extLst>
                    <a:ext uri="{FF2B5EF4-FFF2-40B4-BE49-F238E27FC236}">
                      <a16:creationId xmlns:a16="http://schemas.microsoft.com/office/drawing/2014/main" id="{379097DB-49E3-4F15-AD2D-37FD3F7CC440}"/>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0" name="Oval 237">
                  <a:extLst>
                    <a:ext uri="{FF2B5EF4-FFF2-40B4-BE49-F238E27FC236}">
                      <a16:creationId xmlns:a16="http://schemas.microsoft.com/office/drawing/2014/main" id="{4D133076-71FB-423C-BE7A-7BA964D66418}"/>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1" name="Oval 238">
                  <a:extLst>
                    <a:ext uri="{FF2B5EF4-FFF2-40B4-BE49-F238E27FC236}">
                      <a16:creationId xmlns:a16="http://schemas.microsoft.com/office/drawing/2014/main" id="{26716AF5-F781-4F7B-B4CF-339E7EB86CF4}"/>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2" name="Oval 239">
                  <a:extLst>
                    <a:ext uri="{FF2B5EF4-FFF2-40B4-BE49-F238E27FC236}">
                      <a16:creationId xmlns:a16="http://schemas.microsoft.com/office/drawing/2014/main" id="{E2E97D91-FA88-4322-B7B0-0F748A9FBAEB}"/>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3" name="Oval 240">
                  <a:extLst>
                    <a:ext uri="{FF2B5EF4-FFF2-40B4-BE49-F238E27FC236}">
                      <a16:creationId xmlns:a16="http://schemas.microsoft.com/office/drawing/2014/main" id="{6FA84F55-D64B-4818-AF4F-11E544FA398A}"/>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4" name="Oval 241">
                  <a:extLst>
                    <a:ext uri="{FF2B5EF4-FFF2-40B4-BE49-F238E27FC236}">
                      <a16:creationId xmlns:a16="http://schemas.microsoft.com/office/drawing/2014/main" id="{3055E275-DF29-4911-916C-1BFD65BA79BC}"/>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5" name="Oval 242">
                  <a:extLst>
                    <a:ext uri="{FF2B5EF4-FFF2-40B4-BE49-F238E27FC236}">
                      <a16:creationId xmlns:a16="http://schemas.microsoft.com/office/drawing/2014/main" id="{650912D2-6BA0-4CF9-A2E7-3271E417F87B}"/>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6" name="Oval 243">
                  <a:extLst>
                    <a:ext uri="{FF2B5EF4-FFF2-40B4-BE49-F238E27FC236}">
                      <a16:creationId xmlns:a16="http://schemas.microsoft.com/office/drawing/2014/main" id="{859FA19E-82D2-43DF-8272-3923DE6C9526}"/>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7" name="Oval 244">
                  <a:extLst>
                    <a:ext uri="{FF2B5EF4-FFF2-40B4-BE49-F238E27FC236}">
                      <a16:creationId xmlns:a16="http://schemas.microsoft.com/office/drawing/2014/main" id="{48915874-C62A-45FC-9C73-3802653291AE}"/>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8" name="Oval 245">
                  <a:extLst>
                    <a:ext uri="{FF2B5EF4-FFF2-40B4-BE49-F238E27FC236}">
                      <a16:creationId xmlns:a16="http://schemas.microsoft.com/office/drawing/2014/main" id="{A7C84943-30FC-46B1-949B-F7180E3A9CD1}"/>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9" name="Oval 246">
                  <a:extLst>
                    <a:ext uri="{FF2B5EF4-FFF2-40B4-BE49-F238E27FC236}">
                      <a16:creationId xmlns:a16="http://schemas.microsoft.com/office/drawing/2014/main" id="{144CA0E7-61E1-4D96-AB1F-1227FC671EFC}"/>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0" name="Oval 247">
                  <a:extLst>
                    <a:ext uri="{FF2B5EF4-FFF2-40B4-BE49-F238E27FC236}">
                      <a16:creationId xmlns:a16="http://schemas.microsoft.com/office/drawing/2014/main" id="{A5888C68-99E1-4FF6-B47B-240BD25B73E1}"/>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1" name="Oval 248">
                  <a:extLst>
                    <a:ext uri="{FF2B5EF4-FFF2-40B4-BE49-F238E27FC236}">
                      <a16:creationId xmlns:a16="http://schemas.microsoft.com/office/drawing/2014/main" id="{8F2DC72A-CC2F-4022-B1CA-2AA792D57C93}"/>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2" name="Oval 249">
                  <a:extLst>
                    <a:ext uri="{FF2B5EF4-FFF2-40B4-BE49-F238E27FC236}">
                      <a16:creationId xmlns:a16="http://schemas.microsoft.com/office/drawing/2014/main" id="{CA33A03A-162A-4223-B021-DF96E75555CD}"/>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3" name="Oval 250">
                  <a:extLst>
                    <a:ext uri="{FF2B5EF4-FFF2-40B4-BE49-F238E27FC236}">
                      <a16:creationId xmlns:a16="http://schemas.microsoft.com/office/drawing/2014/main" id="{C0B5BCF9-0324-41C8-95FB-C10B0F7E05B5}"/>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4" name="Oval 251">
                  <a:extLst>
                    <a:ext uri="{FF2B5EF4-FFF2-40B4-BE49-F238E27FC236}">
                      <a16:creationId xmlns:a16="http://schemas.microsoft.com/office/drawing/2014/main" id="{FCC41D9D-FEDA-479B-A929-D507BEED5C8B}"/>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5" name="Oval 252">
                  <a:extLst>
                    <a:ext uri="{FF2B5EF4-FFF2-40B4-BE49-F238E27FC236}">
                      <a16:creationId xmlns:a16="http://schemas.microsoft.com/office/drawing/2014/main" id="{C24FD676-AF7D-48EC-872F-6487AD29F3E4}"/>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6" name="Oval 253">
                  <a:extLst>
                    <a:ext uri="{FF2B5EF4-FFF2-40B4-BE49-F238E27FC236}">
                      <a16:creationId xmlns:a16="http://schemas.microsoft.com/office/drawing/2014/main" id="{8B2E50AF-DF9A-47C6-8C0C-A6018C6549BA}"/>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7" name="Oval 254">
                  <a:extLst>
                    <a:ext uri="{FF2B5EF4-FFF2-40B4-BE49-F238E27FC236}">
                      <a16:creationId xmlns:a16="http://schemas.microsoft.com/office/drawing/2014/main" id="{929BE7D1-AD91-4DEC-90EF-3D48C4056DA8}"/>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8" name="Oval 255">
                  <a:extLst>
                    <a:ext uri="{FF2B5EF4-FFF2-40B4-BE49-F238E27FC236}">
                      <a16:creationId xmlns:a16="http://schemas.microsoft.com/office/drawing/2014/main" id="{1BFD8249-54A4-4830-BA28-91BC7934538E}"/>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9" name="Oval 256">
                  <a:extLst>
                    <a:ext uri="{FF2B5EF4-FFF2-40B4-BE49-F238E27FC236}">
                      <a16:creationId xmlns:a16="http://schemas.microsoft.com/office/drawing/2014/main" id="{4FC0C9F2-DDE1-454F-85B7-B061CE94A928}"/>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0" name="Oval 257">
                  <a:extLst>
                    <a:ext uri="{FF2B5EF4-FFF2-40B4-BE49-F238E27FC236}">
                      <a16:creationId xmlns:a16="http://schemas.microsoft.com/office/drawing/2014/main" id="{B1F4B4FC-47DA-44CE-AD41-A158C9D0838C}"/>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1" name="Oval 258">
                  <a:extLst>
                    <a:ext uri="{FF2B5EF4-FFF2-40B4-BE49-F238E27FC236}">
                      <a16:creationId xmlns:a16="http://schemas.microsoft.com/office/drawing/2014/main" id="{22F547E1-2746-4C4F-B165-1FBBC3BBABC9}"/>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2" name="Oval 259">
                  <a:extLst>
                    <a:ext uri="{FF2B5EF4-FFF2-40B4-BE49-F238E27FC236}">
                      <a16:creationId xmlns:a16="http://schemas.microsoft.com/office/drawing/2014/main" id="{31B833A7-CAF6-4957-912C-926D1F74C366}"/>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3" name="Oval 260">
                  <a:extLst>
                    <a:ext uri="{FF2B5EF4-FFF2-40B4-BE49-F238E27FC236}">
                      <a16:creationId xmlns:a16="http://schemas.microsoft.com/office/drawing/2014/main" id="{37B8F8A3-D216-46EA-BA21-FBB4EFE23DDE}"/>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4" name="Oval 261">
                  <a:extLst>
                    <a:ext uri="{FF2B5EF4-FFF2-40B4-BE49-F238E27FC236}">
                      <a16:creationId xmlns:a16="http://schemas.microsoft.com/office/drawing/2014/main" id="{D0A791ED-F8D7-4633-B88C-2FD901ECCFDF}"/>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5" name="Oval 262">
                  <a:extLst>
                    <a:ext uri="{FF2B5EF4-FFF2-40B4-BE49-F238E27FC236}">
                      <a16:creationId xmlns:a16="http://schemas.microsoft.com/office/drawing/2014/main" id="{419E57DD-2409-466D-9FBC-8439F3A0229F}"/>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6" name="Oval 263">
                  <a:extLst>
                    <a:ext uri="{FF2B5EF4-FFF2-40B4-BE49-F238E27FC236}">
                      <a16:creationId xmlns:a16="http://schemas.microsoft.com/office/drawing/2014/main" id="{B9E3BCBE-1B23-4B60-88D6-4794B459328B}"/>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7" name="Oval 264">
                  <a:extLst>
                    <a:ext uri="{FF2B5EF4-FFF2-40B4-BE49-F238E27FC236}">
                      <a16:creationId xmlns:a16="http://schemas.microsoft.com/office/drawing/2014/main" id="{0756B8B1-9143-447F-A693-0A367232B628}"/>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8" name="Oval 265">
                  <a:extLst>
                    <a:ext uri="{FF2B5EF4-FFF2-40B4-BE49-F238E27FC236}">
                      <a16:creationId xmlns:a16="http://schemas.microsoft.com/office/drawing/2014/main" id="{DA4A49AC-3060-460D-A3B0-7BDB3F8CC474}"/>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9" name="Oval 266">
                  <a:extLst>
                    <a:ext uri="{FF2B5EF4-FFF2-40B4-BE49-F238E27FC236}">
                      <a16:creationId xmlns:a16="http://schemas.microsoft.com/office/drawing/2014/main" id="{5A5CC21A-92A0-457D-9325-AB6D2019E9F4}"/>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0" name="Oval 267">
                  <a:extLst>
                    <a:ext uri="{FF2B5EF4-FFF2-40B4-BE49-F238E27FC236}">
                      <a16:creationId xmlns:a16="http://schemas.microsoft.com/office/drawing/2014/main" id="{3494E5D5-996F-498A-801D-937D5DED9C4F}"/>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1" name="Oval 268">
                  <a:extLst>
                    <a:ext uri="{FF2B5EF4-FFF2-40B4-BE49-F238E27FC236}">
                      <a16:creationId xmlns:a16="http://schemas.microsoft.com/office/drawing/2014/main" id="{F5807455-D673-4C20-9D46-2DF6DAA7FC46}"/>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2" name="Oval 269">
                  <a:extLst>
                    <a:ext uri="{FF2B5EF4-FFF2-40B4-BE49-F238E27FC236}">
                      <a16:creationId xmlns:a16="http://schemas.microsoft.com/office/drawing/2014/main" id="{36312E40-F8A3-4BCC-99DE-21D8C140AEB6}"/>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3" name="Oval 270">
                  <a:extLst>
                    <a:ext uri="{FF2B5EF4-FFF2-40B4-BE49-F238E27FC236}">
                      <a16:creationId xmlns:a16="http://schemas.microsoft.com/office/drawing/2014/main" id="{02859CB8-18B1-4C65-9F38-2D34DCD2BED1}"/>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4" name="Oval 271">
                  <a:extLst>
                    <a:ext uri="{FF2B5EF4-FFF2-40B4-BE49-F238E27FC236}">
                      <a16:creationId xmlns:a16="http://schemas.microsoft.com/office/drawing/2014/main" id="{26552AFA-A91B-4965-A3FF-035986D43CF7}"/>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5" name="Oval 272">
                  <a:extLst>
                    <a:ext uri="{FF2B5EF4-FFF2-40B4-BE49-F238E27FC236}">
                      <a16:creationId xmlns:a16="http://schemas.microsoft.com/office/drawing/2014/main" id="{5135908F-3EFA-4E56-8B22-33F2F678EAB2}"/>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6" name="Oval 273">
                  <a:extLst>
                    <a:ext uri="{FF2B5EF4-FFF2-40B4-BE49-F238E27FC236}">
                      <a16:creationId xmlns:a16="http://schemas.microsoft.com/office/drawing/2014/main" id="{44F7B41F-8485-4F19-8784-F2FE20F9077F}"/>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7" name="Oval 274">
                  <a:extLst>
                    <a:ext uri="{FF2B5EF4-FFF2-40B4-BE49-F238E27FC236}">
                      <a16:creationId xmlns:a16="http://schemas.microsoft.com/office/drawing/2014/main" id="{C2ECB961-F1BA-4CFD-9813-E23A34A20D79}"/>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8" name="Oval 275">
                  <a:extLst>
                    <a:ext uri="{FF2B5EF4-FFF2-40B4-BE49-F238E27FC236}">
                      <a16:creationId xmlns:a16="http://schemas.microsoft.com/office/drawing/2014/main" id="{F1DD9FAD-E0D4-4F27-B334-5BF4D4CCD121}"/>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9" name="Oval 276">
                  <a:extLst>
                    <a:ext uri="{FF2B5EF4-FFF2-40B4-BE49-F238E27FC236}">
                      <a16:creationId xmlns:a16="http://schemas.microsoft.com/office/drawing/2014/main" id="{04D12E2F-EE18-4F63-A587-F82F69EA32E7}"/>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0" name="Oval 277">
                  <a:extLst>
                    <a:ext uri="{FF2B5EF4-FFF2-40B4-BE49-F238E27FC236}">
                      <a16:creationId xmlns:a16="http://schemas.microsoft.com/office/drawing/2014/main" id="{01E81AF7-A36B-4F01-BF56-B259CFE9587C}"/>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1" name="Oval 278">
                  <a:extLst>
                    <a:ext uri="{FF2B5EF4-FFF2-40B4-BE49-F238E27FC236}">
                      <a16:creationId xmlns:a16="http://schemas.microsoft.com/office/drawing/2014/main" id="{C7AB48DD-18F0-4B56-8D60-034645B8C033}"/>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2" name="Oval 279">
                  <a:extLst>
                    <a:ext uri="{FF2B5EF4-FFF2-40B4-BE49-F238E27FC236}">
                      <a16:creationId xmlns:a16="http://schemas.microsoft.com/office/drawing/2014/main" id="{040D3988-E216-4BE1-A950-30FF4B81EC21}"/>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3" name="Oval 280">
                  <a:extLst>
                    <a:ext uri="{FF2B5EF4-FFF2-40B4-BE49-F238E27FC236}">
                      <a16:creationId xmlns:a16="http://schemas.microsoft.com/office/drawing/2014/main" id="{BD42A085-A30C-431E-9CEC-668BDC85837E}"/>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4" name="Oval 281">
                  <a:extLst>
                    <a:ext uri="{FF2B5EF4-FFF2-40B4-BE49-F238E27FC236}">
                      <a16:creationId xmlns:a16="http://schemas.microsoft.com/office/drawing/2014/main" id="{519D2A0E-E59D-46E5-AE5F-F84CC06E657B}"/>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5" name="Oval 282">
                  <a:extLst>
                    <a:ext uri="{FF2B5EF4-FFF2-40B4-BE49-F238E27FC236}">
                      <a16:creationId xmlns:a16="http://schemas.microsoft.com/office/drawing/2014/main" id="{46ADF27C-BDCF-4891-8AF8-D55670844BAD}"/>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6" name="Oval 283">
                  <a:extLst>
                    <a:ext uri="{FF2B5EF4-FFF2-40B4-BE49-F238E27FC236}">
                      <a16:creationId xmlns:a16="http://schemas.microsoft.com/office/drawing/2014/main" id="{86D8E13B-4DC2-452D-BF6C-856D37EE35B3}"/>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7" name="Oval 284">
                  <a:extLst>
                    <a:ext uri="{FF2B5EF4-FFF2-40B4-BE49-F238E27FC236}">
                      <a16:creationId xmlns:a16="http://schemas.microsoft.com/office/drawing/2014/main" id="{A299C1D1-8F97-493F-B75F-EBD717460C0A}"/>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8" name="Oval 285">
                  <a:extLst>
                    <a:ext uri="{FF2B5EF4-FFF2-40B4-BE49-F238E27FC236}">
                      <a16:creationId xmlns:a16="http://schemas.microsoft.com/office/drawing/2014/main" id="{6A4ECA25-E05B-4620-A896-C27F234010A1}"/>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9" name="Oval 286">
                  <a:extLst>
                    <a:ext uri="{FF2B5EF4-FFF2-40B4-BE49-F238E27FC236}">
                      <a16:creationId xmlns:a16="http://schemas.microsoft.com/office/drawing/2014/main" id="{118C0C45-BBB3-4BBE-8ED2-D760AF72F637}"/>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0" name="Oval 287">
                  <a:extLst>
                    <a:ext uri="{FF2B5EF4-FFF2-40B4-BE49-F238E27FC236}">
                      <a16:creationId xmlns:a16="http://schemas.microsoft.com/office/drawing/2014/main" id="{172C93B3-AB07-4A06-95E7-047AD513813A}"/>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1" name="Oval 288">
                  <a:extLst>
                    <a:ext uri="{FF2B5EF4-FFF2-40B4-BE49-F238E27FC236}">
                      <a16:creationId xmlns:a16="http://schemas.microsoft.com/office/drawing/2014/main" id="{DF75AF7A-7688-4CA7-B837-198F0E765963}"/>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2" name="Oval 289">
                  <a:extLst>
                    <a:ext uri="{FF2B5EF4-FFF2-40B4-BE49-F238E27FC236}">
                      <a16:creationId xmlns:a16="http://schemas.microsoft.com/office/drawing/2014/main" id="{C981C8C1-03F6-4EAD-8A91-6EC4FF63E5D9}"/>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3" name="Oval 290">
                  <a:extLst>
                    <a:ext uri="{FF2B5EF4-FFF2-40B4-BE49-F238E27FC236}">
                      <a16:creationId xmlns:a16="http://schemas.microsoft.com/office/drawing/2014/main" id="{7A11D6BC-F11F-4E3F-9134-EE798B907084}"/>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4" name="Oval 291">
                  <a:extLst>
                    <a:ext uri="{FF2B5EF4-FFF2-40B4-BE49-F238E27FC236}">
                      <a16:creationId xmlns:a16="http://schemas.microsoft.com/office/drawing/2014/main" id="{F08A26E3-6DE2-454C-9382-8EFBF4D0B9AB}"/>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5" name="Oval 292">
                  <a:extLst>
                    <a:ext uri="{FF2B5EF4-FFF2-40B4-BE49-F238E27FC236}">
                      <a16:creationId xmlns:a16="http://schemas.microsoft.com/office/drawing/2014/main" id="{4E64A2F0-F8E9-4C24-A7FE-163782FE6AEF}"/>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6" name="Oval 293">
                  <a:extLst>
                    <a:ext uri="{FF2B5EF4-FFF2-40B4-BE49-F238E27FC236}">
                      <a16:creationId xmlns:a16="http://schemas.microsoft.com/office/drawing/2014/main" id="{72374AFA-93FD-498E-91FD-457AF4581218}"/>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7" name="Oval 294">
                  <a:extLst>
                    <a:ext uri="{FF2B5EF4-FFF2-40B4-BE49-F238E27FC236}">
                      <a16:creationId xmlns:a16="http://schemas.microsoft.com/office/drawing/2014/main" id="{C8306F7C-ECF6-42F6-BDDD-C504D9430F5D}"/>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8" name="Oval 295">
                  <a:extLst>
                    <a:ext uri="{FF2B5EF4-FFF2-40B4-BE49-F238E27FC236}">
                      <a16:creationId xmlns:a16="http://schemas.microsoft.com/office/drawing/2014/main" id="{38213E7D-A5D1-4DDA-8703-AF7B02305D93}"/>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9" name="Oval 296">
                  <a:extLst>
                    <a:ext uri="{FF2B5EF4-FFF2-40B4-BE49-F238E27FC236}">
                      <a16:creationId xmlns:a16="http://schemas.microsoft.com/office/drawing/2014/main" id="{BA10BFF1-009B-4CC3-B2E6-5D1BE4EA8A03}"/>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0" name="Oval 297">
                  <a:extLst>
                    <a:ext uri="{FF2B5EF4-FFF2-40B4-BE49-F238E27FC236}">
                      <a16:creationId xmlns:a16="http://schemas.microsoft.com/office/drawing/2014/main" id="{596B6982-365A-4DF3-9DD7-1306F5691747}"/>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1" name="Oval 298">
                  <a:extLst>
                    <a:ext uri="{FF2B5EF4-FFF2-40B4-BE49-F238E27FC236}">
                      <a16:creationId xmlns:a16="http://schemas.microsoft.com/office/drawing/2014/main" id="{5AFB341D-1253-49F9-B6BA-DCB7D7A16FBD}"/>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2" name="Oval 299">
                  <a:extLst>
                    <a:ext uri="{FF2B5EF4-FFF2-40B4-BE49-F238E27FC236}">
                      <a16:creationId xmlns:a16="http://schemas.microsoft.com/office/drawing/2014/main" id="{60858C40-61B2-4AA9-9461-FF8F7E71ED30}"/>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3" name="Oval 300">
                  <a:extLst>
                    <a:ext uri="{FF2B5EF4-FFF2-40B4-BE49-F238E27FC236}">
                      <a16:creationId xmlns:a16="http://schemas.microsoft.com/office/drawing/2014/main" id="{86D06226-6FD5-4287-B0A8-B46267B5EFF5}"/>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4" name="Oval 301">
                  <a:extLst>
                    <a:ext uri="{FF2B5EF4-FFF2-40B4-BE49-F238E27FC236}">
                      <a16:creationId xmlns:a16="http://schemas.microsoft.com/office/drawing/2014/main" id="{E7B9CCB1-88E5-4730-87CA-080BBB85BA6C}"/>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5" name="Oval 302">
                  <a:extLst>
                    <a:ext uri="{FF2B5EF4-FFF2-40B4-BE49-F238E27FC236}">
                      <a16:creationId xmlns:a16="http://schemas.microsoft.com/office/drawing/2014/main" id="{0583FCC6-3420-49B7-922F-4A53355C4000}"/>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6" name="Oval 303">
                  <a:extLst>
                    <a:ext uri="{FF2B5EF4-FFF2-40B4-BE49-F238E27FC236}">
                      <a16:creationId xmlns:a16="http://schemas.microsoft.com/office/drawing/2014/main" id="{D8111F69-373D-460D-98E8-2EBDC8FA9C2E}"/>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7" name="Oval 304">
                  <a:extLst>
                    <a:ext uri="{FF2B5EF4-FFF2-40B4-BE49-F238E27FC236}">
                      <a16:creationId xmlns:a16="http://schemas.microsoft.com/office/drawing/2014/main" id="{CC1D4850-5520-40CC-A0C0-ECB24A358D8A}"/>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8" name="Oval 305">
                  <a:extLst>
                    <a:ext uri="{FF2B5EF4-FFF2-40B4-BE49-F238E27FC236}">
                      <a16:creationId xmlns:a16="http://schemas.microsoft.com/office/drawing/2014/main" id="{629ADDF1-7D32-4C47-9E40-CE3101E22B8F}"/>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9" name="Oval 306">
                  <a:extLst>
                    <a:ext uri="{FF2B5EF4-FFF2-40B4-BE49-F238E27FC236}">
                      <a16:creationId xmlns:a16="http://schemas.microsoft.com/office/drawing/2014/main" id="{11DC5133-D375-49F3-BCC5-2672F4679AFD}"/>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0" name="Oval 307">
                  <a:extLst>
                    <a:ext uri="{FF2B5EF4-FFF2-40B4-BE49-F238E27FC236}">
                      <a16:creationId xmlns:a16="http://schemas.microsoft.com/office/drawing/2014/main" id="{B8FE36B3-C3C2-4FA4-B2E2-20FDD2875078}"/>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1" name="Oval 308">
                  <a:extLst>
                    <a:ext uri="{FF2B5EF4-FFF2-40B4-BE49-F238E27FC236}">
                      <a16:creationId xmlns:a16="http://schemas.microsoft.com/office/drawing/2014/main" id="{1E895059-0907-4891-9942-F1E16CBC4CDC}"/>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2" name="Oval 309">
                  <a:extLst>
                    <a:ext uri="{FF2B5EF4-FFF2-40B4-BE49-F238E27FC236}">
                      <a16:creationId xmlns:a16="http://schemas.microsoft.com/office/drawing/2014/main" id="{9D73682B-A453-4E78-8206-4FEDDEBA7150}"/>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3" name="Oval 310">
                  <a:extLst>
                    <a:ext uri="{FF2B5EF4-FFF2-40B4-BE49-F238E27FC236}">
                      <a16:creationId xmlns:a16="http://schemas.microsoft.com/office/drawing/2014/main" id="{35B1A0F5-5746-4947-A898-E3C24B010E42}"/>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4" name="Oval 311">
                  <a:extLst>
                    <a:ext uri="{FF2B5EF4-FFF2-40B4-BE49-F238E27FC236}">
                      <a16:creationId xmlns:a16="http://schemas.microsoft.com/office/drawing/2014/main" id="{888A63A3-7494-453A-9095-414D20B930B8}"/>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5" name="Oval 312">
                  <a:extLst>
                    <a:ext uri="{FF2B5EF4-FFF2-40B4-BE49-F238E27FC236}">
                      <a16:creationId xmlns:a16="http://schemas.microsoft.com/office/drawing/2014/main" id="{215240AD-9D8D-457A-B343-8FB66FD97685}"/>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6" name="Oval 313">
                  <a:extLst>
                    <a:ext uri="{FF2B5EF4-FFF2-40B4-BE49-F238E27FC236}">
                      <a16:creationId xmlns:a16="http://schemas.microsoft.com/office/drawing/2014/main" id="{5550BFD7-AAAF-4A1E-8515-34851F00591B}"/>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7" name="Oval 314">
                  <a:extLst>
                    <a:ext uri="{FF2B5EF4-FFF2-40B4-BE49-F238E27FC236}">
                      <a16:creationId xmlns:a16="http://schemas.microsoft.com/office/drawing/2014/main" id="{1AEDE300-74E8-4CBB-BB56-E3A01D506F99}"/>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8" name="Oval 315">
                  <a:extLst>
                    <a:ext uri="{FF2B5EF4-FFF2-40B4-BE49-F238E27FC236}">
                      <a16:creationId xmlns:a16="http://schemas.microsoft.com/office/drawing/2014/main" id="{6A54B7B2-802D-4ABE-8842-2EE90EA1B91E}"/>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9" name="Oval 316">
                  <a:extLst>
                    <a:ext uri="{FF2B5EF4-FFF2-40B4-BE49-F238E27FC236}">
                      <a16:creationId xmlns:a16="http://schemas.microsoft.com/office/drawing/2014/main" id="{A278C49B-F202-4847-823A-AE6C62B59F7F}"/>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0" name="Oval 317">
                  <a:extLst>
                    <a:ext uri="{FF2B5EF4-FFF2-40B4-BE49-F238E27FC236}">
                      <a16:creationId xmlns:a16="http://schemas.microsoft.com/office/drawing/2014/main" id="{4B6FDBE5-FE53-4D1F-937E-E9B94CCA4A88}"/>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1" name="Oval 318">
                  <a:extLst>
                    <a:ext uri="{FF2B5EF4-FFF2-40B4-BE49-F238E27FC236}">
                      <a16:creationId xmlns:a16="http://schemas.microsoft.com/office/drawing/2014/main" id="{F2390779-3C21-4883-9410-533A345A1B52}"/>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2" name="Oval 319">
                  <a:extLst>
                    <a:ext uri="{FF2B5EF4-FFF2-40B4-BE49-F238E27FC236}">
                      <a16:creationId xmlns:a16="http://schemas.microsoft.com/office/drawing/2014/main" id="{BC43994F-74EA-48CC-B605-C6FB99DE711B}"/>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3" name="Oval 320">
                  <a:extLst>
                    <a:ext uri="{FF2B5EF4-FFF2-40B4-BE49-F238E27FC236}">
                      <a16:creationId xmlns:a16="http://schemas.microsoft.com/office/drawing/2014/main" id="{3ECB4AD3-6DD5-4F0B-BDFE-A53AE6E708E0}"/>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4" name="Oval 321">
                  <a:extLst>
                    <a:ext uri="{FF2B5EF4-FFF2-40B4-BE49-F238E27FC236}">
                      <a16:creationId xmlns:a16="http://schemas.microsoft.com/office/drawing/2014/main" id="{498A20B3-578C-4940-AFB1-05AFB1FB5CE7}"/>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5" name="Oval 322">
                  <a:extLst>
                    <a:ext uri="{FF2B5EF4-FFF2-40B4-BE49-F238E27FC236}">
                      <a16:creationId xmlns:a16="http://schemas.microsoft.com/office/drawing/2014/main" id="{9D14AD53-AF65-4720-9453-C6D2CCA17FBC}"/>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6" name="Oval 323">
                  <a:extLst>
                    <a:ext uri="{FF2B5EF4-FFF2-40B4-BE49-F238E27FC236}">
                      <a16:creationId xmlns:a16="http://schemas.microsoft.com/office/drawing/2014/main" id="{2A8BBB50-C726-492D-9DD8-A0E13819D369}"/>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7" name="Oval 324">
                  <a:extLst>
                    <a:ext uri="{FF2B5EF4-FFF2-40B4-BE49-F238E27FC236}">
                      <a16:creationId xmlns:a16="http://schemas.microsoft.com/office/drawing/2014/main" id="{BDEEF92D-B759-40EF-89C4-35962A5F53B2}"/>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8" name="Oval 325">
                  <a:extLst>
                    <a:ext uri="{FF2B5EF4-FFF2-40B4-BE49-F238E27FC236}">
                      <a16:creationId xmlns:a16="http://schemas.microsoft.com/office/drawing/2014/main" id="{993569A2-B736-4657-9D58-8DD5CFC98C15}"/>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9" name="Oval 326">
                  <a:extLst>
                    <a:ext uri="{FF2B5EF4-FFF2-40B4-BE49-F238E27FC236}">
                      <a16:creationId xmlns:a16="http://schemas.microsoft.com/office/drawing/2014/main" id="{D5E70D12-EEA5-4695-9E25-847B1C2F0A74}"/>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0" name="Oval 327">
                  <a:extLst>
                    <a:ext uri="{FF2B5EF4-FFF2-40B4-BE49-F238E27FC236}">
                      <a16:creationId xmlns:a16="http://schemas.microsoft.com/office/drawing/2014/main" id="{B4CC7215-4508-4879-AACF-84A7C3E2BAD0}"/>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1" name="Oval 328">
                  <a:extLst>
                    <a:ext uri="{FF2B5EF4-FFF2-40B4-BE49-F238E27FC236}">
                      <a16:creationId xmlns:a16="http://schemas.microsoft.com/office/drawing/2014/main" id="{F0EC0227-2468-4AEE-906F-276CBA01797B}"/>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2" name="Oval 329">
                  <a:extLst>
                    <a:ext uri="{FF2B5EF4-FFF2-40B4-BE49-F238E27FC236}">
                      <a16:creationId xmlns:a16="http://schemas.microsoft.com/office/drawing/2014/main" id="{ACDC9EF6-692E-4405-9D13-386865BD690E}"/>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3" name="Oval 330">
                  <a:extLst>
                    <a:ext uri="{FF2B5EF4-FFF2-40B4-BE49-F238E27FC236}">
                      <a16:creationId xmlns:a16="http://schemas.microsoft.com/office/drawing/2014/main" id="{18CA5294-C799-40E3-BE07-C571615D3738}"/>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4" name="Oval 331">
                  <a:extLst>
                    <a:ext uri="{FF2B5EF4-FFF2-40B4-BE49-F238E27FC236}">
                      <a16:creationId xmlns:a16="http://schemas.microsoft.com/office/drawing/2014/main" id="{DCB99094-594E-49E8-B871-14AC8A404568}"/>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5" name="Oval 332">
                  <a:extLst>
                    <a:ext uri="{FF2B5EF4-FFF2-40B4-BE49-F238E27FC236}">
                      <a16:creationId xmlns:a16="http://schemas.microsoft.com/office/drawing/2014/main" id="{204BC9B6-7CA9-4F4D-97EF-7A79D1B8D2EC}"/>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6" name="Oval 333">
                  <a:extLst>
                    <a:ext uri="{FF2B5EF4-FFF2-40B4-BE49-F238E27FC236}">
                      <a16:creationId xmlns:a16="http://schemas.microsoft.com/office/drawing/2014/main" id="{B8CDC196-7D35-4909-BCA3-9BBB6F9C42F2}"/>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7" name="Oval 334">
                  <a:extLst>
                    <a:ext uri="{FF2B5EF4-FFF2-40B4-BE49-F238E27FC236}">
                      <a16:creationId xmlns:a16="http://schemas.microsoft.com/office/drawing/2014/main" id="{728188E8-6627-4A7D-AF3F-F59A87A57BE5}"/>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8" name="Oval 335">
                  <a:extLst>
                    <a:ext uri="{FF2B5EF4-FFF2-40B4-BE49-F238E27FC236}">
                      <a16:creationId xmlns:a16="http://schemas.microsoft.com/office/drawing/2014/main" id="{20C4CF39-C9D7-4019-8E0F-504563BE9DDA}"/>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9" name="Oval 336">
                  <a:extLst>
                    <a:ext uri="{FF2B5EF4-FFF2-40B4-BE49-F238E27FC236}">
                      <a16:creationId xmlns:a16="http://schemas.microsoft.com/office/drawing/2014/main" id="{02C010F6-0BE5-48E7-A28C-2B9419084ACD}"/>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0" name="Oval 337">
                  <a:extLst>
                    <a:ext uri="{FF2B5EF4-FFF2-40B4-BE49-F238E27FC236}">
                      <a16:creationId xmlns:a16="http://schemas.microsoft.com/office/drawing/2014/main" id="{4AE523F7-6AF2-4516-9E0E-E3AE55A6241A}"/>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1" name="Oval 338">
                  <a:extLst>
                    <a:ext uri="{FF2B5EF4-FFF2-40B4-BE49-F238E27FC236}">
                      <a16:creationId xmlns:a16="http://schemas.microsoft.com/office/drawing/2014/main" id="{A83FF467-D79E-4140-9295-20167D326643}"/>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2" name="Oval 339">
                  <a:extLst>
                    <a:ext uri="{FF2B5EF4-FFF2-40B4-BE49-F238E27FC236}">
                      <a16:creationId xmlns:a16="http://schemas.microsoft.com/office/drawing/2014/main" id="{22AAF7DD-A216-48E4-A6BC-F37BCFF3B8DA}"/>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3" name="Oval 340">
                  <a:extLst>
                    <a:ext uri="{FF2B5EF4-FFF2-40B4-BE49-F238E27FC236}">
                      <a16:creationId xmlns:a16="http://schemas.microsoft.com/office/drawing/2014/main" id="{3518CDD2-11B9-400B-A2D6-B7DD8DE95F52}"/>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4" name="Oval 341">
                  <a:extLst>
                    <a:ext uri="{FF2B5EF4-FFF2-40B4-BE49-F238E27FC236}">
                      <a16:creationId xmlns:a16="http://schemas.microsoft.com/office/drawing/2014/main" id="{4A27AF2E-C7CE-4514-8F28-B901DA04177A}"/>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5" name="Oval 342">
                  <a:extLst>
                    <a:ext uri="{FF2B5EF4-FFF2-40B4-BE49-F238E27FC236}">
                      <a16:creationId xmlns:a16="http://schemas.microsoft.com/office/drawing/2014/main" id="{229AC37E-A690-4107-805D-7B6DB61412B9}"/>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6" name="Oval 343">
                  <a:extLst>
                    <a:ext uri="{FF2B5EF4-FFF2-40B4-BE49-F238E27FC236}">
                      <a16:creationId xmlns:a16="http://schemas.microsoft.com/office/drawing/2014/main" id="{F706EF2C-37CD-4BB5-B862-93781B1C770E}"/>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7" name="Oval 344">
                  <a:extLst>
                    <a:ext uri="{FF2B5EF4-FFF2-40B4-BE49-F238E27FC236}">
                      <a16:creationId xmlns:a16="http://schemas.microsoft.com/office/drawing/2014/main" id="{035B18F9-AE0A-42C8-B879-D2715CC01A1D}"/>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8" name="Oval 345">
                  <a:extLst>
                    <a:ext uri="{FF2B5EF4-FFF2-40B4-BE49-F238E27FC236}">
                      <a16:creationId xmlns:a16="http://schemas.microsoft.com/office/drawing/2014/main" id="{070BB95F-1EB6-46E4-9355-8AD8D4974867}"/>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9" name="Oval 346">
                  <a:extLst>
                    <a:ext uri="{FF2B5EF4-FFF2-40B4-BE49-F238E27FC236}">
                      <a16:creationId xmlns:a16="http://schemas.microsoft.com/office/drawing/2014/main" id="{3D47C913-64F6-4879-9DCD-6AA12CE3EEDF}"/>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0" name="Oval 347">
                  <a:extLst>
                    <a:ext uri="{FF2B5EF4-FFF2-40B4-BE49-F238E27FC236}">
                      <a16:creationId xmlns:a16="http://schemas.microsoft.com/office/drawing/2014/main" id="{DF644FDE-DAFB-4FCA-B3E5-E0424E85649C}"/>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1" name="Oval 348">
                  <a:extLst>
                    <a:ext uri="{FF2B5EF4-FFF2-40B4-BE49-F238E27FC236}">
                      <a16:creationId xmlns:a16="http://schemas.microsoft.com/office/drawing/2014/main" id="{C9693ED7-6D01-497C-81F8-8B2EFB0A7CF0}"/>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2" name="Oval 349">
                  <a:extLst>
                    <a:ext uri="{FF2B5EF4-FFF2-40B4-BE49-F238E27FC236}">
                      <a16:creationId xmlns:a16="http://schemas.microsoft.com/office/drawing/2014/main" id="{4F0A3DD9-BC29-4A72-BD76-FCD101A03C3F}"/>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3" name="Oval 350">
                  <a:extLst>
                    <a:ext uri="{FF2B5EF4-FFF2-40B4-BE49-F238E27FC236}">
                      <a16:creationId xmlns:a16="http://schemas.microsoft.com/office/drawing/2014/main" id="{54DDBA52-43AE-4CEE-B664-8F4B6F20AD17}"/>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4" name="Oval 351">
                  <a:extLst>
                    <a:ext uri="{FF2B5EF4-FFF2-40B4-BE49-F238E27FC236}">
                      <a16:creationId xmlns:a16="http://schemas.microsoft.com/office/drawing/2014/main" id="{A49E15A2-069F-453E-B88F-222D776EFEAB}"/>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5" name="Oval 352">
                  <a:extLst>
                    <a:ext uri="{FF2B5EF4-FFF2-40B4-BE49-F238E27FC236}">
                      <a16:creationId xmlns:a16="http://schemas.microsoft.com/office/drawing/2014/main" id="{6C2507C8-46D0-4B87-9008-74BAE9975A8E}"/>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6" name="Oval 353">
                  <a:extLst>
                    <a:ext uri="{FF2B5EF4-FFF2-40B4-BE49-F238E27FC236}">
                      <a16:creationId xmlns:a16="http://schemas.microsoft.com/office/drawing/2014/main" id="{5E33CF87-1E44-4594-9F45-A096985D6FA5}"/>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7" name="Oval 354">
                  <a:extLst>
                    <a:ext uri="{FF2B5EF4-FFF2-40B4-BE49-F238E27FC236}">
                      <a16:creationId xmlns:a16="http://schemas.microsoft.com/office/drawing/2014/main" id="{F22361D0-24E9-471E-87E2-16F6413AB06D}"/>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8" name="Oval 355">
                  <a:extLst>
                    <a:ext uri="{FF2B5EF4-FFF2-40B4-BE49-F238E27FC236}">
                      <a16:creationId xmlns:a16="http://schemas.microsoft.com/office/drawing/2014/main" id="{FD8401E1-C14E-45FB-B909-285A64BD733F}"/>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9" name="Oval 356">
                  <a:extLst>
                    <a:ext uri="{FF2B5EF4-FFF2-40B4-BE49-F238E27FC236}">
                      <a16:creationId xmlns:a16="http://schemas.microsoft.com/office/drawing/2014/main" id="{00BB6238-768B-4C0E-B48F-96D4458F9AF0}"/>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0" name="Oval 357">
                  <a:extLst>
                    <a:ext uri="{FF2B5EF4-FFF2-40B4-BE49-F238E27FC236}">
                      <a16:creationId xmlns:a16="http://schemas.microsoft.com/office/drawing/2014/main" id="{7D297405-1F15-4FDE-BD9B-CA130CB4F2F6}"/>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1" name="Oval 358">
                  <a:extLst>
                    <a:ext uri="{FF2B5EF4-FFF2-40B4-BE49-F238E27FC236}">
                      <a16:creationId xmlns:a16="http://schemas.microsoft.com/office/drawing/2014/main" id="{1C9CA89A-DB7C-4991-8CBA-933DF8976E4C}"/>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2" name="Oval 359">
                  <a:extLst>
                    <a:ext uri="{FF2B5EF4-FFF2-40B4-BE49-F238E27FC236}">
                      <a16:creationId xmlns:a16="http://schemas.microsoft.com/office/drawing/2014/main" id="{3B5868B7-691D-4F18-9A96-078F20AE010D}"/>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3" name="Oval 360">
                  <a:extLst>
                    <a:ext uri="{FF2B5EF4-FFF2-40B4-BE49-F238E27FC236}">
                      <a16:creationId xmlns:a16="http://schemas.microsoft.com/office/drawing/2014/main" id="{76919612-06D9-4790-9437-23C37940DCDB}"/>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4" name="Oval 361">
                  <a:extLst>
                    <a:ext uri="{FF2B5EF4-FFF2-40B4-BE49-F238E27FC236}">
                      <a16:creationId xmlns:a16="http://schemas.microsoft.com/office/drawing/2014/main" id="{158B0C13-C5D0-4BF2-A51C-D7B500AC8818}"/>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5" name="Oval 362">
                  <a:extLst>
                    <a:ext uri="{FF2B5EF4-FFF2-40B4-BE49-F238E27FC236}">
                      <a16:creationId xmlns:a16="http://schemas.microsoft.com/office/drawing/2014/main" id="{8380D298-70CA-4F04-930E-D8E7CC92568D}"/>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6" name="Oval 363">
                  <a:extLst>
                    <a:ext uri="{FF2B5EF4-FFF2-40B4-BE49-F238E27FC236}">
                      <a16:creationId xmlns:a16="http://schemas.microsoft.com/office/drawing/2014/main" id="{94C69D5A-A444-4040-834F-4653EBB82C6C}"/>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7" name="Oval 364">
                  <a:extLst>
                    <a:ext uri="{FF2B5EF4-FFF2-40B4-BE49-F238E27FC236}">
                      <a16:creationId xmlns:a16="http://schemas.microsoft.com/office/drawing/2014/main" id="{82579F26-E57E-4EFF-B636-2F04274F204A}"/>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8" name="Oval 365">
                  <a:extLst>
                    <a:ext uri="{FF2B5EF4-FFF2-40B4-BE49-F238E27FC236}">
                      <a16:creationId xmlns:a16="http://schemas.microsoft.com/office/drawing/2014/main" id="{3100D904-05C2-4B01-A031-45AD68389348}"/>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9" name="Oval 366">
                  <a:extLst>
                    <a:ext uri="{FF2B5EF4-FFF2-40B4-BE49-F238E27FC236}">
                      <a16:creationId xmlns:a16="http://schemas.microsoft.com/office/drawing/2014/main" id="{4372AF7E-2F04-422C-8ABC-7362B6518352}"/>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0" name="Oval 367">
                  <a:extLst>
                    <a:ext uri="{FF2B5EF4-FFF2-40B4-BE49-F238E27FC236}">
                      <a16:creationId xmlns:a16="http://schemas.microsoft.com/office/drawing/2014/main" id="{4A44642C-73F3-42F7-BF1C-DE61023CA21D}"/>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1" name="Oval 368">
                  <a:extLst>
                    <a:ext uri="{FF2B5EF4-FFF2-40B4-BE49-F238E27FC236}">
                      <a16:creationId xmlns:a16="http://schemas.microsoft.com/office/drawing/2014/main" id="{8A763262-F794-4BF7-9D93-3589568F2315}"/>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2" name="Oval 369">
                  <a:extLst>
                    <a:ext uri="{FF2B5EF4-FFF2-40B4-BE49-F238E27FC236}">
                      <a16:creationId xmlns:a16="http://schemas.microsoft.com/office/drawing/2014/main" id="{DA3A259A-F7C8-43A3-BF94-4E624D3B414A}"/>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3" name="Oval 370">
                  <a:extLst>
                    <a:ext uri="{FF2B5EF4-FFF2-40B4-BE49-F238E27FC236}">
                      <a16:creationId xmlns:a16="http://schemas.microsoft.com/office/drawing/2014/main" id="{07509116-D89D-45B6-8865-E4476E2D2344}"/>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4" name="Oval 371">
                  <a:extLst>
                    <a:ext uri="{FF2B5EF4-FFF2-40B4-BE49-F238E27FC236}">
                      <a16:creationId xmlns:a16="http://schemas.microsoft.com/office/drawing/2014/main" id="{6F4977BF-5CD3-40A7-AF0B-41B2C12F6661}"/>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5" name="Oval 372">
                  <a:extLst>
                    <a:ext uri="{FF2B5EF4-FFF2-40B4-BE49-F238E27FC236}">
                      <a16:creationId xmlns:a16="http://schemas.microsoft.com/office/drawing/2014/main" id="{4D74DF0F-FFE9-43C2-9AA4-BC9597F2598B}"/>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6" name="Oval 373">
                  <a:extLst>
                    <a:ext uri="{FF2B5EF4-FFF2-40B4-BE49-F238E27FC236}">
                      <a16:creationId xmlns:a16="http://schemas.microsoft.com/office/drawing/2014/main" id="{F9B25263-D6DB-479E-BC6B-ACCCB61948BF}"/>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7" name="Oval 374">
                  <a:extLst>
                    <a:ext uri="{FF2B5EF4-FFF2-40B4-BE49-F238E27FC236}">
                      <a16:creationId xmlns:a16="http://schemas.microsoft.com/office/drawing/2014/main" id="{2F92E3C1-BC3D-4DF7-A45E-D8F3F4776457}"/>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8" name="Oval 375">
                  <a:extLst>
                    <a:ext uri="{FF2B5EF4-FFF2-40B4-BE49-F238E27FC236}">
                      <a16:creationId xmlns:a16="http://schemas.microsoft.com/office/drawing/2014/main" id="{6B4F7CDC-5D05-455D-8D8C-26A4630BD6A6}"/>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9" name="Oval 376">
                  <a:extLst>
                    <a:ext uri="{FF2B5EF4-FFF2-40B4-BE49-F238E27FC236}">
                      <a16:creationId xmlns:a16="http://schemas.microsoft.com/office/drawing/2014/main" id="{CA863B72-C47A-40FE-BE3C-B5FEC54D04BD}"/>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0" name="Oval 377">
                  <a:extLst>
                    <a:ext uri="{FF2B5EF4-FFF2-40B4-BE49-F238E27FC236}">
                      <a16:creationId xmlns:a16="http://schemas.microsoft.com/office/drawing/2014/main" id="{94D72003-618C-4E4E-8EA5-E4E13EA1C327}"/>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1" name="Oval 378">
                  <a:extLst>
                    <a:ext uri="{FF2B5EF4-FFF2-40B4-BE49-F238E27FC236}">
                      <a16:creationId xmlns:a16="http://schemas.microsoft.com/office/drawing/2014/main" id="{C8C10EC6-A472-4F9C-A7C2-9CEDDC6073F9}"/>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2" name="Oval 379">
                  <a:extLst>
                    <a:ext uri="{FF2B5EF4-FFF2-40B4-BE49-F238E27FC236}">
                      <a16:creationId xmlns:a16="http://schemas.microsoft.com/office/drawing/2014/main" id="{2A60DB07-A7C1-4167-B759-66F1B1B07660}"/>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3" name="Oval 380">
                  <a:extLst>
                    <a:ext uri="{FF2B5EF4-FFF2-40B4-BE49-F238E27FC236}">
                      <a16:creationId xmlns:a16="http://schemas.microsoft.com/office/drawing/2014/main" id="{60C7BDC1-5254-424F-BB40-F6A9B20374A9}"/>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4" name="Oval 381">
                  <a:extLst>
                    <a:ext uri="{FF2B5EF4-FFF2-40B4-BE49-F238E27FC236}">
                      <a16:creationId xmlns:a16="http://schemas.microsoft.com/office/drawing/2014/main" id="{B4BCD08B-CA89-454F-81A9-207199973406}"/>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5" name="Oval 382">
                  <a:extLst>
                    <a:ext uri="{FF2B5EF4-FFF2-40B4-BE49-F238E27FC236}">
                      <a16:creationId xmlns:a16="http://schemas.microsoft.com/office/drawing/2014/main" id="{AB9F68BA-7C79-48DC-B75D-558A88F08369}"/>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6" name="Oval 383">
                  <a:extLst>
                    <a:ext uri="{FF2B5EF4-FFF2-40B4-BE49-F238E27FC236}">
                      <a16:creationId xmlns:a16="http://schemas.microsoft.com/office/drawing/2014/main" id="{F62A1680-5BF4-4C86-B18A-74A648EF229F}"/>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7" name="Oval 384">
                  <a:extLst>
                    <a:ext uri="{FF2B5EF4-FFF2-40B4-BE49-F238E27FC236}">
                      <a16:creationId xmlns:a16="http://schemas.microsoft.com/office/drawing/2014/main" id="{5F67B6FD-4C1A-4718-94AA-ADF548C810EE}"/>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8" name="Oval 385">
                  <a:extLst>
                    <a:ext uri="{FF2B5EF4-FFF2-40B4-BE49-F238E27FC236}">
                      <a16:creationId xmlns:a16="http://schemas.microsoft.com/office/drawing/2014/main" id="{C4064C65-FF66-488C-877F-E0C040936783}"/>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9" name="Oval 386">
                  <a:extLst>
                    <a:ext uri="{FF2B5EF4-FFF2-40B4-BE49-F238E27FC236}">
                      <a16:creationId xmlns:a16="http://schemas.microsoft.com/office/drawing/2014/main" id="{E9007B58-CEA2-4F6E-A7B8-0B6FCB0826A5}"/>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0" name="Oval 387">
                  <a:extLst>
                    <a:ext uri="{FF2B5EF4-FFF2-40B4-BE49-F238E27FC236}">
                      <a16:creationId xmlns:a16="http://schemas.microsoft.com/office/drawing/2014/main" id="{2114A073-B36D-4C08-9E73-DC5A2869CD7B}"/>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1" name="Oval 388">
                  <a:extLst>
                    <a:ext uri="{FF2B5EF4-FFF2-40B4-BE49-F238E27FC236}">
                      <a16:creationId xmlns:a16="http://schemas.microsoft.com/office/drawing/2014/main" id="{A0279CA0-5F1E-4FF2-A840-6EB10D433C68}"/>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2" name="Oval 389">
                  <a:extLst>
                    <a:ext uri="{FF2B5EF4-FFF2-40B4-BE49-F238E27FC236}">
                      <a16:creationId xmlns:a16="http://schemas.microsoft.com/office/drawing/2014/main" id="{C3D72D47-00C8-4372-95DB-91ACB105AED0}"/>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3" name="Oval 390">
                  <a:extLst>
                    <a:ext uri="{FF2B5EF4-FFF2-40B4-BE49-F238E27FC236}">
                      <a16:creationId xmlns:a16="http://schemas.microsoft.com/office/drawing/2014/main" id="{678B1C4E-8CB8-44EC-BA7D-FF85B015DF29}"/>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4" name="Oval 391">
                  <a:extLst>
                    <a:ext uri="{FF2B5EF4-FFF2-40B4-BE49-F238E27FC236}">
                      <a16:creationId xmlns:a16="http://schemas.microsoft.com/office/drawing/2014/main" id="{3AE2B07E-868A-456B-9EAB-E93664DF7CD8}"/>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5" name="Oval 392">
                  <a:extLst>
                    <a:ext uri="{FF2B5EF4-FFF2-40B4-BE49-F238E27FC236}">
                      <a16:creationId xmlns:a16="http://schemas.microsoft.com/office/drawing/2014/main" id="{D91077BD-04D0-4925-A4C6-7775C446E44A}"/>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6" name="Oval 393">
                  <a:extLst>
                    <a:ext uri="{FF2B5EF4-FFF2-40B4-BE49-F238E27FC236}">
                      <a16:creationId xmlns:a16="http://schemas.microsoft.com/office/drawing/2014/main" id="{AC06939D-6947-417E-AAB6-2AFAA93182D2}"/>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7" name="Oval 394">
                  <a:extLst>
                    <a:ext uri="{FF2B5EF4-FFF2-40B4-BE49-F238E27FC236}">
                      <a16:creationId xmlns:a16="http://schemas.microsoft.com/office/drawing/2014/main" id="{345955CF-9368-4AEE-B5E8-F3BF7BF6E2F7}"/>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8" name="Oval 395">
                  <a:extLst>
                    <a:ext uri="{FF2B5EF4-FFF2-40B4-BE49-F238E27FC236}">
                      <a16:creationId xmlns:a16="http://schemas.microsoft.com/office/drawing/2014/main" id="{197BBB8D-6AA0-46AC-97BB-15E1B6801CED}"/>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9" name="Oval 396">
                  <a:extLst>
                    <a:ext uri="{FF2B5EF4-FFF2-40B4-BE49-F238E27FC236}">
                      <a16:creationId xmlns:a16="http://schemas.microsoft.com/office/drawing/2014/main" id="{EFCBD098-BA33-49D7-81E0-621521695750}"/>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0" name="Oval 397">
                  <a:extLst>
                    <a:ext uri="{FF2B5EF4-FFF2-40B4-BE49-F238E27FC236}">
                      <a16:creationId xmlns:a16="http://schemas.microsoft.com/office/drawing/2014/main" id="{917DBDEF-5626-4BE9-B64E-0AFCC4E10290}"/>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1" name="Oval 398">
                  <a:extLst>
                    <a:ext uri="{FF2B5EF4-FFF2-40B4-BE49-F238E27FC236}">
                      <a16:creationId xmlns:a16="http://schemas.microsoft.com/office/drawing/2014/main" id="{929357DB-9318-4749-9AA9-E5B9315B376C}"/>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2" name="Oval 399">
                  <a:extLst>
                    <a:ext uri="{FF2B5EF4-FFF2-40B4-BE49-F238E27FC236}">
                      <a16:creationId xmlns:a16="http://schemas.microsoft.com/office/drawing/2014/main" id="{6514EBC7-3DFB-46C1-92EA-EEEB4ED055DC}"/>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3" name="Oval 400">
                  <a:extLst>
                    <a:ext uri="{FF2B5EF4-FFF2-40B4-BE49-F238E27FC236}">
                      <a16:creationId xmlns:a16="http://schemas.microsoft.com/office/drawing/2014/main" id="{422FA9C9-6035-4865-A464-D5CAFF8E5F79}"/>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4" name="Oval 401">
                  <a:extLst>
                    <a:ext uri="{FF2B5EF4-FFF2-40B4-BE49-F238E27FC236}">
                      <a16:creationId xmlns:a16="http://schemas.microsoft.com/office/drawing/2014/main" id="{BD69D58E-7177-41EF-B1E7-62C6B6CDC36A}"/>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5" name="Oval 402">
                  <a:extLst>
                    <a:ext uri="{FF2B5EF4-FFF2-40B4-BE49-F238E27FC236}">
                      <a16:creationId xmlns:a16="http://schemas.microsoft.com/office/drawing/2014/main" id="{9DEAC876-E572-4F8A-B8F7-5D840682AAA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6" name="Oval 403">
                  <a:extLst>
                    <a:ext uri="{FF2B5EF4-FFF2-40B4-BE49-F238E27FC236}">
                      <a16:creationId xmlns:a16="http://schemas.microsoft.com/office/drawing/2014/main" id="{60A9B4CB-62AA-42EE-9DB4-7856538321A2}"/>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7" name="Oval 404">
                  <a:extLst>
                    <a:ext uri="{FF2B5EF4-FFF2-40B4-BE49-F238E27FC236}">
                      <a16:creationId xmlns:a16="http://schemas.microsoft.com/office/drawing/2014/main" id="{C0F3A5BD-DB23-4D4B-AF12-D8A24BBF435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8" name="Oval 405">
                  <a:extLst>
                    <a:ext uri="{FF2B5EF4-FFF2-40B4-BE49-F238E27FC236}">
                      <a16:creationId xmlns:a16="http://schemas.microsoft.com/office/drawing/2014/main" id="{46D274AB-9C40-45CC-9D7D-937CC9F0FEFE}"/>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3310" name="Group 607">
                <a:extLst>
                  <a:ext uri="{FF2B5EF4-FFF2-40B4-BE49-F238E27FC236}">
                    <a16:creationId xmlns:a16="http://schemas.microsoft.com/office/drawing/2014/main" id="{462B3D02-12BD-4CC9-B7DF-F82D1D949242}"/>
                  </a:ext>
                </a:extLst>
              </p:cNvPr>
              <p:cNvGrpSpPr/>
              <p:nvPr/>
            </p:nvGrpSpPr>
            <p:grpSpPr bwMode="auto">
              <a:xfrm>
                <a:off x="453" y="1776"/>
                <a:ext cx="2722" cy="574"/>
                <a:chOff x="453" y="1776"/>
                <a:chExt cx="2722" cy="574"/>
              </a:xfrm>
              <a:grpFill/>
            </p:grpSpPr>
            <p:sp>
              <p:nvSpPr>
                <p:cNvPr id="3529" name="Oval 407">
                  <a:extLst>
                    <a:ext uri="{FF2B5EF4-FFF2-40B4-BE49-F238E27FC236}">
                      <a16:creationId xmlns:a16="http://schemas.microsoft.com/office/drawing/2014/main" id="{0C89413A-E107-4CFE-B332-72EFD9C2D6A8}"/>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0" name="Oval 408">
                  <a:extLst>
                    <a:ext uri="{FF2B5EF4-FFF2-40B4-BE49-F238E27FC236}">
                      <a16:creationId xmlns:a16="http://schemas.microsoft.com/office/drawing/2014/main" id="{BDFFA58E-B4EC-462D-BC14-E55FD3633AA6}"/>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1" name="Oval 409">
                  <a:extLst>
                    <a:ext uri="{FF2B5EF4-FFF2-40B4-BE49-F238E27FC236}">
                      <a16:creationId xmlns:a16="http://schemas.microsoft.com/office/drawing/2014/main" id="{DA881841-889B-4B08-9612-3D74D5DC79B8}"/>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2" name="Oval 410">
                  <a:extLst>
                    <a:ext uri="{FF2B5EF4-FFF2-40B4-BE49-F238E27FC236}">
                      <a16:creationId xmlns:a16="http://schemas.microsoft.com/office/drawing/2014/main" id="{43A5B4CD-3590-4B3C-AB06-D59E903BEC31}"/>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3" name="Oval 411">
                  <a:extLst>
                    <a:ext uri="{FF2B5EF4-FFF2-40B4-BE49-F238E27FC236}">
                      <a16:creationId xmlns:a16="http://schemas.microsoft.com/office/drawing/2014/main" id="{ACF9993F-3043-43C1-B957-6236ED43935E}"/>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4" name="Oval 412">
                  <a:extLst>
                    <a:ext uri="{FF2B5EF4-FFF2-40B4-BE49-F238E27FC236}">
                      <a16:creationId xmlns:a16="http://schemas.microsoft.com/office/drawing/2014/main" id="{8CA9C366-CBA0-46B6-89FE-8B4DCF4D87C2}"/>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5" name="Oval 413">
                  <a:extLst>
                    <a:ext uri="{FF2B5EF4-FFF2-40B4-BE49-F238E27FC236}">
                      <a16:creationId xmlns:a16="http://schemas.microsoft.com/office/drawing/2014/main" id="{52832771-037A-43EF-A8BD-79F093B76274}"/>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6" name="Oval 414">
                  <a:extLst>
                    <a:ext uri="{FF2B5EF4-FFF2-40B4-BE49-F238E27FC236}">
                      <a16:creationId xmlns:a16="http://schemas.microsoft.com/office/drawing/2014/main" id="{A213A90B-9CE7-4383-AF0F-99BD5E1B7C36}"/>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7" name="Oval 415">
                  <a:extLst>
                    <a:ext uri="{FF2B5EF4-FFF2-40B4-BE49-F238E27FC236}">
                      <a16:creationId xmlns:a16="http://schemas.microsoft.com/office/drawing/2014/main" id="{EAD2E6B4-6776-4342-B52E-88DDD23712E7}"/>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8" name="Oval 416">
                  <a:extLst>
                    <a:ext uri="{FF2B5EF4-FFF2-40B4-BE49-F238E27FC236}">
                      <a16:creationId xmlns:a16="http://schemas.microsoft.com/office/drawing/2014/main" id="{E0D5CCC8-1BC8-4B3B-ADCD-D1C1E5DDFE99}"/>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9" name="Oval 417">
                  <a:extLst>
                    <a:ext uri="{FF2B5EF4-FFF2-40B4-BE49-F238E27FC236}">
                      <a16:creationId xmlns:a16="http://schemas.microsoft.com/office/drawing/2014/main" id="{411B8C69-D922-4CFC-8A45-02551B3EEF1E}"/>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0" name="Oval 418">
                  <a:extLst>
                    <a:ext uri="{FF2B5EF4-FFF2-40B4-BE49-F238E27FC236}">
                      <a16:creationId xmlns:a16="http://schemas.microsoft.com/office/drawing/2014/main" id="{05FE4761-3358-415F-AC0F-B8FBC21BABB1}"/>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1" name="Oval 419">
                  <a:extLst>
                    <a:ext uri="{FF2B5EF4-FFF2-40B4-BE49-F238E27FC236}">
                      <a16:creationId xmlns:a16="http://schemas.microsoft.com/office/drawing/2014/main" id="{93B3E2EE-2B24-4F28-B703-DD10D292BCC9}"/>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2" name="Oval 420">
                  <a:extLst>
                    <a:ext uri="{FF2B5EF4-FFF2-40B4-BE49-F238E27FC236}">
                      <a16:creationId xmlns:a16="http://schemas.microsoft.com/office/drawing/2014/main" id="{7610EB42-F3A7-4E2B-B980-054C47258C54}"/>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3" name="Oval 421">
                  <a:extLst>
                    <a:ext uri="{FF2B5EF4-FFF2-40B4-BE49-F238E27FC236}">
                      <a16:creationId xmlns:a16="http://schemas.microsoft.com/office/drawing/2014/main" id="{9A1F0ED7-5498-4E35-824D-1D8BC1E86444}"/>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4" name="Oval 422">
                  <a:extLst>
                    <a:ext uri="{FF2B5EF4-FFF2-40B4-BE49-F238E27FC236}">
                      <a16:creationId xmlns:a16="http://schemas.microsoft.com/office/drawing/2014/main" id="{930EFC6B-4605-46AB-A15B-17511F7168E8}"/>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5" name="Oval 423">
                  <a:extLst>
                    <a:ext uri="{FF2B5EF4-FFF2-40B4-BE49-F238E27FC236}">
                      <a16:creationId xmlns:a16="http://schemas.microsoft.com/office/drawing/2014/main" id="{27D919FA-7B56-4AE1-AC7A-46440A340402}"/>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6" name="Oval 424">
                  <a:extLst>
                    <a:ext uri="{FF2B5EF4-FFF2-40B4-BE49-F238E27FC236}">
                      <a16:creationId xmlns:a16="http://schemas.microsoft.com/office/drawing/2014/main" id="{3E40B7E2-217F-4038-A8C1-D031AE18F64E}"/>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7" name="Oval 425">
                  <a:extLst>
                    <a:ext uri="{FF2B5EF4-FFF2-40B4-BE49-F238E27FC236}">
                      <a16:creationId xmlns:a16="http://schemas.microsoft.com/office/drawing/2014/main" id="{BCC80A0A-C6C1-4F54-9D3E-E9DDBE7F6966}"/>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8" name="Oval 426">
                  <a:extLst>
                    <a:ext uri="{FF2B5EF4-FFF2-40B4-BE49-F238E27FC236}">
                      <a16:creationId xmlns:a16="http://schemas.microsoft.com/office/drawing/2014/main" id="{7D07735B-E59D-4910-B065-6DB72F42DFB4}"/>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9" name="Oval 427">
                  <a:extLst>
                    <a:ext uri="{FF2B5EF4-FFF2-40B4-BE49-F238E27FC236}">
                      <a16:creationId xmlns:a16="http://schemas.microsoft.com/office/drawing/2014/main" id="{BC0DC345-C0B6-4165-B185-8191CDCBC5E3}"/>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0" name="Oval 428">
                  <a:extLst>
                    <a:ext uri="{FF2B5EF4-FFF2-40B4-BE49-F238E27FC236}">
                      <a16:creationId xmlns:a16="http://schemas.microsoft.com/office/drawing/2014/main" id="{BEBF775A-CAD5-4E3B-9032-A1A79E04EBC1}"/>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1" name="Oval 429">
                  <a:extLst>
                    <a:ext uri="{FF2B5EF4-FFF2-40B4-BE49-F238E27FC236}">
                      <a16:creationId xmlns:a16="http://schemas.microsoft.com/office/drawing/2014/main" id="{5F8AEB07-4800-4468-83D9-A1BD54C08F82}"/>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2" name="Oval 430">
                  <a:extLst>
                    <a:ext uri="{FF2B5EF4-FFF2-40B4-BE49-F238E27FC236}">
                      <a16:creationId xmlns:a16="http://schemas.microsoft.com/office/drawing/2014/main" id="{DCC6DC7E-3971-4102-8560-E8DD62930283}"/>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3" name="Oval 431">
                  <a:extLst>
                    <a:ext uri="{FF2B5EF4-FFF2-40B4-BE49-F238E27FC236}">
                      <a16:creationId xmlns:a16="http://schemas.microsoft.com/office/drawing/2014/main" id="{CA7D91DC-A1E6-4694-BDC5-3B6BFA6C3C16}"/>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4" name="Oval 432">
                  <a:extLst>
                    <a:ext uri="{FF2B5EF4-FFF2-40B4-BE49-F238E27FC236}">
                      <a16:creationId xmlns:a16="http://schemas.microsoft.com/office/drawing/2014/main" id="{DA4FABFA-2064-4DD4-932D-48E435EA21C1}"/>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5" name="Oval 433">
                  <a:extLst>
                    <a:ext uri="{FF2B5EF4-FFF2-40B4-BE49-F238E27FC236}">
                      <a16:creationId xmlns:a16="http://schemas.microsoft.com/office/drawing/2014/main" id="{5E3DD65A-ACC4-4589-ABAD-56A0EDD3C94B}"/>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6" name="Oval 434">
                  <a:extLst>
                    <a:ext uri="{FF2B5EF4-FFF2-40B4-BE49-F238E27FC236}">
                      <a16:creationId xmlns:a16="http://schemas.microsoft.com/office/drawing/2014/main" id="{073B82A4-2DBB-4B4B-8F47-D8FA6CB1577E}"/>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7" name="Oval 435">
                  <a:extLst>
                    <a:ext uri="{FF2B5EF4-FFF2-40B4-BE49-F238E27FC236}">
                      <a16:creationId xmlns:a16="http://schemas.microsoft.com/office/drawing/2014/main" id="{BCA6F7E5-06B6-4496-8A8A-4207730087BB}"/>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8" name="Oval 436">
                  <a:extLst>
                    <a:ext uri="{FF2B5EF4-FFF2-40B4-BE49-F238E27FC236}">
                      <a16:creationId xmlns:a16="http://schemas.microsoft.com/office/drawing/2014/main" id="{89553C40-2852-493F-B445-CE38D0EE3C7B}"/>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9" name="Oval 437">
                  <a:extLst>
                    <a:ext uri="{FF2B5EF4-FFF2-40B4-BE49-F238E27FC236}">
                      <a16:creationId xmlns:a16="http://schemas.microsoft.com/office/drawing/2014/main" id="{D012F99D-D082-4B59-8851-99EAE4FB31A7}"/>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0" name="Oval 438">
                  <a:extLst>
                    <a:ext uri="{FF2B5EF4-FFF2-40B4-BE49-F238E27FC236}">
                      <a16:creationId xmlns:a16="http://schemas.microsoft.com/office/drawing/2014/main" id="{D6FC02C7-4588-4403-ADBD-A5B9FB25968C}"/>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1" name="Oval 439">
                  <a:extLst>
                    <a:ext uri="{FF2B5EF4-FFF2-40B4-BE49-F238E27FC236}">
                      <a16:creationId xmlns:a16="http://schemas.microsoft.com/office/drawing/2014/main" id="{30776ED1-D5ED-498A-BCFE-BD7A2B24F386}"/>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2" name="Oval 440">
                  <a:extLst>
                    <a:ext uri="{FF2B5EF4-FFF2-40B4-BE49-F238E27FC236}">
                      <a16:creationId xmlns:a16="http://schemas.microsoft.com/office/drawing/2014/main" id="{2B736D73-C386-40EB-B1AC-1FDD0C29C1F2}"/>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3" name="Oval 441">
                  <a:extLst>
                    <a:ext uri="{FF2B5EF4-FFF2-40B4-BE49-F238E27FC236}">
                      <a16:creationId xmlns:a16="http://schemas.microsoft.com/office/drawing/2014/main" id="{D39166C8-D8EE-446D-BFB0-94BDD17F9040}"/>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4" name="Oval 442">
                  <a:extLst>
                    <a:ext uri="{FF2B5EF4-FFF2-40B4-BE49-F238E27FC236}">
                      <a16:creationId xmlns:a16="http://schemas.microsoft.com/office/drawing/2014/main" id="{5FDECE4F-ABD0-45DD-8D7E-F5E5F0527F08}"/>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5" name="Oval 443">
                  <a:extLst>
                    <a:ext uri="{FF2B5EF4-FFF2-40B4-BE49-F238E27FC236}">
                      <a16:creationId xmlns:a16="http://schemas.microsoft.com/office/drawing/2014/main" id="{6DE6F831-E4DC-47D8-8AA3-4709C8E6B31A}"/>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6" name="Oval 444">
                  <a:extLst>
                    <a:ext uri="{FF2B5EF4-FFF2-40B4-BE49-F238E27FC236}">
                      <a16:creationId xmlns:a16="http://schemas.microsoft.com/office/drawing/2014/main" id="{33B17657-1CAC-4756-AD17-FD14C9B839C9}"/>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7" name="Oval 445">
                  <a:extLst>
                    <a:ext uri="{FF2B5EF4-FFF2-40B4-BE49-F238E27FC236}">
                      <a16:creationId xmlns:a16="http://schemas.microsoft.com/office/drawing/2014/main" id="{36EAA37C-BA5D-4043-B8BF-C452A8D52202}"/>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8" name="Oval 446">
                  <a:extLst>
                    <a:ext uri="{FF2B5EF4-FFF2-40B4-BE49-F238E27FC236}">
                      <a16:creationId xmlns:a16="http://schemas.microsoft.com/office/drawing/2014/main" id="{C448E483-6BB0-43BD-9D4E-86C593733645}"/>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9" name="Oval 447">
                  <a:extLst>
                    <a:ext uri="{FF2B5EF4-FFF2-40B4-BE49-F238E27FC236}">
                      <a16:creationId xmlns:a16="http://schemas.microsoft.com/office/drawing/2014/main" id="{27633B5D-322C-4EAE-B76D-9E02C4C54123}"/>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0" name="Oval 448">
                  <a:extLst>
                    <a:ext uri="{FF2B5EF4-FFF2-40B4-BE49-F238E27FC236}">
                      <a16:creationId xmlns:a16="http://schemas.microsoft.com/office/drawing/2014/main" id="{F04C4BC6-F4BD-4985-95F6-605AF3B69AA9}"/>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1" name="Oval 449">
                  <a:extLst>
                    <a:ext uri="{FF2B5EF4-FFF2-40B4-BE49-F238E27FC236}">
                      <a16:creationId xmlns:a16="http://schemas.microsoft.com/office/drawing/2014/main" id="{E3AB444B-ECF8-4366-8762-7FD9BC63D655}"/>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2" name="Oval 450">
                  <a:extLst>
                    <a:ext uri="{FF2B5EF4-FFF2-40B4-BE49-F238E27FC236}">
                      <a16:creationId xmlns:a16="http://schemas.microsoft.com/office/drawing/2014/main" id="{D3BBB677-C145-4E58-942D-B307B7A393A8}"/>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3" name="Oval 451">
                  <a:extLst>
                    <a:ext uri="{FF2B5EF4-FFF2-40B4-BE49-F238E27FC236}">
                      <a16:creationId xmlns:a16="http://schemas.microsoft.com/office/drawing/2014/main" id="{9ED47C47-F5AC-4E95-8B1F-9919D1A91C7A}"/>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4" name="Oval 452">
                  <a:extLst>
                    <a:ext uri="{FF2B5EF4-FFF2-40B4-BE49-F238E27FC236}">
                      <a16:creationId xmlns:a16="http://schemas.microsoft.com/office/drawing/2014/main" id="{722C4B31-22B1-4F28-9829-856FFFAAEAC1}"/>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5" name="Oval 453">
                  <a:extLst>
                    <a:ext uri="{FF2B5EF4-FFF2-40B4-BE49-F238E27FC236}">
                      <a16:creationId xmlns:a16="http://schemas.microsoft.com/office/drawing/2014/main" id="{9B58302A-82E9-4237-8016-0ED4DEED21AE}"/>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6" name="Oval 454">
                  <a:extLst>
                    <a:ext uri="{FF2B5EF4-FFF2-40B4-BE49-F238E27FC236}">
                      <a16:creationId xmlns:a16="http://schemas.microsoft.com/office/drawing/2014/main" id="{865D7AED-4239-4C73-8058-D17A703F5B88}"/>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7" name="Oval 455">
                  <a:extLst>
                    <a:ext uri="{FF2B5EF4-FFF2-40B4-BE49-F238E27FC236}">
                      <a16:creationId xmlns:a16="http://schemas.microsoft.com/office/drawing/2014/main" id="{4AFA1324-4F1F-41B2-AB2A-AF23548A2419}"/>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8" name="Oval 456">
                  <a:extLst>
                    <a:ext uri="{FF2B5EF4-FFF2-40B4-BE49-F238E27FC236}">
                      <a16:creationId xmlns:a16="http://schemas.microsoft.com/office/drawing/2014/main" id="{EEBA81D5-63B7-405E-A218-83C1D37627EB}"/>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9" name="Oval 457">
                  <a:extLst>
                    <a:ext uri="{FF2B5EF4-FFF2-40B4-BE49-F238E27FC236}">
                      <a16:creationId xmlns:a16="http://schemas.microsoft.com/office/drawing/2014/main" id="{33DECF32-46C6-4CB3-87B4-15A7D82DF9F4}"/>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0" name="Oval 458">
                  <a:extLst>
                    <a:ext uri="{FF2B5EF4-FFF2-40B4-BE49-F238E27FC236}">
                      <a16:creationId xmlns:a16="http://schemas.microsoft.com/office/drawing/2014/main" id="{B81DFD8E-FF65-49BF-A9F6-6F77FA5184D8}"/>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1" name="Oval 459">
                  <a:extLst>
                    <a:ext uri="{FF2B5EF4-FFF2-40B4-BE49-F238E27FC236}">
                      <a16:creationId xmlns:a16="http://schemas.microsoft.com/office/drawing/2014/main" id="{D55E6B41-025A-425F-9A2D-0F2C981A1552}"/>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2" name="Oval 460">
                  <a:extLst>
                    <a:ext uri="{FF2B5EF4-FFF2-40B4-BE49-F238E27FC236}">
                      <a16:creationId xmlns:a16="http://schemas.microsoft.com/office/drawing/2014/main" id="{A04B6554-FB10-4AAF-B7F5-25F70D30B173}"/>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3" name="Oval 461">
                  <a:extLst>
                    <a:ext uri="{FF2B5EF4-FFF2-40B4-BE49-F238E27FC236}">
                      <a16:creationId xmlns:a16="http://schemas.microsoft.com/office/drawing/2014/main" id="{E49AFD3A-A5E7-42ED-8FEC-6ACB9E7DB664}"/>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4" name="Oval 462">
                  <a:extLst>
                    <a:ext uri="{FF2B5EF4-FFF2-40B4-BE49-F238E27FC236}">
                      <a16:creationId xmlns:a16="http://schemas.microsoft.com/office/drawing/2014/main" id="{513B360F-632A-44D6-A4BE-A8DD8ECF8017}"/>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5" name="Oval 463">
                  <a:extLst>
                    <a:ext uri="{FF2B5EF4-FFF2-40B4-BE49-F238E27FC236}">
                      <a16:creationId xmlns:a16="http://schemas.microsoft.com/office/drawing/2014/main" id="{7FF1AF3D-1D77-4814-9763-5862EAE5D12C}"/>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6" name="Oval 464">
                  <a:extLst>
                    <a:ext uri="{FF2B5EF4-FFF2-40B4-BE49-F238E27FC236}">
                      <a16:creationId xmlns:a16="http://schemas.microsoft.com/office/drawing/2014/main" id="{BD24C2F6-4DB7-4C88-864F-628E9A56B5F8}"/>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7" name="Oval 465">
                  <a:extLst>
                    <a:ext uri="{FF2B5EF4-FFF2-40B4-BE49-F238E27FC236}">
                      <a16:creationId xmlns:a16="http://schemas.microsoft.com/office/drawing/2014/main" id="{39854447-398B-4B9D-BB15-52720FCA4F3F}"/>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8" name="Oval 466">
                  <a:extLst>
                    <a:ext uri="{FF2B5EF4-FFF2-40B4-BE49-F238E27FC236}">
                      <a16:creationId xmlns:a16="http://schemas.microsoft.com/office/drawing/2014/main" id="{0B97B76A-A349-4755-9DD2-0D02CE869F8E}"/>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9" name="Oval 467">
                  <a:extLst>
                    <a:ext uri="{FF2B5EF4-FFF2-40B4-BE49-F238E27FC236}">
                      <a16:creationId xmlns:a16="http://schemas.microsoft.com/office/drawing/2014/main" id="{8BD2F02E-CBEC-4200-A56C-97FC5F688C4F}"/>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0" name="Oval 468">
                  <a:extLst>
                    <a:ext uri="{FF2B5EF4-FFF2-40B4-BE49-F238E27FC236}">
                      <a16:creationId xmlns:a16="http://schemas.microsoft.com/office/drawing/2014/main" id="{B47D1CEA-0A2B-4480-8CED-80F220284D02}"/>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1" name="Oval 469">
                  <a:extLst>
                    <a:ext uri="{FF2B5EF4-FFF2-40B4-BE49-F238E27FC236}">
                      <a16:creationId xmlns:a16="http://schemas.microsoft.com/office/drawing/2014/main" id="{1186EA26-8550-4B34-8464-1C45A4BD7B88}"/>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2" name="Oval 470">
                  <a:extLst>
                    <a:ext uri="{FF2B5EF4-FFF2-40B4-BE49-F238E27FC236}">
                      <a16:creationId xmlns:a16="http://schemas.microsoft.com/office/drawing/2014/main" id="{AF90F4D1-FDB4-47CD-8BB4-CD42C70EF0C0}"/>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3" name="Oval 471">
                  <a:extLst>
                    <a:ext uri="{FF2B5EF4-FFF2-40B4-BE49-F238E27FC236}">
                      <a16:creationId xmlns:a16="http://schemas.microsoft.com/office/drawing/2014/main" id="{E85E640C-1D0E-4459-9F39-95335B5D78B2}"/>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4" name="Oval 472">
                  <a:extLst>
                    <a:ext uri="{FF2B5EF4-FFF2-40B4-BE49-F238E27FC236}">
                      <a16:creationId xmlns:a16="http://schemas.microsoft.com/office/drawing/2014/main" id="{1C9CD474-1236-440B-ABD6-0CC35538A142}"/>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5" name="Oval 473">
                  <a:extLst>
                    <a:ext uri="{FF2B5EF4-FFF2-40B4-BE49-F238E27FC236}">
                      <a16:creationId xmlns:a16="http://schemas.microsoft.com/office/drawing/2014/main" id="{94BE4F88-BF66-45CB-A315-4BABA8C4660E}"/>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6" name="Oval 474">
                  <a:extLst>
                    <a:ext uri="{FF2B5EF4-FFF2-40B4-BE49-F238E27FC236}">
                      <a16:creationId xmlns:a16="http://schemas.microsoft.com/office/drawing/2014/main" id="{16D79CAE-CFC4-48B6-9CC9-DBB205C93819}"/>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7" name="Oval 475">
                  <a:extLst>
                    <a:ext uri="{FF2B5EF4-FFF2-40B4-BE49-F238E27FC236}">
                      <a16:creationId xmlns:a16="http://schemas.microsoft.com/office/drawing/2014/main" id="{3CD646C1-AFAD-4202-924D-ED40276974A8}"/>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8" name="Oval 476">
                  <a:extLst>
                    <a:ext uri="{FF2B5EF4-FFF2-40B4-BE49-F238E27FC236}">
                      <a16:creationId xmlns:a16="http://schemas.microsoft.com/office/drawing/2014/main" id="{4A5C0E35-3284-4D22-9F3D-3A042076EA6E}"/>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9" name="Oval 477">
                  <a:extLst>
                    <a:ext uri="{FF2B5EF4-FFF2-40B4-BE49-F238E27FC236}">
                      <a16:creationId xmlns:a16="http://schemas.microsoft.com/office/drawing/2014/main" id="{0B515BE2-C539-497B-A860-E0C5BB52753C}"/>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0" name="Oval 478">
                  <a:extLst>
                    <a:ext uri="{FF2B5EF4-FFF2-40B4-BE49-F238E27FC236}">
                      <a16:creationId xmlns:a16="http://schemas.microsoft.com/office/drawing/2014/main" id="{F5404D55-2F67-4EA5-ABD1-03192DA877F0}"/>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1" name="Oval 479">
                  <a:extLst>
                    <a:ext uri="{FF2B5EF4-FFF2-40B4-BE49-F238E27FC236}">
                      <a16:creationId xmlns:a16="http://schemas.microsoft.com/office/drawing/2014/main" id="{AD04577E-EC7F-4E88-A96A-8C47BF2E4C74}"/>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2" name="Oval 480">
                  <a:extLst>
                    <a:ext uri="{FF2B5EF4-FFF2-40B4-BE49-F238E27FC236}">
                      <a16:creationId xmlns:a16="http://schemas.microsoft.com/office/drawing/2014/main" id="{802C8FC5-A8A0-4CBB-8555-E337256EC23F}"/>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3" name="Oval 481">
                  <a:extLst>
                    <a:ext uri="{FF2B5EF4-FFF2-40B4-BE49-F238E27FC236}">
                      <a16:creationId xmlns:a16="http://schemas.microsoft.com/office/drawing/2014/main" id="{6FE587D9-6108-408A-8506-635E6781DBE9}"/>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4" name="Oval 482">
                  <a:extLst>
                    <a:ext uri="{FF2B5EF4-FFF2-40B4-BE49-F238E27FC236}">
                      <a16:creationId xmlns:a16="http://schemas.microsoft.com/office/drawing/2014/main" id="{609EB701-05DA-4581-ACF7-5AFE85751ECF}"/>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5" name="Oval 483">
                  <a:extLst>
                    <a:ext uri="{FF2B5EF4-FFF2-40B4-BE49-F238E27FC236}">
                      <a16:creationId xmlns:a16="http://schemas.microsoft.com/office/drawing/2014/main" id="{73294B05-555C-46F2-81C1-BF7B3844A832}"/>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6" name="Oval 484">
                  <a:extLst>
                    <a:ext uri="{FF2B5EF4-FFF2-40B4-BE49-F238E27FC236}">
                      <a16:creationId xmlns:a16="http://schemas.microsoft.com/office/drawing/2014/main" id="{43769DE5-853F-4557-8CB4-485B2EAF8318}"/>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7" name="Oval 485">
                  <a:extLst>
                    <a:ext uri="{FF2B5EF4-FFF2-40B4-BE49-F238E27FC236}">
                      <a16:creationId xmlns:a16="http://schemas.microsoft.com/office/drawing/2014/main" id="{5B8A5EF9-0B76-42AF-A3C8-0415DF24F7F8}"/>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8" name="Oval 486">
                  <a:extLst>
                    <a:ext uri="{FF2B5EF4-FFF2-40B4-BE49-F238E27FC236}">
                      <a16:creationId xmlns:a16="http://schemas.microsoft.com/office/drawing/2014/main" id="{F4D5DF7A-E5DC-4F88-8D94-050D047987D0}"/>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9" name="Oval 487">
                  <a:extLst>
                    <a:ext uri="{FF2B5EF4-FFF2-40B4-BE49-F238E27FC236}">
                      <a16:creationId xmlns:a16="http://schemas.microsoft.com/office/drawing/2014/main" id="{8ED3A318-24A5-4587-B924-DA4963128C00}"/>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0" name="Oval 488">
                  <a:extLst>
                    <a:ext uri="{FF2B5EF4-FFF2-40B4-BE49-F238E27FC236}">
                      <a16:creationId xmlns:a16="http://schemas.microsoft.com/office/drawing/2014/main" id="{D38305BC-FEA3-4045-A4DE-FE50F2EED460}"/>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1" name="Oval 489">
                  <a:extLst>
                    <a:ext uri="{FF2B5EF4-FFF2-40B4-BE49-F238E27FC236}">
                      <a16:creationId xmlns:a16="http://schemas.microsoft.com/office/drawing/2014/main" id="{38A30796-C4DA-4032-8024-CD0F8C977AAD}"/>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2" name="Oval 490">
                  <a:extLst>
                    <a:ext uri="{FF2B5EF4-FFF2-40B4-BE49-F238E27FC236}">
                      <a16:creationId xmlns:a16="http://schemas.microsoft.com/office/drawing/2014/main" id="{6A42F46F-0F79-4DD6-8A16-11F27134831A}"/>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3" name="Oval 491">
                  <a:extLst>
                    <a:ext uri="{FF2B5EF4-FFF2-40B4-BE49-F238E27FC236}">
                      <a16:creationId xmlns:a16="http://schemas.microsoft.com/office/drawing/2014/main" id="{A76C1990-0144-43DB-AC1E-78F5B90D8E6B}"/>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4" name="Oval 492">
                  <a:extLst>
                    <a:ext uri="{FF2B5EF4-FFF2-40B4-BE49-F238E27FC236}">
                      <a16:creationId xmlns:a16="http://schemas.microsoft.com/office/drawing/2014/main" id="{D5412953-0360-4702-B369-FA4101930E95}"/>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5" name="Oval 493">
                  <a:extLst>
                    <a:ext uri="{FF2B5EF4-FFF2-40B4-BE49-F238E27FC236}">
                      <a16:creationId xmlns:a16="http://schemas.microsoft.com/office/drawing/2014/main" id="{91DF2D8F-C769-4E90-BF51-B0E5DD59DC0D}"/>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6" name="Oval 494">
                  <a:extLst>
                    <a:ext uri="{FF2B5EF4-FFF2-40B4-BE49-F238E27FC236}">
                      <a16:creationId xmlns:a16="http://schemas.microsoft.com/office/drawing/2014/main" id="{274339DE-D808-44D4-BDF2-B121C404D2AF}"/>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7" name="Oval 495">
                  <a:extLst>
                    <a:ext uri="{FF2B5EF4-FFF2-40B4-BE49-F238E27FC236}">
                      <a16:creationId xmlns:a16="http://schemas.microsoft.com/office/drawing/2014/main" id="{517C9237-E2FA-45A1-BD12-6ACC1C95619B}"/>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8" name="Oval 496">
                  <a:extLst>
                    <a:ext uri="{FF2B5EF4-FFF2-40B4-BE49-F238E27FC236}">
                      <a16:creationId xmlns:a16="http://schemas.microsoft.com/office/drawing/2014/main" id="{F69FED16-E452-4109-A71D-18DCB2695492}"/>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9" name="Oval 497">
                  <a:extLst>
                    <a:ext uri="{FF2B5EF4-FFF2-40B4-BE49-F238E27FC236}">
                      <a16:creationId xmlns:a16="http://schemas.microsoft.com/office/drawing/2014/main" id="{22471FA6-25F7-40A7-9A19-10442C6A44DC}"/>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0" name="Oval 498">
                  <a:extLst>
                    <a:ext uri="{FF2B5EF4-FFF2-40B4-BE49-F238E27FC236}">
                      <a16:creationId xmlns:a16="http://schemas.microsoft.com/office/drawing/2014/main" id="{9DC6052F-24D9-43AD-B56B-C4486B398FA1}"/>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1" name="Oval 499">
                  <a:extLst>
                    <a:ext uri="{FF2B5EF4-FFF2-40B4-BE49-F238E27FC236}">
                      <a16:creationId xmlns:a16="http://schemas.microsoft.com/office/drawing/2014/main" id="{ED965B8C-F533-4431-A94B-34AA446C8503}"/>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2" name="Oval 500">
                  <a:extLst>
                    <a:ext uri="{FF2B5EF4-FFF2-40B4-BE49-F238E27FC236}">
                      <a16:creationId xmlns:a16="http://schemas.microsoft.com/office/drawing/2014/main" id="{995FFD83-2E87-4E44-BA03-294C815491AF}"/>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3" name="Oval 501">
                  <a:extLst>
                    <a:ext uri="{FF2B5EF4-FFF2-40B4-BE49-F238E27FC236}">
                      <a16:creationId xmlns:a16="http://schemas.microsoft.com/office/drawing/2014/main" id="{A01F537B-BAD8-4CE1-ADA6-3CFF71417AF5}"/>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4" name="Oval 502">
                  <a:extLst>
                    <a:ext uri="{FF2B5EF4-FFF2-40B4-BE49-F238E27FC236}">
                      <a16:creationId xmlns:a16="http://schemas.microsoft.com/office/drawing/2014/main" id="{D53885F7-5503-4C16-8D55-F5095C03AFE9}"/>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5" name="Oval 503">
                  <a:extLst>
                    <a:ext uri="{FF2B5EF4-FFF2-40B4-BE49-F238E27FC236}">
                      <a16:creationId xmlns:a16="http://schemas.microsoft.com/office/drawing/2014/main" id="{83F2CEB4-DD83-403D-ADF1-88EE311D76C7}"/>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6" name="Oval 504">
                  <a:extLst>
                    <a:ext uri="{FF2B5EF4-FFF2-40B4-BE49-F238E27FC236}">
                      <a16:creationId xmlns:a16="http://schemas.microsoft.com/office/drawing/2014/main" id="{93D530AF-BAF1-4D03-9216-24C4FDD58F5A}"/>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7" name="Oval 505">
                  <a:extLst>
                    <a:ext uri="{FF2B5EF4-FFF2-40B4-BE49-F238E27FC236}">
                      <a16:creationId xmlns:a16="http://schemas.microsoft.com/office/drawing/2014/main" id="{6D768D4E-950C-40C1-858B-10A8162993E8}"/>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8" name="Oval 506">
                  <a:extLst>
                    <a:ext uri="{FF2B5EF4-FFF2-40B4-BE49-F238E27FC236}">
                      <a16:creationId xmlns:a16="http://schemas.microsoft.com/office/drawing/2014/main" id="{AAB5BAA7-78B2-41E4-B1AB-26DE1F41D664}"/>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9" name="Oval 507">
                  <a:extLst>
                    <a:ext uri="{FF2B5EF4-FFF2-40B4-BE49-F238E27FC236}">
                      <a16:creationId xmlns:a16="http://schemas.microsoft.com/office/drawing/2014/main" id="{63E51DB5-FBA3-4312-8050-62B627688EB1}"/>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0" name="Oval 508">
                  <a:extLst>
                    <a:ext uri="{FF2B5EF4-FFF2-40B4-BE49-F238E27FC236}">
                      <a16:creationId xmlns:a16="http://schemas.microsoft.com/office/drawing/2014/main" id="{804F5D42-885C-4E9F-889B-56BFB241A89E}"/>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1" name="Oval 509">
                  <a:extLst>
                    <a:ext uri="{FF2B5EF4-FFF2-40B4-BE49-F238E27FC236}">
                      <a16:creationId xmlns:a16="http://schemas.microsoft.com/office/drawing/2014/main" id="{B8F47142-0D91-4EFF-B288-78C164E3072B}"/>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2" name="Oval 510">
                  <a:extLst>
                    <a:ext uri="{FF2B5EF4-FFF2-40B4-BE49-F238E27FC236}">
                      <a16:creationId xmlns:a16="http://schemas.microsoft.com/office/drawing/2014/main" id="{24BC3208-9C2E-446E-AD01-950117A5AAC7}"/>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3" name="Oval 511">
                  <a:extLst>
                    <a:ext uri="{FF2B5EF4-FFF2-40B4-BE49-F238E27FC236}">
                      <a16:creationId xmlns:a16="http://schemas.microsoft.com/office/drawing/2014/main" id="{A2CF9409-B4A6-4414-B03C-31AAA1E0D6C9}"/>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4" name="Oval 512">
                  <a:extLst>
                    <a:ext uri="{FF2B5EF4-FFF2-40B4-BE49-F238E27FC236}">
                      <a16:creationId xmlns:a16="http://schemas.microsoft.com/office/drawing/2014/main" id="{2711D72B-B28F-4332-82B9-B3A2DC50F454}"/>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5" name="Oval 513">
                  <a:extLst>
                    <a:ext uri="{FF2B5EF4-FFF2-40B4-BE49-F238E27FC236}">
                      <a16:creationId xmlns:a16="http://schemas.microsoft.com/office/drawing/2014/main" id="{7BFCF327-54C9-46E3-A1A8-8E95B275F79F}"/>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6" name="Oval 514">
                  <a:extLst>
                    <a:ext uri="{FF2B5EF4-FFF2-40B4-BE49-F238E27FC236}">
                      <a16:creationId xmlns:a16="http://schemas.microsoft.com/office/drawing/2014/main" id="{693DAE81-64C4-4CE2-8D22-363E00C6EE11}"/>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7" name="Oval 515">
                  <a:extLst>
                    <a:ext uri="{FF2B5EF4-FFF2-40B4-BE49-F238E27FC236}">
                      <a16:creationId xmlns:a16="http://schemas.microsoft.com/office/drawing/2014/main" id="{E36A1810-3F2D-4411-9582-D4D58E53B4B3}"/>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8" name="Oval 516">
                  <a:extLst>
                    <a:ext uri="{FF2B5EF4-FFF2-40B4-BE49-F238E27FC236}">
                      <a16:creationId xmlns:a16="http://schemas.microsoft.com/office/drawing/2014/main" id="{A57A4D91-7B3A-4A24-89F7-DA73F42AA556}"/>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9" name="Oval 517">
                  <a:extLst>
                    <a:ext uri="{FF2B5EF4-FFF2-40B4-BE49-F238E27FC236}">
                      <a16:creationId xmlns:a16="http://schemas.microsoft.com/office/drawing/2014/main" id="{FF0062A3-D152-4298-A116-4F9CD2AF887D}"/>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0" name="Oval 518">
                  <a:extLst>
                    <a:ext uri="{FF2B5EF4-FFF2-40B4-BE49-F238E27FC236}">
                      <a16:creationId xmlns:a16="http://schemas.microsoft.com/office/drawing/2014/main" id="{479EB3FD-BBD5-4D38-9B2D-42CFAB39AB71}"/>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1" name="Oval 519">
                  <a:extLst>
                    <a:ext uri="{FF2B5EF4-FFF2-40B4-BE49-F238E27FC236}">
                      <a16:creationId xmlns:a16="http://schemas.microsoft.com/office/drawing/2014/main" id="{DE815AC9-129E-42E1-A56E-6F7FBF8784D9}"/>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2" name="Oval 520">
                  <a:extLst>
                    <a:ext uri="{FF2B5EF4-FFF2-40B4-BE49-F238E27FC236}">
                      <a16:creationId xmlns:a16="http://schemas.microsoft.com/office/drawing/2014/main" id="{EA10758F-BCB9-44E0-8603-23B695138F07}"/>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3" name="Oval 521">
                  <a:extLst>
                    <a:ext uri="{FF2B5EF4-FFF2-40B4-BE49-F238E27FC236}">
                      <a16:creationId xmlns:a16="http://schemas.microsoft.com/office/drawing/2014/main" id="{843F5833-D830-4E6B-9A5B-96BAC162E3BB}"/>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4" name="Oval 522">
                  <a:extLst>
                    <a:ext uri="{FF2B5EF4-FFF2-40B4-BE49-F238E27FC236}">
                      <a16:creationId xmlns:a16="http://schemas.microsoft.com/office/drawing/2014/main" id="{9334A10A-8B03-4BEC-95E7-73BA162A238F}"/>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5" name="Oval 523">
                  <a:extLst>
                    <a:ext uri="{FF2B5EF4-FFF2-40B4-BE49-F238E27FC236}">
                      <a16:creationId xmlns:a16="http://schemas.microsoft.com/office/drawing/2014/main" id="{11BFD46A-9823-447E-9BEA-33A53078BA2F}"/>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6" name="Oval 524">
                  <a:extLst>
                    <a:ext uri="{FF2B5EF4-FFF2-40B4-BE49-F238E27FC236}">
                      <a16:creationId xmlns:a16="http://schemas.microsoft.com/office/drawing/2014/main" id="{E3B8C108-80CD-4BF7-9D78-B8681CA5D693}"/>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7" name="Oval 525">
                  <a:extLst>
                    <a:ext uri="{FF2B5EF4-FFF2-40B4-BE49-F238E27FC236}">
                      <a16:creationId xmlns:a16="http://schemas.microsoft.com/office/drawing/2014/main" id="{ADB26A3B-756F-4F9E-A406-0DC5B4031C8A}"/>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8" name="Oval 526">
                  <a:extLst>
                    <a:ext uri="{FF2B5EF4-FFF2-40B4-BE49-F238E27FC236}">
                      <a16:creationId xmlns:a16="http://schemas.microsoft.com/office/drawing/2014/main" id="{C9BEE146-4AB8-43F6-9C09-FBA40C436DCD}"/>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9" name="Oval 527">
                  <a:extLst>
                    <a:ext uri="{FF2B5EF4-FFF2-40B4-BE49-F238E27FC236}">
                      <a16:creationId xmlns:a16="http://schemas.microsoft.com/office/drawing/2014/main" id="{D5901E45-F25F-4F47-AC39-B077F03B1A42}"/>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0" name="Oval 528">
                  <a:extLst>
                    <a:ext uri="{FF2B5EF4-FFF2-40B4-BE49-F238E27FC236}">
                      <a16:creationId xmlns:a16="http://schemas.microsoft.com/office/drawing/2014/main" id="{C976130E-5C2A-4A0D-AB09-90E6BEDC0787}"/>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1" name="Oval 529">
                  <a:extLst>
                    <a:ext uri="{FF2B5EF4-FFF2-40B4-BE49-F238E27FC236}">
                      <a16:creationId xmlns:a16="http://schemas.microsoft.com/office/drawing/2014/main" id="{04327622-D363-47A1-B8FB-430F01BA62DB}"/>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2" name="Oval 530">
                  <a:extLst>
                    <a:ext uri="{FF2B5EF4-FFF2-40B4-BE49-F238E27FC236}">
                      <a16:creationId xmlns:a16="http://schemas.microsoft.com/office/drawing/2014/main" id="{744E2799-37FB-48B0-98D3-12EFB302A918}"/>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3" name="Oval 531">
                  <a:extLst>
                    <a:ext uri="{FF2B5EF4-FFF2-40B4-BE49-F238E27FC236}">
                      <a16:creationId xmlns:a16="http://schemas.microsoft.com/office/drawing/2014/main" id="{FA751636-B0EC-419B-8879-F2E8B5EC016E}"/>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4" name="Oval 532">
                  <a:extLst>
                    <a:ext uri="{FF2B5EF4-FFF2-40B4-BE49-F238E27FC236}">
                      <a16:creationId xmlns:a16="http://schemas.microsoft.com/office/drawing/2014/main" id="{1B9C2E2F-30CB-417F-94E7-5A6E90ACA986}"/>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5" name="Oval 533">
                  <a:extLst>
                    <a:ext uri="{FF2B5EF4-FFF2-40B4-BE49-F238E27FC236}">
                      <a16:creationId xmlns:a16="http://schemas.microsoft.com/office/drawing/2014/main" id="{E6B94F1C-01A5-4A1F-A348-A15C9A24E644}"/>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6" name="Oval 534">
                  <a:extLst>
                    <a:ext uri="{FF2B5EF4-FFF2-40B4-BE49-F238E27FC236}">
                      <a16:creationId xmlns:a16="http://schemas.microsoft.com/office/drawing/2014/main" id="{547262DF-8CA3-4E53-8C57-2D26C19CEDCE}"/>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7" name="Oval 535">
                  <a:extLst>
                    <a:ext uri="{FF2B5EF4-FFF2-40B4-BE49-F238E27FC236}">
                      <a16:creationId xmlns:a16="http://schemas.microsoft.com/office/drawing/2014/main" id="{6E24A028-388A-438A-B9F4-D5E20C3357D4}"/>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8" name="Oval 536">
                  <a:extLst>
                    <a:ext uri="{FF2B5EF4-FFF2-40B4-BE49-F238E27FC236}">
                      <a16:creationId xmlns:a16="http://schemas.microsoft.com/office/drawing/2014/main" id="{5357576A-989F-4F9E-8FFD-E75F05B9B630}"/>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9" name="Oval 537">
                  <a:extLst>
                    <a:ext uri="{FF2B5EF4-FFF2-40B4-BE49-F238E27FC236}">
                      <a16:creationId xmlns:a16="http://schemas.microsoft.com/office/drawing/2014/main" id="{2B911934-8D6D-428E-852E-8100D00ED01C}"/>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0" name="Oval 538">
                  <a:extLst>
                    <a:ext uri="{FF2B5EF4-FFF2-40B4-BE49-F238E27FC236}">
                      <a16:creationId xmlns:a16="http://schemas.microsoft.com/office/drawing/2014/main" id="{8E6BB847-4296-47F2-9047-AF1F1599DD7C}"/>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1" name="Oval 539">
                  <a:extLst>
                    <a:ext uri="{FF2B5EF4-FFF2-40B4-BE49-F238E27FC236}">
                      <a16:creationId xmlns:a16="http://schemas.microsoft.com/office/drawing/2014/main" id="{2F80C380-0B4C-44A1-93C7-5F156DA97AE4}"/>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2" name="Oval 540">
                  <a:extLst>
                    <a:ext uri="{FF2B5EF4-FFF2-40B4-BE49-F238E27FC236}">
                      <a16:creationId xmlns:a16="http://schemas.microsoft.com/office/drawing/2014/main" id="{DEE93A61-5676-467F-9E9D-F67C131C5B7E}"/>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3" name="Oval 541">
                  <a:extLst>
                    <a:ext uri="{FF2B5EF4-FFF2-40B4-BE49-F238E27FC236}">
                      <a16:creationId xmlns:a16="http://schemas.microsoft.com/office/drawing/2014/main" id="{A9DE0691-29D4-428B-9DBC-07C34EDE7B6C}"/>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4" name="Oval 542">
                  <a:extLst>
                    <a:ext uri="{FF2B5EF4-FFF2-40B4-BE49-F238E27FC236}">
                      <a16:creationId xmlns:a16="http://schemas.microsoft.com/office/drawing/2014/main" id="{3F318E65-CB21-471E-8363-5EB975F3488A}"/>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5" name="Oval 543">
                  <a:extLst>
                    <a:ext uri="{FF2B5EF4-FFF2-40B4-BE49-F238E27FC236}">
                      <a16:creationId xmlns:a16="http://schemas.microsoft.com/office/drawing/2014/main" id="{19A3FF84-2705-4E96-9506-53F74CC52CFE}"/>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6" name="Oval 544">
                  <a:extLst>
                    <a:ext uri="{FF2B5EF4-FFF2-40B4-BE49-F238E27FC236}">
                      <a16:creationId xmlns:a16="http://schemas.microsoft.com/office/drawing/2014/main" id="{207349F6-6070-4ABA-862E-60E944F18BF0}"/>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7" name="Oval 545">
                  <a:extLst>
                    <a:ext uri="{FF2B5EF4-FFF2-40B4-BE49-F238E27FC236}">
                      <a16:creationId xmlns:a16="http://schemas.microsoft.com/office/drawing/2014/main" id="{8D36F675-83DB-4062-AC47-E6C9C64267F2}"/>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8" name="Oval 546">
                  <a:extLst>
                    <a:ext uri="{FF2B5EF4-FFF2-40B4-BE49-F238E27FC236}">
                      <a16:creationId xmlns:a16="http://schemas.microsoft.com/office/drawing/2014/main" id="{E24440C6-F0B9-43CE-A962-15DD407A6D4D}"/>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9" name="Oval 547">
                  <a:extLst>
                    <a:ext uri="{FF2B5EF4-FFF2-40B4-BE49-F238E27FC236}">
                      <a16:creationId xmlns:a16="http://schemas.microsoft.com/office/drawing/2014/main" id="{AB72DFB5-D93F-49A4-ADA9-CF52C856B225}"/>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0" name="Oval 548">
                  <a:extLst>
                    <a:ext uri="{FF2B5EF4-FFF2-40B4-BE49-F238E27FC236}">
                      <a16:creationId xmlns:a16="http://schemas.microsoft.com/office/drawing/2014/main" id="{A99984C0-D5AC-4374-B0A0-7BF7733477EC}"/>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1" name="Oval 549">
                  <a:extLst>
                    <a:ext uri="{FF2B5EF4-FFF2-40B4-BE49-F238E27FC236}">
                      <a16:creationId xmlns:a16="http://schemas.microsoft.com/office/drawing/2014/main" id="{93567F90-3D24-4F0D-8D75-3E3AD89D2CA9}"/>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2" name="Oval 550">
                  <a:extLst>
                    <a:ext uri="{FF2B5EF4-FFF2-40B4-BE49-F238E27FC236}">
                      <a16:creationId xmlns:a16="http://schemas.microsoft.com/office/drawing/2014/main" id="{372F1702-7D1C-412B-8DE7-18BA80C036CB}"/>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3" name="Oval 551">
                  <a:extLst>
                    <a:ext uri="{FF2B5EF4-FFF2-40B4-BE49-F238E27FC236}">
                      <a16:creationId xmlns:a16="http://schemas.microsoft.com/office/drawing/2014/main" id="{F7C5A699-E52B-42FC-BF6A-CD8BA816BF6D}"/>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4" name="Oval 552">
                  <a:extLst>
                    <a:ext uri="{FF2B5EF4-FFF2-40B4-BE49-F238E27FC236}">
                      <a16:creationId xmlns:a16="http://schemas.microsoft.com/office/drawing/2014/main" id="{3BFC02E5-9638-4B06-91FD-6673B4AD0028}"/>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5" name="Oval 553">
                  <a:extLst>
                    <a:ext uri="{FF2B5EF4-FFF2-40B4-BE49-F238E27FC236}">
                      <a16:creationId xmlns:a16="http://schemas.microsoft.com/office/drawing/2014/main" id="{723718E8-DD98-4713-92C2-9A09F8E65DEB}"/>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6" name="Oval 554">
                  <a:extLst>
                    <a:ext uri="{FF2B5EF4-FFF2-40B4-BE49-F238E27FC236}">
                      <a16:creationId xmlns:a16="http://schemas.microsoft.com/office/drawing/2014/main" id="{D1B40D1A-D3AA-46D9-9F01-880E210D5D59}"/>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7" name="Oval 555">
                  <a:extLst>
                    <a:ext uri="{FF2B5EF4-FFF2-40B4-BE49-F238E27FC236}">
                      <a16:creationId xmlns:a16="http://schemas.microsoft.com/office/drawing/2014/main" id="{17130C68-2BD5-4A2A-9CAE-3EE849F48D7B}"/>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8" name="Oval 556">
                  <a:extLst>
                    <a:ext uri="{FF2B5EF4-FFF2-40B4-BE49-F238E27FC236}">
                      <a16:creationId xmlns:a16="http://schemas.microsoft.com/office/drawing/2014/main" id="{E00BE399-EE30-4BFD-9036-3D83BC868B8B}"/>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9" name="Oval 557">
                  <a:extLst>
                    <a:ext uri="{FF2B5EF4-FFF2-40B4-BE49-F238E27FC236}">
                      <a16:creationId xmlns:a16="http://schemas.microsoft.com/office/drawing/2014/main" id="{22B927CC-8E37-4A4C-8121-ABA51052224E}"/>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0" name="Oval 558">
                  <a:extLst>
                    <a:ext uri="{FF2B5EF4-FFF2-40B4-BE49-F238E27FC236}">
                      <a16:creationId xmlns:a16="http://schemas.microsoft.com/office/drawing/2014/main" id="{B191FFB9-A227-469A-B925-5311ED84EA4C}"/>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1" name="Oval 559">
                  <a:extLst>
                    <a:ext uri="{FF2B5EF4-FFF2-40B4-BE49-F238E27FC236}">
                      <a16:creationId xmlns:a16="http://schemas.microsoft.com/office/drawing/2014/main" id="{A3FC5CD2-4250-4A62-A0FB-F32E1BA2AD8D}"/>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2" name="Oval 560">
                  <a:extLst>
                    <a:ext uri="{FF2B5EF4-FFF2-40B4-BE49-F238E27FC236}">
                      <a16:creationId xmlns:a16="http://schemas.microsoft.com/office/drawing/2014/main" id="{FE1425FA-4B47-4EE8-8F28-F5065FED1954}"/>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3" name="Oval 561">
                  <a:extLst>
                    <a:ext uri="{FF2B5EF4-FFF2-40B4-BE49-F238E27FC236}">
                      <a16:creationId xmlns:a16="http://schemas.microsoft.com/office/drawing/2014/main" id="{E1FA174C-0665-463E-AB9A-8B56FF6BBCA0}"/>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4" name="Oval 562">
                  <a:extLst>
                    <a:ext uri="{FF2B5EF4-FFF2-40B4-BE49-F238E27FC236}">
                      <a16:creationId xmlns:a16="http://schemas.microsoft.com/office/drawing/2014/main" id="{9DC265A1-DDC1-41A9-9119-C0D7239731AF}"/>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5" name="Oval 563">
                  <a:extLst>
                    <a:ext uri="{FF2B5EF4-FFF2-40B4-BE49-F238E27FC236}">
                      <a16:creationId xmlns:a16="http://schemas.microsoft.com/office/drawing/2014/main" id="{1E821EB6-C681-4D47-9560-06567391DB95}"/>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6" name="Oval 564">
                  <a:extLst>
                    <a:ext uri="{FF2B5EF4-FFF2-40B4-BE49-F238E27FC236}">
                      <a16:creationId xmlns:a16="http://schemas.microsoft.com/office/drawing/2014/main" id="{219138BE-5738-4EBA-A2DD-5B8234F39B04}"/>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7" name="Oval 565">
                  <a:extLst>
                    <a:ext uri="{FF2B5EF4-FFF2-40B4-BE49-F238E27FC236}">
                      <a16:creationId xmlns:a16="http://schemas.microsoft.com/office/drawing/2014/main" id="{FCD46143-B8D7-491C-963B-002548441E4A}"/>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8" name="Oval 566">
                  <a:extLst>
                    <a:ext uri="{FF2B5EF4-FFF2-40B4-BE49-F238E27FC236}">
                      <a16:creationId xmlns:a16="http://schemas.microsoft.com/office/drawing/2014/main" id="{BEC1AD37-BA66-4640-A09B-A89695BB7ECA}"/>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9" name="Oval 567">
                  <a:extLst>
                    <a:ext uri="{FF2B5EF4-FFF2-40B4-BE49-F238E27FC236}">
                      <a16:creationId xmlns:a16="http://schemas.microsoft.com/office/drawing/2014/main" id="{B8004BA7-D01B-47BB-950D-685FF8BFA8EE}"/>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0" name="Oval 568">
                  <a:extLst>
                    <a:ext uri="{FF2B5EF4-FFF2-40B4-BE49-F238E27FC236}">
                      <a16:creationId xmlns:a16="http://schemas.microsoft.com/office/drawing/2014/main" id="{F27BCB4D-120A-420C-8B92-EA1B2EDCB93E}"/>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1" name="Oval 569">
                  <a:extLst>
                    <a:ext uri="{FF2B5EF4-FFF2-40B4-BE49-F238E27FC236}">
                      <a16:creationId xmlns:a16="http://schemas.microsoft.com/office/drawing/2014/main" id="{9B773436-8C77-4F07-9CD0-AD20228E6F54}"/>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2" name="Oval 570">
                  <a:extLst>
                    <a:ext uri="{FF2B5EF4-FFF2-40B4-BE49-F238E27FC236}">
                      <a16:creationId xmlns:a16="http://schemas.microsoft.com/office/drawing/2014/main" id="{7E1315CE-5847-4B5E-8142-1F1F7583598B}"/>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3" name="Oval 571">
                  <a:extLst>
                    <a:ext uri="{FF2B5EF4-FFF2-40B4-BE49-F238E27FC236}">
                      <a16:creationId xmlns:a16="http://schemas.microsoft.com/office/drawing/2014/main" id="{6C68952D-1F7F-4E6E-8022-016A56ED419B}"/>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4" name="Oval 572">
                  <a:extLst>
                    <a:ext uri="{FF2B5EF4-FFF2-40B4-BE49-F238E27FC236}">
                      <a16:creationId xmlns:a16="http://schemas.microsoft.com/office/drawing/2014/main" id="{34B18F43-9E98-4EDE-BB11-3A77F8DFC52A}"/>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5" name="Oval 573">
                  <a:extLst>
                    <a:ext uri="{FF2B5EF4-FFF2-40B4-BE49-F238E27FC236}">
                      <a16:creationId xmlns:a16="http://schemas.microsoft.com/office/drawing/2014/main" id="{0911B00E-59F2-4394-94DF-E026A892A9C6}"/>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6" name="Oval 574">
                  <a:extLst>
                    <a:ext uri="{FF2B5EF4-FFF2-40B4-BE49-F238E27FC236}">
                      <a16:creationId xmlns:a16="http://schemas.microsoft.com/office/drawing/2014/main" id="{91BACC01-0972-499C-B30D-2D0DAEBC9A25}"/>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7" name="Oval 575">
                  <a:extLst>
                    <a:ext uri="{FF2B5EF4-FFF2-40B4-BE49-F238E27FC236}">
                      <a16:creationId xmlns:a16="http://schemas.microsoft.com/office/drawing/2014/main" id="{1DF3788E-7AE7-48EF-AC9F-9F714C288849}"/>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8" name="Oval 576">
                  <a:extLst>
                    <a:ext uri="{FF2B5EF4-FFF2-40B4-BE49-F238E27FC236}">
                      <a16:creationId xmlns:a16="http://schemas.microsoft.com/office/drawing/2014/main" id="{BCCBEEF9-13BB-4351-9A1D-1485CE9847C3}"/>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9" name="Oval 577">
                  <a:extLst>
                    <a:ext uri="{FF2B5EF4-FFF2-40B4-BE49-F238E27FC236}">
                      <a16:creationId xmlns:a16="http://schemas.microsoft.com/office/drawing/2014/main" id="{7C88418D-2F36-40F3-B96D-30DC788D376C}"/>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0" name="Oval 578">
                  <a:extLst>
                    <a:ext uri="{FF2B5EF4-FFF2-40B4-BE49-F238E27FC236}">
                      <a16:creationId xmlns:a16="http://schemas.microsoft.com/office/drawing/2014/main" id="{1E475D20-863E-4701-8887-5E121B39C73E}"/>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1" name="Oval 579">
                  <a:extLst>
                    <a:ext uri="{FF2B5EF4-FFF2-40B4-BE49-F238E27FC236}">
                      <a16:creationId xmlns:a16="http://schemas.microsoft.com/office/drawing/2014/main" id="{9120253A-16AC-4C61-A216-CFDAE7DA02CA}"/>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2" name="Oval 580">
                  <a:extLst>
                    <a:ext uri="{FF2B5EF4-FFF2-40B4-BE49-F238E27FC236}">
                      <a16:creationId xmlns:a16="http://schemas.microsoft.com/office/drawing/2014/main" id="{58096FF5-A346-4260-8F6A-D81CD6AF95B7}"/>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3" name="Oval 581">
                  <a:extLst>
                    <a:ext uri="{FF2B5EF4-FFF2-40B4-BE49-F238E27FC236}">
                      <a16:creationId xmlns:a16="http://schemas.microsoft.com/office/drawing/2014/main" id="{8E211B41-63CA-41A9-96F6-572448210C7E}"/>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4" name="Oval 582">
                  <a:extLst>
                    <a:ext uri="{FF2B5EF4-FFF2-40B4-BE49-F238E27FC236}">
                      <a16:creationId xmlns:a16="http://schemas.microsoft.com/office/drawing/2014/main" id="{FC09D659-D211-4741-95AF-2FEF53DC9210}"/>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5" name="Oval 583">
                  <a:extLst>
                    <a:ext uri="{FF2B5EF4-FFF2-40B4-BE49-F238E27FC236}">
                      <a16:creationId xmlns:a16="http://schemas.microsoft.com/office/drawing/2014/main" id="{B1855E4E-BB68-426F-8749-05D7CA1F859A}"/>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6" name="Oval 584">
                  <a:extLst>
                    <a:ext uri="{FF2B5EF4-FFF2-40B4-BE49-F238E27FC236}">
                      <a16:creationId xmlns:a16="http://schemas.microsoft.com/office/drawing/2014/main" id="{FA012F4A-D6C0-462C-9580-C21FC1B26302}"/>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7" name="Oval 585">
                  <a:extLst>
                    <a:ext uri="{FF2B5EF4-FFF2-40B4-BE49-F238E27FC236}">
                      <a16:creationId xmlns:a16="http://schemas.microsoft.com/office/drawing/2014/main" id="{02955BC9-D33C-4C40-9BDE-62C5151E4973}"/>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8" name="Oval 586">
                  <a:extLst>
                    <a:ext uri="{FF2B5EF4-FFF2-40B4-BE49-F238E27FC236}">
                      <a16:creationId xmlns:a16="http://schemas.microsoft.com/office/drawing/2014/main" id="{967CB121-2F13-4AC1-98DF-264864015418}"/>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9" name="Oval 587">
                  <a:extLst>
                    <a:ext uri="{FF2B5EF4-FFF2-40B4-BE49-F238E27FC236}">
                      <a16:creationId xmlns:a16="http://schemas.microsoft.com/office/drawing/2014/main" id="{31B0CC8B-EEAE-4448-8657-CCD3887BE80D}"/>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0" name="Oval 588">
                  <a:extLst>
                    <a:ext uri="{FF2B5EF4-FFF2-40B4-BE49-F238E27FC236}">
                      <a16:creationId xmlns:a16="http://schemas.microsoft.com/office/drawing/2014/main" id="{728B0245-F493-4199-A900-32A4EC992F91}"/>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1" name="Oval 589">
                  <a:extLst>
                    <a:ext uri="{FF2B5EF4-FFF2-40B4-BE49-F238E27FC236}">
                      <a16:creationId xmlns:a16="http://schemas.microsoft.com/office/drawing/2014/main" id="{88293606-BF13-4F2E-8FD1-17D50D12837B}"/>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2" name="Oval 590">
                  <a:extLst>
                    <a:ext uri="{FF2B5EF4-FFF2-40B4-BE49-F238E27FC236}">
                      <a16:creationId xmlns:a16="http://schemas.microsoft.com/office/drawing/2014/main" id="{46773A36-2512-4A5B-A03E-80C85780D22F}"/>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3" name="Oval 591">
                  <a:extLst>
                    <a:ext uri="{FF2B5EF4-FFF2-40B4-BE49-F238E27FC236}">
                      <a16:creationId xmlns:a16="http://schemas.microsoft.com/office/drawing/2014/main" id="{F9146A15-C6CF-423A-B8FF-2A4D3C4270A4}"/>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4" name="Oval 592">
                  <a:extLst>
                    <a:ext uri="{FF2B5EF4-FFF2-40B4-BE49-F238E27FC236}">
                      <a16:creationId xmlns:a16="http://schemas.microsoft.com/office/drawing/2014/main" id="{26374934-9BF5-43F3-A192-61E70F242B3B}"/>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5" name="Oval 593">
                  <a:extLst>
                    <a:ext uri="{FF2B5EF4-FFF2-40B4-BE49-F238E27FC236}">
                      <a16:creationId xmlns:a16="http://schemas.microsoft.com/office/drawing/2014/main" id="{5D0E8580-832B-4579-9B0A-EFF00F49DA3C}"/>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6" name="Oval 594">
                  <a:extLst>
                    <a:ext uri="{FF2B5EF4-FFF2-40B4-BE49-F238E27FC236}">
                      <a16:creationId xmlns:a16="http://schemas.microsoft.com/office/drawing/2014/main" id="{1DD92E1D-2068-438E-8545-115367BDF7CC}"/>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7" name="Oval 595">
                  <a:extLst>
                    <a:ext uri="{FF2B5EF4-FFF2-40B4-BE49-F238E27FC236}">
                      <a16:creationId xmlns:a16="http://schemas.microsoft.com/office/drawing/2014/main" id="{0F144CCA-84A1-4845-81E0-94DB453BCB34}"/>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8" name="Oval 596">
                  <a:extLst>
                    <a:ext uri="{FF2B5EF4-FFF2-40B4-BE49-F238E27FC236}">
                      <a16:creationId xmlns:a16="http://schemas.microsoft.com/office/drawing/2014/main" id="{8AA02117-284C-4CB0-BFF6-E243E7257494}"/>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9" name="Oval 597">
                  <a:extLst>
                    <a:ext uri="{FF2B5EF4-FFF2-40B4-BE49-F238E27FC236}">
                      <a16:creationId xmlns:a16="http://schemas.microsoft.com/office/drawing/2014/main" id="{7C4DD4FC-D8CB-4E48-86A5-1A446534921E}"/>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0" name="Oval 598">
                  <a:extLst>
                    <a:ext uri="{FF2B5EF4-FFF2-40B4-BE49-F238E27FC236}">
                      <a16:creationId xmlns:a16="http://schemas.microsoft.com/office/drawing/2014/main" id="{540F089E-6D2B-47D6-9890-B3B85714D199}"/>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1" name="Oval 599">
                  <a:extLst>
                    <a:ext uri="{FF2B5EF4-FFF2-40B4-BE49-F238E27FC236}">
                      <a16:creationId xmlns:a16="http://schemas.microsoft.com/office/drawing/2014/main" id="{3AEAE02B-F484-4481-B638-CB46869036E6}"/>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2" name="Oval 600">
                  <a:extLst>
                    <a:ext uri="{FF2B5EF4-FFF2-40B4-BE49-F238E27FC236}">
                      <a16:creationId xmlns:a16="http://schemas.microsoft.com/office/drawing/2014/main" id="{AFAAEF19-9E5A-4075-8D6D-CE9BA8D831DC}"/>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3" name="Oval 601">
                  <a:extLst>
                    <a:ext uri="{FF2B5EF4-FFF2-40B4-BE49-F238E27FC236}">
                      <a16:creationId xmlns:a16="http://schemas.microsoft.com/office/drawing/2014/main" id="{786421D5-229F-4AF1-8EC4-053B8577ED91}"/>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4" name="Oval 602">
                  <a:extLst>
                    <a:ext uri="{FF2B5EF4-FFF2-40B4-BE49-F238E27FC236}">
                      <a16:creationId xmlns:a16="http://schemas.microsoft.com/office/drawing/2014/main" id="{EC0BCCB1-473F-49AB-ABC1-F8D3CDC9F3AD}"/>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5" name="Oval 603">
                  <a:extLst>
                    <a:ext uri="{FF2B5EF4-FFF2-40B4-BE49-F238E27FC236}">
                      <a16:creationId xmlns:a16="http://schemas.microsoft.com/office/drawing/2014/main" id="{2593EF9A-E23B-4EC9-9C95-2931297D01BE}"/>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6" name="Oval 604">
                  <a:extLst>
                    <a:ext uri="{FF2B5EF4-FFF2-40B4-BE49-F238E27FC236}">
                      <a16:creationId xmlns:a16="http://schemas.microsoft.com/office/drawing/2014/main" id="{EBF31D2D-F6E4-4F7F-B7AF-BA854BDC7000}"/>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7" name="Oval 605">
                  <a:extLst>
                    <a:ext uri="{FF2B5EF4-FFF2-40B4-BE49-F238E27FC236}">
                      <a16:creationId xmlns:a16="http://schemas.microsoft.com/office/drawing/2014/main" id="{F6214849-35DD-4A6B-9F02-6C520ED88949}"/>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8" name="Oval 606">
                  <a:extLst>
                    <a:ext uri="{FF2B5EF4-FFF2-40B4-BE49-F238E27FC236}">
                      <a16:creationId xmlns:a16="http://schemas.microsoft.com/office/drawing/2014/main" id="{988EA0A9-3BA1-4B59-9D1F-AE5F27763E63}"/>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3311" name="Group 808">
                <a:extLst>
                  <a:ext uri="{FF2B5EF4-FFF2-40B4-BE49-F238E27FC236}">
                    <a16:creationId xmlns:a16="http://schemas.microsoft.com/office/drawing/2014/main" id="{235E8F59-E258-47E5-82E0-4E0C9C3D2476}"/>
                  </a:ext>
                </a:extLst>
              </p:cNvPr>
              <p:cNvGrpSpPr/>
              <p:nvPr/>
            </p:nvGrpSpPr>
            <p:grpSpPr bwMode="auto">
              <a:xfrm>
                <a:off x="623" y="2306"/>
                <a:ext cx="2467" cy="786"/>
                <a:chOff x="623" y="2306"/>
                <a:chExt cx="2467" cy="786"/>
              </a:xfrm>
              <a:grpFill/>
            </p:grpSpPr>
            <p:sp>
              <p:nvSpPr>
                <p:cNvPr id="3329" name="Oval 608">
                  <a:extLst>
                    <a:ext uri="{FF2B5EF4-FFF2-40B4-BE49-F238E27FC236}">
                      <a16:creationId xmlns:a16="http://schemas.microsoft.com/office/drawing/2014/main" id="{32A61A68-1EEB-49C9-9655-8C325ECCC7DD}"/>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0" name="Oval 609">
                  <a:extLst>
                    <a:ext uri="{FF2B5EF4-FFF2-40B4-BE49-F238E27FC236}">
                      <a16:creationId xmlns:a16="http://schemas.microsoft.com/office/drawing/2014/main" id="{5DBA60A6-CEEB-4AAF-A5C8-9015CA7073F9}"/>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1" name="Oval 610">
                  <a:extLst>
                    <a:ext uri="{FF2B5EF4-FFF2-40B4-BE49-F238E27FC236}">
                      <a16:creationId xmlns:a16="http://schemas.microsoft.com/office/drawing/2014/main" id="{C13D7FA3-B1B3-4786-A86E-BD645F3FA139}"/>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2" name="Oval 611">
                  <a:extLst>
                    <a:ext uri="{FF2B5EF4-FFF2-40B4-BE49-F238E27FC236}">
                      <a16:creationId xmlns:a16="http://schemas.microsoft.com/office/drawing/2014/main" id="{17455ACE-9541-4517-9BF6-422EAB102FAF}"/>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3" name="Oval 612">
                  <a:extLst>
                    <a:ext uri="{FF2B5EF4-FFF2-40B4-BE49-F238E27FC236}">
                      <a16:creationId xmlns:a16="http://schemas.microsoft.com/office/drawing/2014/main" id="{FFB7D763-BB8C-4719-8EAF-BE35C475F4ED}"/>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4" name="Oval 613">
                  <a:extLst>
                    <a:ext uri="{FF2B5EF4-FFF2-40B4-BE49-F238E27FC236}">
                      <a16:creationId xmlns:a16="http://schemas.microsoft.com/office/drawing/2014/main" id="{7A903E66-2BD6-4328-98E0-F3B040E35CB6}"/>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5" name="Oval 614">
                  <a:extLst>
                    <a:ext uri="{FF2B5EF4-FFF2-40B4-BE49-F238E27FC236}">
                      <a16:creationId xmlns:a16="http://schemas.microsoft.com/office/drawing/2014/main" id="{0AAF3083-1EB1-42AA-9444-880BB80B3064}"/>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6" name="Oval 615">
                  <a:extLst>
                    <a:ext uri="{FF2B5EF4-FFF2-40B4-BE49-F238E27FC236}">
                      <a16:creationId xmlns:a16="http://schemas.microsoft.com/office/drawing/2014/main" id="{BF850B76-7D00-4DB1-A16B-6F40C90EFFAA}"/>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7" name="Oval 616">
                  <a:extLst>
                    <a:ext uri="{FF2B5EF4-FFF2-40B4-BE49-F238E27FC236}">
                      <a16:creationId xmlns:a16="http://schemas.microsoft.com/office/drawing/2014/main" id="{B63ACA0E-70C1-4478-BDD8-16D6C85AA975}"/>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8" name="Oval 617">
                  <a:extLst>
                    <a:ext uri="{FF2B5EF4-FFF2-40B4-BE49-F238E27FC236}">
                      <a16:creationId xmlns:a16="http://schemas.microsoft.com/office/drawing/2014/main" id="{DB234214-FC26-4868-B284-110885B2B956}"/>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9" name="Oval 618">
                  <a:extLst>
                    <a:ext uri="{FF2B5EF4-FFF2-40B4-BE49-F238E27FC236}">
                      <a16:creationId xmlns:a16="http://schemas.microsoft.com/office/drawing/2014/main" id="{BACA7763-9375-4485-8CA2-165630F900CD}"/>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0" name="Oval 619">
                  <a:extLst>
                    <a:ext uri="{FF2B5EF4-FFF2-40B4-BE49-F238E27FC236}">
                      <a16:creationId xmlns:a16="http://schemas.microsoft.com/office/drawing/2014/main" id="{509EEB03-BAEC-4E0A-AFC0-EC3D5C533997}"/>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1" name="Oval 620">
                  <a:extLst>
                    <a:ext uri="{FF2B5EF4-FFF2-40B4-BE49-F238E27FC236}">
                      <a16:creationId xmlns:a16="http://schemas.microsoft.com/office/drawing/2014/main" id="{014D2E6C-84DE-40F8-BE12-7EB847B382DB}"/>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2" name="Oval 621">
                  <a:extLst>
                    <a:ext uri="{FF2B5EF4-FFF2-40B4-BE49-F238E27FC236}">
                      <a16:creationId xmlns:a16="http://schemas.microsoft.com/office/drawing/2014/main" id="{BC830299-29B6-4502-A736-D3160DAE498A}"/>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3" name="Oval 622">
                  <a:extLst>
                    <a:ext uri="{FF2B5EF4-FFF2-40B4-BE49-F238E27FC236}">
                      <a16:creationId xmlns:a16="http://schemas.microsoft.com/office/drawing/2014/main" id="{ED92FD20-7669-480E-81B9-41DD05C28D50}"/>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4" name="Oval 623">
                  <a:extLst>
                    <a:ext uri="{FF2B5EF4-FFF2-40B4-BE49-F238E27FC236}">
                      <a16:creationId xmlns:a16="http://schemas.microsoft.com/office/drawing/2014/main" id="{2C298AD2-2432-43EF-8627-3EF57D666D9C}"/>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5" name="Oval 624">
                  <a:extLst>
                    <a:ext uri="{FF2B5EF4-FFF2-40B4-BE49-F238E27FC236}">
                      <a16:creationId xmlns:a16="http://schemas.microsoft.com/office/drawing/2014/main" id="{80A9445F-5442-4CDD-AC20-B50D8C9B3204}"/>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6" name="Oval 625">
                  <a:extLst>
                    <a:ext uri="{FF2B5EF4-FFF2-40B4-BE49-F238E27FC236}">
                      <a16:creationId xmlns:a16="http://schemas.microsoft.com/office/drawing/2014/main" id="{5A2FAFD0-A6E2-4B73-ADDC-1D90674B7A07}"/>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7" name="Oval 626">
                  <a:extLst>
                    <a:ext uri="{FF2B5EF4-FFF2-40B4-BE49-F238E27FC236}">
                      <a16:creationId xmlns:a16="http://schemas.microsoft.com/office/drawing/2014/main" id="{6A5945E4-6C70-4A11-97F5-8B0FB97F527B}"/>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8" name="Oval 627">
                  <a:extLst>
                    <a:ext uri="{FF2B5EF4-FFF2-40B4-BE49-F238E27FC236}">
                      <a16:creationId xmlns:a16="http://schemas.microsoft.com/office/drawing/2014/main" id="{4C9A7E18-CBB2-4A4D-8861-6E0C3A87D24E}"/>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9" name="Oval 628">
                  <a:extLst>
                    <a:ext uri="{FF2B5EF4-FFF2-40B4-BE49-F238E27FC236}">
                      <a16:creationId xmlns:a16="http://schemas.microsoft.com/office/drawing/2014/main" id="{84C03C31-0B34-4382-9D81-8BDEEAB4F9DC}"/>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0" name="Oval 629">
                  <a:extLst>
                    <a:ext uri="{FF2B5EF4-FFF2-40B4-BE49-F238E27FC236}">
                      <a16:creationId xmlns:a16="http://schemas.microsoft.com/office/drawing/2014/main" id="{1C9BD775-24D6-4E44-BFD6-FB2453C2914C}"/>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1" name="Oval 630">
                  <a:extLst>
                    <a:ext uri="{FF2B5EF4-FFF2-40B4-BE49-F238E27FC236}">
                      <a16:creationId xmlns:a16="http://schemas.microsoft.com/office/drawing/2014/main" id="{72696B24-974E-4145-B1AD-4A5DDEBD959A}"/>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2" name="Oval 631">
                  <a:extLst>
                    <a:ext uri="{FF2B5EF4-FFF2-40B4-BE49-F238E27FC236}">
                      <a16:creationId xmlns:a16="http://schemas.microsoft.com/office/drawing/2014/main" id="{14E59F1B-98AF-4DA1-8B0B-B4022E3A0573}"/>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3" name="Oval 632">
                  <a:extLst>
                    <a:ext uri="{FF2B5EF4-FFF2-40B4-BE49-F238E27FC236}">
                      <a16:creationId xmlns:a16="http://schemas.microsoft.com/office/drawing/2014/main" id="{FBEED069-3245-49CE-9E4E-B05AE7FD9D29}"/>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4" name="Oval 633">
                  <a:extLst>
                    <a:ext uri="{FF2B5EF4-FFF2-40B4-BE49-F238E27FC236}">
                      <a16:creationId xmlns:a16="http://schemas.microsoft.com/office/drawing/2014/main" id="{01F5B65F-8C31-4FFC-A574-B57541CACF30}"/>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5" name="Oval 634">
                  <a:extLst>
                    <a:ext uri="{FF2B5EF4-FFF2-40B4-BE49-F238E27FC236}">
                      <a16:creationId xmlns:a16="http://schemas.microsoft.com/office/drawing/2014/main" id="{0E33FD47-E09A-4692-94B8-8152236EEACB}"/>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6" name="Oval 635">
                  <a:extLst>
                    <a:ext uri="{FF2B5EF4-FFF2-40B4-BE49-F238E27FC236}">
                      <a16:creationId xmlns:a16="http://schemas.microsoft.com/office/drawing/2014/main" id="{615187F8-90E1-4C1C-9FFC-81DF9473BCD7}"/>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7" name="Oval 636">
                  <a:extLst>
                    <a:ext uri="{FF2B5EF4-FFF2-40B4-BE49-F238E27FC236}">
                      <a16:creationId xmlns:a16="http://schemas.microsoft.com/office/drawing/2014/main" id="{6FF92296-03CF-4443-922C-D2915F554DC6}"/>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8" name="Oval 637">
                  <a:extLst>
                    <a:ext uri="{FF2B5EF4-FFF2-40B4-BE49-F238E27FC236}">
                      <a16:creationId xmlns:a16="http://schemas.microsoft.com/office/drawing/2014/main" id="{F8D65B9C-021D-4F87-8A82-4BC437E1CCFD}"/>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9" name="Oval 638">
                  <a:extLst>
                    <a:ext uri="{FF2B5EF4-FFF2-40B4-BE49-F238E27FC236}">
                      <a16:creationId xmlns:a16="http://schemas.microsoft.com/office/drawing/2014/main" id="{6EC3C914-4E5D-4E6E-9148-CE441631DE56}"/>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0" name="Oval 639">
                  <a:extLst>
                    <a:ext uri="{FF2B5EF4-FFF2-40B4-BE49-F238E27FC236}">
                      <a16:creationId xmlns:a16="http://schemas.microsoft.com/office/drawing/2014/main" id="{8A7B3758-07C0-4144-898A-43B6639D7266}"/>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1" name="Oval 640">
                  <a:extLst>
                    <a:ext uri="{FF2B5EF4-FFF2-40B4-BE49-F238E27FC236}">
                      <a16:creationId xmlns:a16="http://schemas.microsoft.com/office/drawing/2014/main" id="{3BEF6107-672C-45B3-9EC3-2D84DDD1DAAB}"/>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2" name="Oval 641">
                  <a:extLst>
                    <a:ext uri="{FF2B5EF4-FFF2-40B4-BE49-F238E27FC236}">
                      <a16:creationId xmlns:a16="http://schemas.microsoft.com/office/drawing/2014/main" id="{9FDE8444-2F5B-49D7-B42F-5EC5EF88EB5B}"/>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3" name="Oval 642">
                  <a:extLst>
                    <a:ext uri="{FF2B5EF4-FFF2-40B4-BE49-F238E27FC236}">
                      <a16:creationId xmlns:a16="http://schemas.microsoft.com/office/drawing/2014/main" id="{C48C86D5-048B-4CE9-945D-6031AB055BC0}"/>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4" name="Oval 643">
                  <a:extLst>
                    <a:ext uri="{FF2B5EF4-FFF2-40B4-BE49-F238E27FC236}">
                      <a16:creationId xmlns:a16="http://schemas.microsoft.com/office/drawing/2014/main" id="{FE1F8932-9F54-46DE-9BF9-E1C6FC254237}"/>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5" name="Oval 644">
                  <a:extLst>
                    <a:ext uri="{FF2B5EF4-FFF2-40B4-BE49-F238E27FC236}">
                      <a16:creationId xmlns:a16="http://schemas.microsoft.com/office/drawing/2014/main" id="{C2B5235B-F6D3-4F9F-A005-DEC8C6CC10D8}"/>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6" name="Oval 645">
                  <a:extLst>
                    <a:ext uri="{FF2B5EF4-FFF2-40B4-BE49-F238E27FC236}">
                      <a16:creationId xmlns:a16="http://schemas.microsoft.com/office/drawing/2014/main" id="{79664EE2-5FBC-47DD-92D9-3F174250C2AB}"/>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7" name="Oval 646">
                  <a:extLst>
                    <a:ext uri="{FF2B5EF4-FFF2-40B4-BE49-F238E27FC236}">
                      <a16:creationId xmlns:a16="http://schemas.microsoft.com/office/drawing/2014/main" id="{2DF8BA0E-8314-4889-BE84-BFC041CD440F}"/>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8" name="Oval 647">
                  <a:extLst>
                    <a:ext uri="{FF2B5EF4-FFF2-40B4-BE49-F238E27FC236}">
                      <a16:creationId xmlns:a16="http://schemas.microsoft.com/office/drawing/2014/main" id="{21FD1E7C-2EA2-494E-A37A-D801C4331DA0}"/>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9" name="Oval 648">
                  <a:extLst>
                    <a:ext uri="{FF2B5EF4-FFF2-40B4-BE49-F238E27FC236}">
                      <a16:creationId xmlns:a16="http://schemas.microsoft.com/office/drawing/2014/main" id="{1A03E295-251A-416C-8E55-548EDB7E1929}"/>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0" name="Oval 649">
                  <a:extLst>
                    <a:ext uri="{FF2B5EF4-FFF2-40B4-BE49-F238E27FC236}">
                      <a16:creationId xmlns:a16="http://schemas.microsoft.com/office/drawing/2014/main" id="{FCDE0BFA-D435-4D8C-9CB1-94EB805128FB}"/>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1" name="Oval 650">
                  <a:extLst>
                    <a:ext uri="{FF2B5EF4-FFF2-40B4-BE49-F238E27FC236}">
                      <a16:creationId xmlns:a16="http://schemas.microsoft.com/office/drawing/2014/main" id="{D0CCEA4B-2DE4-4C5F-A409-431D0EB53289}"/>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2" name="Oval 651">
                  <a:extLst>
                    <a:ext uri="{FF2B5EF4-FFF2-40B4-BE49-F238E27FC236}">
                      <a16:creationId xmlns:a16="http://schemas.microsoft.com/office/drawing/2014/main" id="{09AC111F-73EF-4CCD-BEDA-4270D4BF2DD0}"/>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3" name="Oval 652">
                  <a:extLst>
                    <a:ext uri="{FF2B5EF4-FFF2-40B4-BE49-F238E27FC236}">
                      <a16:creationId xmlns:a16="http://schemas.microsoft.com/office/drawing/2014/main" id="{E4B9CC45-ECFE-4378-9752-40A19884DC2B}"/>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4" name="Oval 653">
                  <a:extLst>
                    <a:ext uri="{FF2B5EF4-FFF2-40B4-BE49-F238E27FC236}">
                      <a16:creationId xmlns:a16="http://schemas.microsoft.com/office/drawing/2014/main" id="{1C196972-BE74-4FB4-8458-6B2B1D986A74}"/>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5" name="Oval 654">
                  <a:extLst>
                    <a:ext uri="{FF2B5EF4-FFF2-40B4-BE49-F238E27FC236}">
                      <a16:creationId xmlns:a16="http://schemas.microsoft.com/office/drawing/2014/main" id="{448BE207-CFB0-4BDA-819E-20C6F803BF8E}"/>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6" name="Oval 655">
                  <a:extLst>
                    <a:ext uri="{FF2B5EF4-FFF2-40B4-BE49-F238E27FC236}">
                      <a16:creationId xmlns:a16="http://schemas.microsoft.com/office/drawing/2014/main" id="{4DF09874-030B-438C-9938-05F2D0F33F05}"/>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7" name="Oval 656">
                  <a:extLst>
                    <a:ext uri="{FF2B5EF4-FFF2-40B4-BE49-F238E27FC236}">
                      <a16:creationId xmlns:a16="http://schemas.microsoft.com/office/drawing/2014/main" id="{40786F8F-E4D1-4741-8290-FB25125615D5}"/>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8" name="Oval 657">
                  <a:extLst>
                    <a:ext uri="{FF2B5EF4-FFF2-40B4-BE49-F238E27FC236}">
                      <a16:creationId xmlns:a16="http://schemas.microsoft.com/office/drawing/2014/main" id="{DDABA83C-1529-4B61-8026-6A5372F57BA4}"/>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9" name="Oval 658">
                  <a:extLst>
                    <a:ext uri="{FF2B5EF4-FFF2-40B4-BE49-F238E27FC236}">
                      <a16:creationId xmlns:a16="http://schemas.microsoft.com/office/drawing/2014/main" id="{4B49799F-449F-4D85-8560-F80C3BD099EB}"/>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0" name="Oval 659">
                  <a:extLst>
                    <a:ext uri="{FF2B5EF4-FFF2-40B4-BE49-F238E27FC236}">
                      <a16:creationId xmlns:a16="http://schemas.microsoft.com/office/drawing/2014/main" id="{05DFCFB0-5D05-4824-9EC4-7399A21E4ADD}"/>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1" name="Oval 660">
                  <a:extLst>
                    <a:ext uri="{FF2B5EF4-FFF2-40B4-BE49-F238E27FC236}">
                      <a16:creationId xmlns:a16="http://schemas.microsoft.com/office/drawing/2014/main" id="{2211C04B-41F9-4553-A9B2-D062D3A194F2}"/>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2" name="Oval 661">
                  <a:extLst>
                    <a:ext uri="{FF2B5EF4-FFF2-40B4-BE49-F238E27FC236}">
                      <a16:creationId xmlns:a16="http://schemas.microsoft.com/office/drawing/2014/main" id="{5123348B-AB91-42AB-AC52-91B73A35D809}"/>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3" name="Oval 662">
                  <a:extLst>
                    <a:ext uri="{FF2B5EF4-FFF2-40B4-BE49-F238E27FC236}">
                      <a16:creationId xmlns:a16="http://schemas.microsoft.com/office/drawing/2014/main" id="{5AE421B5-67F6-456E-8DDD-352D3D8D9955}"/>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4" name="Oval 663">
                  <a:extLst>
                    <a:ext uri="{FF2B5EF4-FFF2-40B4-BE49-F238E27FC236}">
                      <a16:creationId xmlns:a16="http://schemas.microsoft.com/office/drawing/2014/main" id="{5ED01C82-C6F6-4237-9515-5E9B2E145C93}"/>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5" name="Oval 664">
                  <a:extLst>
                    <a:ext uri="{FF2B5EF4-FFF2-40B4-BE49-F238E27FC236}">
                      <a16:creationId xmlns:a16="http://schemas.microsoft.com/office/drawing/2014/main" id="{E9C9600F-EFB8-46EB-A446-361EC675ABAB}"/>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6" name="Oval 665">
                  <a:extLst>
                    <a:ext uri="{FF2B5EF4-FFF2-40B4-BE49-F238E27FC236}">
                      <a16:creationId xmlns:a16="http://schemas.microsoft.com/office/drawing/2014/main" id="{8CFE06AC-A4CF-4979-940A-A5406C023563}"/>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7" name="Oval 666">
                  <a:extLst>
                    <a:ext uri="{FF2B5EF4-FFF2-40B4-BE49-F238E27FC236}">
                      <a16:creationId xmlns:a16="http://schemas.microsoft.com/office/drawing/2014/main" id="{652E8A52-0FD1-4827-A6B5-C441C0DBDF4B}"/>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8" name="Oval 667">
                  <a:extLst>
                    <a:ext uri="{FF2B5EF4-FFF2-40B4-BE49-F238E27FC236}">
                      <a16:creationId xmlns:a16="http://schemas.microsoft.com/office/drawing/2014/main" id="{53CA4026-702F-45A3-9BBE-5C79AFAAA760}"/>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9" name="Oval 668">
                  <a:extLst>
                    <a:ext uri="{FF2B5EF4-FFF2-40B4-BE49-F238E27FC236}">
                      <a16:creationId xmlns:a16="http://schemas.microsoft.com/office/drawing/2014/main" id="{E43F3E59-A413-4952-A4B0-5B8C16651CB0}"/>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0" name="Oval 669">
                  <a:extLst>
                    <a:ext uri="{FF2B5EF4-FFF2-40B4-BE49-F238E27FC236}">
                      <a16:creationId xmlns:a16="http://schemas.microsoft.com/office/drawing/2014/main" id="{95A65892-BC82-4AF9-8CBA-6E3426BECF42}"/>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1" name="Oval 670">
                  <a:extLst>
                    <a:ext uri="{FF2B5EF4-FFF2-40B4-BE49-F238E27FC236}">
                      <a16:creationId xmlns:a16="http://schemas.microsoft.com/office/drawing/2014/main" id="{801D4D83-A47F-40C8-98D9-853065B5AE1F}"/>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2" name="Oval 671">
                  <a:extLst>
                    <a:ext uri="{FF2B5EF4-FFF2-40B4-BE49-F238E27FC236}">
                      <a16:creationId xmlns:a16="http://schemas.microsoft.com/office/drawing/2014/main" id="{094184DA-1E34-40FA-85D4-93DFDAF2E562}"/>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3" name="Oval 672">
                  <a:extLst>
                    <a:ext uri="{FF2B5EF4-FFF2-40B4-BE49-F238E27FC236}">
                      <a16:creationId xmlns:a16="http://schemas.microsoft.com/office/drawing/2014/main" id="{13E6C9C0-E1F5-4F6B-9D67-BC9E465D361C}"/>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4" name="Oval 673">
                  <a:extLst>
                    <a:ext uri="{FF2B5EF4-FFF2-40B4-BE49-F238E27FC236}">
                      <a16:creationId xmlns:a16="http://schemas.microsoft.com/office/drawing/2014/main" id="{63C04864-AB2F-43A9-AD2C-2BC8A4E63B97}"/>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5" name="Oval 674">
                  <a:extLst>
                    <a:ext uri="{FF2B5EF4-FFF2-40B4-BE49-F238E27FC236}">
                      <a16:creationId xmlns:a16="http://schemas.microsoft.com/office/drawing/2014/main" id="{AAB39C7C-8E4A-40C4-BE7E-DD1D06F829CC}"/>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6" name="Oval 675">
                  <a:extLst>
                    <a:ext uri="{FF2B5EF4-FFF2-40B4-BE49-F238E27FC236}">
                      <a16:creationId xmlns:a16="http://schemas.microsoft.com/office/drawing/2014/main" id="{CB372395-75DF-4E52-8C37-1F4681EECFE5}"/>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7" name="Oval 676">
                  <a:extLst>
                    <a:ext uri="{FF2B5EF4-FFF2-40B4-BE49-F238E27FC236}">
                      <a16:creationId xmlns:a16="http://schemas.microsoft.com/office/drawing/2014/main" id="{2E8F86F7-6D9A-47D2-A36C-85AB82907B7C}"/>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8" name="Oval 677">
                  <a:extLst>
                    <a:ext uri="{FF2B5EF4-FFF2-40B4-BE49-F238E27FC236}">
                      <a16:creationId xmlns:a16="http://schemas.microsoft.com/office/drawing/2014/main" id="{5C58DEF8-5DCD-4E39-829D-05A21C8E4D7B}"/>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9" name="Oval 678">
                  <a:extLst>
                    <a:ext uri="{FF2B5EF4-FFF2-40B4-BE49-F238E27FC236}">
                      <a16:creationId xmlns:a16="http://schemas.microsoft.com/office/drawing/2014/main" id="{4F2A0375-9895-4BB3-81C7-F5AA05B82419}"/>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0" name="Oval 679">
                  <a:extLst>
                    <a:ext uri="{FF2B5EF4-FFF2-40B4-BE49-F238E27FC236}">
                      <a16:creationId xmlns:a16="http://schemas.microsoft.com/office/drawing/2014/main" id="{DFE52F14-71CA-435E-9CA7-A84647E7BB96}"/>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1" name="Oval 680">
                  <a:extLst>
                    <a:ext uri="{FF2B5EF4-FFF2-40B4-BE49-F238E27FC236}">
                      <a16:creationId xmlns:a16="http://schemas.microsoft.com/office/drawing/2014/main" id="{D249BC85-7A1C-4395-97CB-293745547512}"/>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2" name="Oval 681">
                  <a:extLst>
                    <a:ext uri="{FF2B5EF4-FFF2-40B4-BE49-F238E27FC236}">
                      <a16:creationId xmlns:a16="http://schemas.microsoft.com/office/drawing/2014/main" id="{846116EB-9191-4FE6-9671-9E23364726D1}"/>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3" name="Oval 682">
                  <a:extLst>
                    <a:ext uri="{FF2B5EF4-FFF2-40B4-BE49-F238E27FC236}">
                      <a16:creationId xmlns:a16="http://schemas.microsoft.com/office/drawing/2014/main" id="{7B149B73-327B-4F17-B79D-BA8ADA9F05C8}"/>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4" name="Oval 683">
                  <a:extLst>
                    <a:ext uri="{FF2B5EF4-FFF2-40B4-BE49-F238E27FC236}">
                      <a16:creationId xmlns:a16="http://schemas.microsoft.com/office/drawing/2014/main" id="{B1E1747A-60E9-4777-97A7-C8C62B2C190E}"/>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5" name="Oval 684">
                  <a:extLst>
                    <a:ext uri="{FF2B5EF4-FFF2-40B4-BE49-F238E27FC236}">
                      <a16:creationId xmlns:a16="http://schemas.microsoft.com/office/drawing/2014/main" id="{AA8985AF-A3F6-4124-BE64-8031189BFB18}"/>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6" name="Oval 685">
                  <a:extLst>
                    <a:ext uri="{FF2B5EF4-FFF2-40B4-BE49-F238E27FC236}">
                      <a16:creationId xmlns:a16="http://schemas.microsoft.com/office/drawing/2014/main" id="{64EF97DD-412E-4AA7-8152-84C55E173C1A}"/>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7" name="Oval 686">
                  <a:extLst>
                    <a:ext uri="{FF2B5EF4-FFF2-40B4-BE49-F238E27FC236}">
                      <a16:creationId xmlns:a16="http://schemas.microsoft.com/office/drawing/2014/main" id="{E73FBA67-F78C-457E-A922-A10F2C0376F4}"/>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8" name="Oval 687">
                  <a:extLst>
                    <a:ext uri="{FF2B5EF4-FFF2-40B4-BE49-F238E27FC236}">
                      <a16:creationId xmlns:a16="http://schemas.microsoft.com/office/drawing/2014/main" id="{51F9C17E-DD7F-4865-BC6B-B1A9FA62118D}"/>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9" name="Oval 688">
                  <a:extLst>
                    <a:ext uri="{FF2B5EF4-FFF2-40B4-BE49-F238E27FC236}">
                      <a16:creationId xmlns:a16="http://schemas.microsoft.com/office/drawing/2014/main" id="{82588066-80FA-44A1-9AEC-EFFFDE3F8E1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0" name="Oval 689">
                  <a:extLst>
                    <a:ext uri="{FF2B5EF4-FFF2-40B4-BE49-F238E27FC236}">
                      <a16:creationId xmlns:a16="http://schemas.microsoft.com/office/drawing/2014/main" id="{4089CF70-9EBD-4A77-907F-0CD017DD29AC}"/>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1" name="Oval 690">
                  <a:extLst>
                    <a:ext uri="{FF2B5EF4-FFF2-40B4-BE49-F238E27FC236}">
                      <a16:creationId xmlns:a16="http://schemas.microsoft.com/office/drawing/2014/main" id="{FB8F04F5-E6D7-4B47-98AC-5D6F9CB4DE7D}"/>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2" name="Oval 691">
                  <a:extLst>
                    <a:ext uri="{FF2B5EF4-FFF2-40B4-BE49-F238E27FC236}">
                      <a16:creationId xmlns:a16="http://schemas.microsoft.com/office/drawing/2014/main" id="{9B79BE55-7786-411A-A981-36395B99E285}"/>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3" name="Oval 692">
                  <a:extLst>
                    <a:ext uri="{FF2B5EF4-FFF2-40B4-BE49-F238E27FC236}">
                      <a16:creationId xmlns:a16="http://schemas.microsoft.com/office/drawing/2014/main" id="{CB3251FE-D14A-4DFF-84FC-0CAAD4B49678}"/>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4" name="Oval 693">
                  <a:extLst>
                    <a:ext uri="{FF2B5EF4-FFF2-40B4-BE49-F238E27FC236}">
                      <a16:creationId xmlns:a16="http://schemas.microsoft.com/office/drawing/2014/main" id="{B6382D7D-7989-4209-8215-24768F947768}"/>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5" name="Oval 694">
                  <a:extLst>
                    <a:ext uri="{FF2B5EF4-FFF2-40B4-BE49-F238E27FC236}">
                      <a16:creationId xmlns:a16="http://schemas.microsoft.com/office/drawing/2014/main" id="{A9E05965-AB16-44C3-8B9A-7FDEF059E6EE}"/>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6" name="Oval 695">
                  <a:extLst>
                    <a:ext uri="{FF2B5EF4-FFF2-40B4-BE49-F238E27FC236}">
                      <a16:creationId xmlns:a16="http://schemas.microsoft.com/office/drawing/2014/main" id="{3EED76DB-7366-4C55-94F1-8014CE195E63}"/>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7" name="Oval 696">
                  <a:extLst>
                    <a:ext uri="{FF2B5EF4-FFF2-40B4-BE49-F238E27FC236}">
                      <a16:creationId xmlns:a16="http://schemas.microsoft.com/office/drawing/2014/main" id="{67C771AA-9FB0-4236-BC0B-8E280516FF8B}"/>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8" name="Oval 697">
                  <a:extLst>
                    <a:ext uri="{FF2B5EF4-FFF2-40B4-BE49-F238E27FC236}">
                      <a16:creationId xmlns:a16="http://schemas.microsoft.com/office/drawing/2014/main" id="{D9C674B6-0AA0-490F-9D17-A4008DC398EF}"/>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9" name="Oval 698">
                  <a:extLst>
                    <a:ext uri="{FF2B5EF4-FFF2-40B4-BE49-F238E27FC236}">
                      <a16:creationId xmlns:a16="http://schemas.microsoft.com/office/drawing/2014/main" id="{517C87B4-126A-421E-84C9-CD8C0B8496D1}"/>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0" name="Oval 699">
                  <a:extLst>
                    <a:ext uri="{FF2B5EF4-FFF2-40B4-BE49-F238E27FC236}">
                      <a16:creationId xmlns:a16="http://schemas.microsoft.com/office/drawing/2014/main" id="{778922DB-9110-458D-B220-1124DC388866}"/>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1" name="Oval 700">
                  <a:extLst>
                    <a:ext uri="{FF2B5EF4-FFF2-40B4-BE49-F238E27FC236}">
                      <a16:creationId xmlns:a16="http://schemas.microsoft.com/office/drawing/2014/main" id="{F45BED26-2A25-48AD-9812-F70FE7057D79}"/>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2" name="Oval 701">
                  <a:extLst>
                    <a:ext uri="{FF2B5EF4-FFF2-40B4-BE49-F238E27FC236}">
                      <a16:creationId xmlns:a16="http://schemas.microsoft.com/office/drawing/2014/main" id="{0D968FAE-7D0A-49E2-BCAE-8E2ADC91305E}"/>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3" name="Oval 702">
                  <a:extLst>
                    <a:ext uri="{FF2B5EF4-FFF2-40B4-BE49-F238E27FC236}">
                      <a16:creationId xmlns:a16="http://schemas.microsoft.com/office/drawing/2014/main" id="{231D1A50-82AD-49C5-A56F-ACC830012638}"/>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4" name="Oval 703">
                  <a:extLst>
                    <a:ext uri="{FF2B5EF4-FFF2-40B4-BE49-F238E27FC236}">
                      <a16:creationId xmlns:a16="http://schemas.microsoft.com/office/drawing/2014/main" id="{6DE9F66C-5810-4663-925E-CC84AC5A0CA6}"/>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5" name="Oval 704">
                  <a:extLst>
                    <a:ext uri="{FF2B5EF4-FFF2-40B4-BE49-F238E27FC236}">
                      <a16:creationId xmlns:a16="http://schemas.microsoft.com/office/drawing/2014/main" id="{012DB9C9-520D-4A8E-B8F4-3BD93112CF15}"/>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6" name="Oval 705">
                  <a:extLst>
                    <a:ext uri="{FF2B5EF4-FFF2-40B4-BE49-F238E27FC236}">
                      <a16:creationId xmlns:a16="http://schemas.microsoft.com/office/drawing/2014/main" id="{CCCDAAA3-9968-48FE-913B-458C8FB6B412}"/>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7" name="Oval 706">
                  <a:extLst>
                    <a:ext uri="{FF2B5EF4-FFF2-40B4-BE49-F238E27FC236}">
                      <a16:creationId xmlns:a16="http://schemas.microsoft.com/office/drawing/2014/main" id="{1A59DA03-9814-4D4D-A68F-08607001299E}"/>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8" name="Oval 707">
                  <a:extLst>
                    <a:ext uri="{FF2B5EF4-FFF2-40B4-BE49-F238E27FC236}">
                      <a16:creationId xmlns:a16="http://schemas.microsoft.com/office/drawing/2014/main" id="{5F67A0F1-8A85-4472-ABA4-A192C93A0F38}"/>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9" name="Oval 708">
                  <a:extLst>
                    <a:ext uri="{FF2B5EF4-FFF2-40B4-BE49-F238E27FC236}">
                      <a16:creationId xmlns:a16="http://schemas.microsoft.com/office/drawing/2014/main" id="{DC44820E-E48C-484D-AFAF-AB134D7EBCCC}"/>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0" name="Oval 709">
                  <a:extLst>
                    <a:ext uri="{FF2B5EF4-FFF2-40B4-BE49-F238E27FC236}">
                      <a16:creationId xmlns:a16="http://schemas.microsoft.com/office/drawing/2014/main" id="{C0C09B0E-CD0E-45F0-8FE6-7A15B804268E}"/>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1" name="Oval 710">
                  <a:extLst>
                    <a:ext uri="{FF2B5EF4-FFF2-40B4-BE49-F238E27FC236}">
                      <a16:creationId xmlns:a16="http://schemas.microsoft.com/office/drawing/2014/main" id="{4D4DC6CF-F94C-40D5-8BFB-CBFE45C45A25}"/>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2" name="Oval 711">
                  <a:extLst>
                    <a:ext uri="{FF2B5EF4-FFF2-40B4-BE49-F238E27FC236}">
                      <a16:creationId xmlns:a16="http://schemas.microsoft.com/office/drawing/2014/main" id="{86D71FFD-6AD4-4554-BE26-396E67251773}"/>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3" name="Oval 712">
                  <a:extLst>
                    <a:ext uri="{FF2B5EF4-FFF2-40B4-BE49-F238E27FC236}">
                      <a16:creationId xmlns:a16="http://schemas.microsoft.com/office/drawing/2014/main" id="{2947DEF8-7A22-4D23-A6AD-125580CB8F82}"/>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4" name="Oval 713">
                  <a:extLst>
                    <a:ext uri="{FF2B5EF4-FFF2-40B4-BE49-F238E27FC236}">
                      <a16:creationId xmlns:a16="http://schemas.microsoft.com/office/drawing/2014/main" id="{0726D67A-3289-425E-89A3-7E241F1D6A38}"/>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5" name="Oval 714">
                  <a:extLst>
                    <a:ext uri="{FF2B5EF4-FFF2-40B4-BE49-F238E27FC236}">
                      <a16:creationId xmlns:a16="http://schemas.microsoft.com/office/drawing/2014/main" id="{37510C32-FF30-474D-BBA0-4B0A1EC8AB37}"/>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6" name="Oval 715">
                  <a:extLst>
                    <a:ext uri="{FF2B5EF4-FFF2-40B4-BE49-F238E27FC236}">
                      <a16:creationId xmlns:a16="http://schemas.microsoft.com/office/drawing/2014/main" id="{56C9A43A-CB6A-4712-9724-7DCB1CC77085}"/>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7" name="Oval 716">
                  <a:extLst>
                    <a:ext uri="{FF2B5EF4-FFF2-40B4-BE49-F238E27FC236}">
                      <a16:creationId xmlns:a16="http://schemas.microsoft.com/office/drawing/2014/main" id="{4A851302-968B-4A5F-9AD3-C75FDE6422D1}"/>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8" name="Oval 717">
                  <a:extLst>
                    <a:ext uri="{FF2B5EF4-FFF2-40B4-BE49-F238E27FC236}">
                      <a16:creationId xmlns:a16="http://schemas.microsoft.com/office/drawing/2014/main" id="{EC7CB151-74DC-425F-95E3-A3E61AE8A739}"/>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9" name="Oval 718">
                  <a:extLst>
                    <a:ext uri="{FF2B5EF4-FFF2-40B4-BE49-F238E27FC236}">
                      <a16:creationId xmlns:a16="http://schemas.microsoft.com/office/drawing/2014/main" id="{F80D2745-A335-4A34-AE44-A7DE31DAE67E}"/>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0" name="Oval 719">
                  <a:extLst>
                    <a:ext uri="{FF2B5EF4-FFF2-40B4-BE49-F238E27FC236}">
                      <a16:creationId xmlns:a16="http://schemas.microsoft.com/office/drawing/2014/main" id="{34623546-F783-48E3-8FE3-1DC33CBF7544}"/>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1" name="Oval 720">
                  <a:extLst>
                    <a:ext uri="{FF2B5EF4-FFF2-40B4-BE49-F238E27FC236}">
                      <a16:creationId xmlns:a16="http://schemas.microsoft.com/office/drawing/2014/main" id="{DAE79093-A16D-4533-A93B-5AA28BE7014D}"/>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2" name="Oval 721">
                  <a:extLst>
                    <a:ext uri="{FF2B5EF4-FFF2-40B4-BE49-F238E27FC236}">
                      <a16:creationId xmlns:a16="http://schemas.microsoft.com/office/drawing/2014/main" id="{F5933DA1-9D78-40BD-8716-1CEDA0ADB529}"/>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3" name="Oval 722">
                  <a:extLst>
                    <a:ext uri="{FF2B5EF4-FFF2-40B4-BE49-F238E27FC236}">
                      <a16:creationId xmlns:a16="http://schemas.microsoft.com/office/drawing/2014/main" id="{1DB0CBD2-E445-4247-9D70-0C67A7D90DE2}"/>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4" name="Oval 723">
                  <a:extLst>
                    <a:ext uri="{FF2B5EF4-FFF2-40B4-BE49-F238E27FC236}">
                      <a16:creationId xmlns:a16="http://schemas.microsoft.com/office/drawing/2014/main" id="{E3F25ADE-1016-496F-8415-D83C56376CFC}"/>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5" name="Oval 724">
                  <a:extLst>
                    <a:ext uri="{FF2B5EF4-FFF2-40B4-BE49-F238E27FC236}">
                      <a16:creationId xmlns:a16="http://schemas.microsoft.com/office/drawing/2014/main" id="{6C7EEE89-3FCF-4D03-AE30-4AE0F94C0B53}"/>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6" name="Oval 725">
                  <a:extLst>
                    <a:ext uri="{FF2B5EF4-FFF2-40B4-BE49-F238E27FC236}">
                      <a16:creationId xmlns:a16="http://schemas.microsoft.com/office/drawing/2014/main" id="{DD83360A-7E83-4FC2-A8DB-2A03F3C783F7}"/>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7" name="Oval 726">
                  <a:extLst>
                    <a:ext uri="{FF2B5EF4-FFF2-40B4-BE49-F238E27FC236}">
                      <a16:creationId xmlns:a16="http://schemas.microsoft.com/office/drawing/2014/main" id="{BBAEF54C-81B7-4859-B347-1AE7831E7E75}"/>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8" name="Oval 727">
                  <a:extLst>
                    <a:ext uri="{FF2B5EF4-FFF2-40B4-BE49-F238E27FC236}">
                      <a16:creationId xmlns:a16="http://schemas.microsoft.com/office/drawing/2014/main" id="{D7D22BC6-1514-4E53-99D4-96BD85B04D06}"/>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9" name="Oval 728">
                  <a:extLst>
                    <a:ext uri="{FF2B5EF4-FFF2-40B4-BE49-F238E27FC236}">
                      <a16:creationId xmlns:a16="http://schemas.microsoft.com/office/drawing/2014/main" id="{2964326B-BAD7-431D-8AFE-CFAFCEE95ED5}"/>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0" name="Oval 729">
                  <a:extLst>
                    <a:ext uri="{FF2B5EF4-FFF2-40B4-BE49-F238E27FC236}">
                      <a16:creationId xmlns:a16="http://schemas.microsoft.com/office/drawing/2014/main" id="{C5FACE49-67EC-4B75-988A-CECB58327BEA}"/>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1" name="Oval 730">
                  <a:extLst>
                    <a:ext uri="{FF2B5EF4-FFF2-40B4-BE49-F238E27FC236}">
                      <a16:creationId xmlns:a16="http://schemas.microsoft.com/office/drawing/2014/main" id="{5904DD3B-381E-4588-8EF0-A100D26D2801}"/>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2" name="Oval 731">
                  <a:extLst>
                    <a:ext uri="{FF2B5EF4-FFF2-40B4-BE49-F238E27FC236}">
                      <a16:creationId xmlns:a16="http://schemas.microsoft.com/office/drawing/2014/main" id="{ADFE515B-B5E1-4CAC-9738-D577D484781E}"/>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3" name="Oval 732">
                  <a:extLst>
                    <a:ext uri="{FF2B5EF4-FFF2-40B4-BE49-F238E27FC236}">
                      <a16:creationId xmlns:a16="http://schemas.microsoft.com/office/drawing/2014/main" id="{40821635-883D-428B-AC3C-12F393801293}"/>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4" name="Oval 733">
                  <a:extLst>
                    <a:ext uri="{FF2B5EF4-FFF2-40B4-BE49-F238E27FC236}">
                      <a16:creationId xmlns:a16="http://schemas.microsoft.com/office/drawing/2014/main" id="{0B41BE16-5D46-420F-9977-E01C7BD89E8B}"/>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5" name="Oval 734">
                  <a:extLst>
                    <a:ext uri="{FF2B5EF4-FFF2-40B4-BE49-F238E27FC236}">
                      <a16:creationId xmlns:a16="http://schemas.microsoft.com/office/drawing/2014/main" id="{EAA14783-6CD6-4B8A-BE94-89AB05EDA3DE}"/>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6" name="Oval 735">
                  <a:extLst>
                    <a:ext uri="{FF2B5EF4-FFF2-40B4-BE49-F238E27FC236}">
                      <a16:creationId xmlns:a16="http://schemas.microsoft.com/office/drawing/2014/main" id="{49C6BD35-6A04-4DF0-B115-65CAE5938861}"/>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7" name="Oval 736">
                  <a:extLst>
                    <a:ext uri="{FF2B5EF4-FFF2-40B4-BE49-F238E27FC236}">
                      <a16:creationId xmlns:a16="http://schemas.microsoft.com/office/drawing/2014/main" id="{8919A838-2CCE-4B94-A464-1185D79DAF74}"/>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8" name="Oval 737">
                  <a:extLst>
                    <a:ext uri="{FF2B5EF4-FFF2-40B4-BE49-F238E27FC236}">
                      <a16:creationId xmlns:a16="http://schemas.microsoft.com/office/drawing/2014/main" id="{6517EFD9-8D95-4991-B378-EA615654669C}"/>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9" name="Oval 738">
                  <a:extLst>
                    <a:ext uri="{FF2B5EF4-FFF2-40B4-BE49-F238E27FC236}">
                      <a16:creationId xmlns:a16="http://schemas.microsoft.com/office/drawing/2014/main" id="{434C9391-44F1-49C1-887B-D5ABED0E4553}"/>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0" name="Oval 739">
                  <a:extLst>
                    <a:ext uri="{FF2B5EF4-FFF2-40B4-BE49-F238E27FC236}">
                      <a16:creationId xmlns:a16="http://schemas.microsoft.com/office/drawing/2014/main" id="{9360A3BF-8F2F-424D-95E8-B247694408F6}"/>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1" name="Oval 740">
                  <a:extLst>
                    <a:ext uri="{FF2B5EF4-FFF2-40B4-BE49-F238E27FC236}">
                      <a16:creationId xmlns:a16="http://schemas.microsoft.com/office/drawing/2014/main" id="{F5B46FAD-7961-4F46-AD94-6C9213E5A001}"/>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2" name="Oval 741">
                  <a:extLst>
                    <a:ext uri="{FF2B5EF4-FFF2-40B4-BE49-F238E27FC236}">
                      <a16:creationId xmlns:a16="http://schemas.microsoft.com/office/drawing/2014/main" id="{B41A051C-1445-4C5F-889D-85F14DD6A6E6}"/>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3" name="Oval 742">
                  <a:extLst>
                    <a:ext uri="{FF2B5EF4-FFF2-40B4-BE49-F238E27FC236}">
                      <a16:creationId xmlns:a16="http://schemas.microsoft.com/office/drawing/2014/main" id="{F1235DD3-8AE2-4658-8462-BA28A446BA07}"/>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4" name="Oval 743">
                  <a:extLst>
                    <a:ext uri="{FF2B5EF4-FFF2-40B4-BE49-F238E27FC236}">
                      <a16:creationId xmlns:a16="http://schemas.microsoft.com/office/drawing/2014/main" id="{5AB063CC-0BD6-4E4B-9132-113C28AFD273}"/>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5" name="Oval 744">
                  <a:extLst>
                    <a:ext uri="{FF2B5EF4-FFF2-40B4-BE49-F238E27FC236}">
                      <a16:creationId xmlns:a16="http://schemas.microsoft.com/office/drawing/2014/main" id="{22F50328-4100-48E0-8E16-A76DC8BAABBA}"/>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6" name="Oval 745">
                  <a:extLst>
                    <a:ext uri="{FF2B5EF4-FFF2-40B4-BE49-F238E27FC236}">
                      <a16:creationId xmlns:a16="http://schemas.microsoft.com/office/drawing/2014/main" id="{EF2F4046-2603-452B-A24A-BA97B645AE24}"/>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7" name="Oval 746">
                  <a:extLst>
                    <a:ext uri="{FF2B5EF4-FFF2-40B4-BE49-F238E27FC236}">
                      <a16:creationId xmlns:a16="http://schemas.microsoft.com/office/drawing/2014/main" id="{1A957272-79F4-4AE2-BF03-B8F835A4FDDC}"/>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8" name="Oval 747">
                  <a:extLst>
                    <a:ext uri="{FF2B5EF4-FFF2-40B4-BE49-F238E27FC236}">
                      <a16:creationId xmlns:a16="http://schemas.microsoft.com/office/drawing/2014/main" id="{682BACBC-CC35-44FD-AE27-25B8471509E5}"/>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9" name="Oval 748">
                  <a:extLst>
                    <a:ext uri="{FF2B5EF4-FFF2-40B4-BE49-F238E27FC236}">
                      <a16:creationId xmlns:a16="http://schemas.microsoft.com/office/drawing/2014/main" id="{FEF9107D-E299-425A-A08B-86EDC99EF8F9}"/>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0" name="Oval 749">
                  <a:extLst>
                    <a:ext uri="{FF2B5EF4-FFF2-40B4-BE49-F238E27FC236}">
                      <a16:creationId xmlns:a16="http://schemas.microsoft.com/office/drawing/2014/main" id="{BF5FA4AE-CD5D-4FDC-B1B7-74AEF9DB81FC}"/>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1" name="Oval 750">
                  <a:extLst>
                    <a:ext uri="{FF2B5EF4-FFF2-40B4-BE49-F238E27FC236}">
                      <a16:creationId xmlns:a16="http://schemas.microsoft.com/office/drawing/2014/main" id="{450C59C5-32D3-4734-A8D4-A743990295A2}"/>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2" name="Oval 751">
                  <a:extLst>
                    <a:ext uri="{FF2B5EF4-FFF2-40B4-BE49-F238E27FC236}">
                      <a16:creationId xmlns:a16="http://schemas.microsoft.com/office/drawing/2014/main" id="{143B7A24-A955-4333-86AA-65999383CECE}"/>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3" name="Oval 752">
                  <a:extLst>
                    <a:ext uri="{FF2B5EF4-FFF2-40B4-BE49-F238E27FC236}">
                      <a16:creationId xmlns:a16="http://schemas.microsoft.com/office/drawing/2014/main" id="{0F110F3D-DF70-4929-8B12-447549AA6224}"/>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4" name="Oval 753">
                  <a:extLst>
                    <a:ext uri="{FF2B5EF4-FFF2-40B4-BE49-F238E27FC236}">
                      <a16:creationId xmlns:a16="http://schemas.microsoft.com/office/drawing/2014/main" id="{F4FA67AA-CE9D-445C-81CE-C86ABFD1145B}"/>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5" name="Oval 754">
                  <a:extLst>
                    <a:ext uri="{FF2B5EF4-FFF2-40B4-BE49-F238E27FC236}">
                      <a16:creationId xmlns:a16="http://schemas.microsoft.com/office/drawing/2014/main" id="{422207A5-D696-46C4-9344-E72AEC1F76CB}"/>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6" name="Oval 755">
                  <a:extLst>
                    <a:ext uri="{FF2B5EF4-FFF2-40B4-BE49-F238E27FC236}">
                      <a16:creationId xmlns:a16="http://schemas.microsoft.com/office/drawing/2014/main" id="{63F3B452-7EE1-4DDE-90CA-BFD0F7B247F5}"/>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7" name="Oval 756">
                  <a:extLst>
                    <a:ext uri="{FF2B5EF4-FFF2-40B4-BE49-F238E27FC236}">
                      <a16:creationId xmlns:a16="http://schemas.microsoft.com/office/drawing/2014/main" id="{945B2656-0235-4FB5-8CB5-9CCCC598B444}"/>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8" name="Oval 757">
                  <a:extLst>
                    <a:ext uri="{FF2B5EF4-FFF2-40B4-BE49-F238E27FC236}">
                      <a16:creationId xmlns:a16="http://schemas.microsoft.com/office/drawing/2014/main" id="{D250366E-8C90-407E-8792-92518EE3EE05}"/>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9" name="Oval 758">
                  <a:extLst>
                    <a:ext uri="{FF2B5EF4-FFF2-40B4-BE49-F238E27FC236}">
                      <a16:creationId xmlns:a16="http://schemas.microsoft.com/office/drawing/2014/main" id="{5A86E989-4C42-4081-8326-AFC1363913D7}"/>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0" name="Oval 759">
                  <a:extLst>
                    <a:ext uri="{FF2B5EF4-FFF2-40B4-BE49-F238E27FC236}">
                      <a16:creationId xmlns:a16="http://schemas.microsoft.com/office/drawing/2014/main" id="{16CE7107-E97B-4866-8778-51DF4C4AE9BF}"/>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1" name="Oval 760">
                  <a:extLst>
                    <a:ext uri="{FF2B5EF4-FFF2-40B4-BE49-F238E27FC236}">
                      <a16:creationId xmlns:a16="http://schemas.microsoft.com/office/drawing/2014/main" id="{AF8E2074-EFD6-4600-B3C5-9DABFCD31299}"/>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2" name="Oval 761">
                  <a:extLst>
                    <a:ext uri="{FF2B5EF4-FFF2-40B4-BE49-F238E27FC236}">
                      <a16:creationId xmlns:a16="http://schemas.microsoft.com/office/drawing/2014/main" id="{A8A06646-1A8D-4A1E-9166-A89067EC1C2E}"/>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3" name="Oval 762">
                  <a:extLst>
                    <a:ext uri="{FF2B5EF4-FFF2-40B4-BE49-F238E27FC236}">
                      <a16:creationId xmlns:a16="http://schemas.microsoft.com/office/drawing/2014/main" id="{7F19EA3D-40BC-4822-8C4B-02F7EB013A59}"/>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4" name="Oval 763">
                  <a:extLst>
                    <a:ext uri="{FF2B5EF4-FFF2-40B4-BE49-F238E27FC236}">
                      <a16:creationId xmlns:a16="http://schemas.microsoft.com/office/drawing/2014/main" id="{009A0508-0CDF-4211-A48E-CBA08A4FEC99}"/>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5" name="Oval 764">
                  <a:extLst>
                    <a:ext uri="{FF2B5EF4-FFF2-40B4-BE49-F238E27FC236}">
                      <a16:creationId xmlns:a16="http://schemas.microsoft.com/office/drawing/2014/main" id="{3D45542A-5506-4BA6-ACDE-C50580D5EBC0}"/>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6" name="Oval 765">
                  <a:extLst>
                    <a:ext uri="{FF2B5EF4-FFF2-40B4-BE49-F238E27FC236}">
                      <a16:creationId xmlns:a16="http://schemas.microsoft.com/office/drawing/2014/main" id="{DEC05C42-987C-4B94-B43F-2D422000ADE0}"/>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7" name="Oval 766">
                  <a:extLst>
                    <a:ext uri="{FF2B5EF4-FFF2-40B4-BE49-F238E27FC236}">
                      <a16:creationId xmlns:a16="http://schemas.microsoft.com/office/drawing/2014/main" id="{F809E5DE-27CA-4479-9775-C3E323CE42ED}"/>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8" name="Oval 767">
                  <a:extLst>
                    <a:ext uri="{FF2B5EF4-FFF2-40B4-BE49-F238E27FC236}">
                      <a16:creationId xmlns:a16="http://schemas.microsoft.com/office/drawing/2014/main" id="{5EAD9D34-CB6A-40CF-97C2-43A6E3F77363}"/>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9" name="Oval 768">
                  <a:extLst>
                    <a:ext uri="{FF2B5EF4-FFF2-40B4-BE49-F238E27FC236}">
                      <a16:creationId xmlns:a16="http://schemas.microsoft.com/office/drawing/2014/main" id="{F6D497C0-B065-436D-AA13-2A9BCC071685}"/>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0" name="Oval 769">
                  <a:extLst>
                    <a:ext uri="{FF2B5EF4-FFF2-40B4-BE49-F238E27FC236}">
                      <a16:creationId xmlns:a16="http://schemas.microsoft.com/office/drawing/2014/main" id="{93AD8BCA-D997-43CE-8606-DE949D2CFE00}"/>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1" name="Oval 770">
                  <a:extLst>
                    <a:ext uri="{FF2B5EF4-FFF2-40B4-BE49-F238E27FC236}">
                      <a16:creationId xmlns:a16="http://schemas.microsoft.com/office/drawing/2014/main" id="{D2D46815-C46B-4384-A72D-8B77EC205191}"/>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2" name="Oval 771">
                  <a:extLst>
                    <a:ext uri="{FF2B5EF4-FFF2-40B4-BE49-F238E27FC236}">
                      <a16:creationId xmlns:a16="http://schemas.microsoft.com/office/drawing/2014/main" id="{82BE5E5D-E41E-413F-A37C-F2CEBFE28A3A}"/>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3" name="Oval 772">
                  <a:extLst>
                    <a:ext uri="{FF2B5EF4-FFF2-40B4-BE49-F238E27FC236}">
                      <a16:creationId xmlns:a16="http://schemas.microsoft.com/office/drawing/2014/main" id="{BB3E1E1B-8287-4A69-9362-7A7E1466458F}"/>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4" name="Oval 773">
                  <a:extLst>
                    <a:ext uri="{FF2B5EF4-FFF2-40B4-BE49-F238E27FC236}">
                      <a16:creationId xmlns:a16="http://schemas.microsoft.com/office/drawing/2014/main" id="{CDBBBBA0-DDDA-4C14-BA3C-1447C2E0AD5D}"/>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5" name="Oval 774">
                  <a:extLst>
                    <a:ext uri="{FF2B5EF4-FFF2-40B4-BE49-F238E27FC236}">
                      <a16:creationId xmlns:a16="http://schemas.microsoft.com/office/drawing/2014/main" id="{DDF3654E-D706-4AE9-AC72-795764BE0C21}"/>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6" name="Oval 775">
                  <a:extLst>
                    <a:ext uri="{FF2B5EF4-FFF2-40B4-BE49-F238E27FC236}">
                      <a16:creationId xmlns:a16="http://schemas.microsoft.com/office/drawing/2014/main" id="{FB724B31-9F6D-4157-9B8B-8DE702DA6347}"/>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7" name="Oval 776">
                  <a:extLst>
                    <a:ext uri="{FF2B5EF4-FFF2-40B4-BE49-F238E27FC236}">
                      <a16:creationId xmlns:a16="http://schemas.microsoft.com/office/drawing/2014/main" id="{5F35EC27-DD38-46B7-BDDF-5D9825534297}"/>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8" name="Oval 777">
                  <a:extLst>
                    <a:ext uri="{FF2B5EF4-FFF2-40B4-BE49-F238E27FC236}">
                      <a16:creationId xmlns:a16="http://schemas.microsoft.com/office/drawing/2014/main" id="{0EC6C6E4-5650-41C1-93C3-753C3335CD7F}"/>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9" name="Oval 778">
                  <a:extLst>
                    <a:ext uri="{FF2B5EF4-FFF2-40B4-BE49-F238E27FC236}">
                      <a16:creationId xmlns:a16="http://schemas.microsoft.com/office/drawing/2014/main" id="{A597F0D6-440B-44BB-82E7-927D8213B258}"/>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0" name="Oval 779">
                  <a:extLst>
                    <a:ext uri="{FF2B5EF4-FFF2-40B4-BE49-F238E27FC236}">
                      <a16:creationId xmlns:a16="http://schemas.microsoft.com/office/drawing/2014/main" id="{80C8AD49-9BAF-4989-B665-A851A1E5D4E7}"/>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1" name="Oval 780">
                  <a:extLst>
                    <a:ext uri="{FF2B5EF4-FFF2-40B4-BE49-F238E27FC236}">
                      <a16:creationId xmlns:a16="http://schemas.microsoft.com/office/drawing/2014/main" id="{C01652DD-12E1-4360-BB9C-3A94977B0EFF}"/>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2" name="Oval 781">
                  <a:extLst>
                    <a:ext uri="{FF2B5EF4-FFF2-40B4-BE49-F238E27FC236}">
                      <a16:creationId xmlns:a16="http://schemas.microsoft.com/office/drawing/2014/main" id="{63E69087-D786-439F-9CE9-6B4FD5554C87}"/>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3" name="Oval 782">
                  <a:extLst>
                    <a:ext uri="{FF2B5EF4-FFF2-40B4-BE49-F238E27FC236}">
                      <a16:creationId xmlns:a16="http://schemas.microsoft.com/office/drawing/2014/main" id="{FD4B480F-6993-42B2-B18C-71FFDC97866D}"/>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4" name="Oval 783">
                  <a:extLst>
                    <a:ext uri="{FF2B5EF4-FFF2-40B4-BE49-F238E27FC236}">
                      <a16:creationId xmlns:a16="http://schemas.microsoft.com/office/drawing/2014/main" id="{A9669A9D-417F-44FE-B7E0-30F9BDDC9895}"/>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5" name="Oval 784">
                  <a:extLst>
                    <a:ext uri="{FF2B5EF4-FFF2-40B4-BE49-F238E27FC236}">
                      <a16:creationId xmlns:a16="http://schemas.microsoft.com/office/drawing/2014/main" id="{57A7853F-8377-42F0-9A45-1FA8CCBAD4B5}"/>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6" name="Oval 785">
                  <a:extLst>
                    <a:ext uri="{FF2B5EF4-FFF2-40B4-BE49-F238E27FC236}">
                      <a16:creationId xmlns:a16="http://schemas.microsoft.com/office/drawing/2014/main" id="{BCFC67A9-9B15-40C1-8A6C-F7D63A39C465}"/>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7" name="Oval 786">
                  <a:extLst>
                    <a:ext uri="{FF2B5EF4-FFF2-40B4-BE49-F238E27FC236}">
                      <a16:creationId xmlns:a16="http://schemas.microsoft.com/office/drawing/2014/main" id="{7461D457-C9E6-420F-A271-B2A8A8738C10}"/>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8" name="Oval 787">
                  <a:extLst>
                    <a:ext uri="{FF2B5EF4-FFF2-40B4-BE49-F238E27FC236}">
                      <a16:creationId xmlns:a16="http://schemas.microsoft.com/office/drawing/2014/main" id="{434D1A81-817D-4701-8B02-7E405C53E7BE}"/>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9" name="Oval 788">
                  <a:extLst>
                    <a:ext uri="{FF2B5EF4-FFF2-40B4-BE49-F238E27FC236}">
                      <a16:creationId xmlns:a16="http://schemas.microsoft.com/office/drawing/2014/main" id="{D563E3AD-FEC7-4E6B-B9C4-3D42E19E7361}"/>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0" name="Oval 789">
                  <a:extLst>
                    <a:ext uri="{FF2B5EF4-FFF2-40B4-BE49-F238E27FC236}">
                      <a16:creationId xmlns:a16="http://schemas.microsoft.com/office/drawing/2014/main" id="{56E31E30-9D19-4B86-BD1C-4F5F24FAC865}"/>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1" name="Oval 790">
                  <a:extLst>
                    <a:ext uri="{FF2B5EF4-FFF2-40B4-BE49-F238E27FC236}">
                      <a16:creationId xmlns:a16="http://schemas.microsoft.com/office/drawing/2014/main" id="{C591190B-EA7E-40B7-A989-C314FB263CB3}"/>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2" name="Oval 791">
                  <a:extLst>
                    <a:ext uri="{FF2B5EF4-FFF2-40B4-BE49-F238E27FC236}">
                      <a16:creationId xmlns:a16="http://schemas.microsoft.com/office/drawing/2014/main" id="{39E11038-5BC9-4D6A-A741-5893DE4DB3D7}"/>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3" name="Oval 792">
                  <a:extLst>
                    <a:ext uri="{FF2B5EF4-FFF2-40B4-BE49-F238E27FC236}">
                      <a16:creationId xmlns:a16="http://schemas.microsoft.com/office/drawing/2014/main" id="{46477C20-F4CB-47D9-83F1-EABDB972FAD3}"/>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4" name="Oval 793">
                  <a:extLst>
                    <a:ext uri="{FF2B5EF4-FFF2-40B4-BE49-F238E27FC236}">
                      <a16:creationId xmlns:a16="http://schemas.microsoft.com/office/drawing/2014/main" id="{96A02CF5-C38A-4E0A-AE7B-98DE8CC8BC9C}"/>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5" name="Oval 794">
                  <a:extLst>
                    <a:ext uri="{FF2B5EF4-FFF2-40B4-BE49-F238E27FC236}">
                      <a16:creationId xmlns:a16="http://schemas.microsoft.com/office/drawing/2014/main" id="{627E19FC-1EE3-43A7-AA95-F74A64CAC303}"/>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6" name="Oval 795">
                  <a:extLst>
                    <a:ext uri="{FF2B5EF4-FFF2-40B4-BE49-F238E27FC236}">
                      <a16:creationId xmlns:a16="http://schemas.microsoft.com/office/drawing/2014/main" id="{39C1E47A-6FD5-4DE7-9E27-3BDC83D448CD}"/>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7" name="Oval 796">
                  <a:extLst>
                    <a:ext uri="{FF2B5EF4-FFF2-40B4-BE49-F238E27FC236}">
                      <a16:creationId xmlns:a16="http://schemas.microsoft.com/office/drawing/2014/main" id="{87A70332-209B-4327-AAEB-21E203394200}"/>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8" name="Oval 797">
                  <a:extLst>
                    <a:ext uri="{FF2B5EF4-FFF2-40B4-BE49-F238E27FC236}">
                      <a16:creationId xmlns:a16="http://schemas.microsoft.com/office/drawing/2014/main" id="{A21644E1-0A9A-4F47-BC39-6CBFF0556F6E}"/>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9" name="Oval 798">
                  <a:extLst>
                    <a:ext uri="{FF2B5EF4-FFF2-40B4-BE49-F238E27FC236}">
                      <a16:creationId xmlns:a16="http://schemas.microsoft.com/office/drawing/2014/main" id="{350A482C-5107-4583-BC44-7796B283FA09}"/>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0" name="Oval 799">
                  <a:extLst>
                    <a:ext uri="{FF2B5EF4-FFF2-40B4-BE49-F238E27FC236}">
                      <a16:creationId xmlns:a16="http://schemas.microsoft.com/office/drawing/2014/main" id="{EB3AA5B9-093D-4483-88C8-023F967CAB86}"/>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1" name="Oval 800">
                  <a:extLst>
                    <a:ext uri="{FF2B5EF4-FFF2-40B4-BE49-F238E27FC236}">
                      <a16:creationId xmlns:a16="http://schemas.microsoft.com/office/drawing/2014/main" id="{BFA830C3-A78E-4A45-B56C-7A634A3C2B39}"/>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2" name="Oval 801">
                  <a:extLst>
                    <a:ext uri="{FF2B5EF4-FFF2-40B4-BE49-F238E27FC236}">
                      <a16:creationId xmlns:a16="http://schemas.microsoft.com/office/drawing/2014/main" id="{F0FE1897-9B0E-497F-8477-EBC338220862}"/>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3" name="Oval 802">
                  <a:extLst>
                    <a:ext uri="{FF2B5EF4-FFF2-40B4-BE49-F238E27FC236}">
                      <a16:creationId xmlns:a16="http://schemas.microsoft.com/office/drawing/2014/main" id="{AB14BAEB-9FAD-49A3-81C8-5F4630356C92}"/>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4" name="Oval 803">
                  <a:extLst>
                    <a:ext uri="{FF2B5EF4-FFF2-40B4-BE49-F238E27FC236}">
                      <a16:creationId xmlns:a16="http://schemas.microsoft.com/office/drawing/2014/main" id="{6EB46C3E-5F47-41C3-A664-79B7BD171C85}"/>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5" name="Oval 804">
                  <a:extLst>
                    <a:ext uri="{FF2B5EF4-FFF2-40B4-BE49-F238E27FC236}">
                      <a16:creationId xmlns:a16="http://schemas.microsoft.com/office/drawing/2014/main" id="{932FC42E-E6F0-4463-AC94-7A75F1A17337}"/>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6" name="Oval 805">
                  <a:extLst>
                    <a:ext uri="{FF2B5EF4-FFF2-40B4-BE49-F238E27FC236}">
                      <a16:creationId xmlns:a16="http://schemas.microsoft.com/office/drawing/2014/main" id="{848B8B5C-883F-49EE-86D7-B06C3FCF188A}"/>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7" name="Oval 806">
                  <a:extLst>
                    <a:ext uri="{FF2B5EF4-FFF2-40B4-BE49-F238E27FC236}">
                      <a16:creationId xmlns:a16="http://schemas.microsoft.com/office/drawing/2014/main" id="{63E5F3C5-59F6-40AB-8246-A19645C85023}"/>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8" name="Oval 807">
                  <a:extLst>
                    <a:ext uri="{FF2B5EF4-FFF2-40B4-BE49-F238E27FC236}">
                      <a16:creationId xmlns:a16="http://schemas.microsoft.com/office/drawing/2014/main" id="{791BE1EF-41C2-4241-8E0D-88FFEB2B4A1C}"/>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3312" name="Oval 809">
                <a:extLst>
                  <a:ext uri="{FF2B5EF4-FFF2-40B4-BE49-F238E27FC236}">
                    <a16:creationId xmlns:a16="http://schemas.microsoft.com/office/drawing/2014/main" id="{82056EDD-EACE-4FEB-9398-0F5BB0FED44F}"/>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3" name="Oval 810">
                <a:extLst>
                  <a:ext uri="{FF2B5EF4-FFF2-40B4-BE49-F238E27FC236}">
                    <a16:creationId xmlns:a16="http://schemas.microsoft.com/office/drawing/2014/main" id="{02370E9B-CCF3-47A8-A2F6-0544707C1950}"/>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4" name="Oval 811">
                <a:extLst>
                  <a:ext uri="{FF2B5EF4-FFF2-40B4-BE49-F238E27FC236}">
                    <a16:creationId xmlns:a16="http://schemas.microsoft.com/office/drawing/2014/main" id="{DD249CD6-6D86-4DB2-B63F-0CB4D80C52F2}"/>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5" name="Oval 812">
                <a:extLst>
                  <a:ext uri="{FF2B5EF4-FFF2-40B4-BE49-F238E27FC236}">
                    <a16:creationId xmlns:a16="http://schemas.microsoft.com/office/drawing/2014/main" id="{3B98A4F7-7BCC-411E-B8EA-1606B8FC87EE}"/>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6" name="Oval 813">
                <a:extLst>
                  <a:ext uri="{FF2B5EF4-FFF2-40B4-BE49-F238E27FC236}">
                    <a16:creationId xmlns:a16="http://schemas.microsoft.com/office/drawing/2014/main" id="{3A2E0573-9493-4FB2-B8DD-7B55ED7E06B3}"/>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7" name="Oval 814">
                <a:extLst>
                  <a:ext uri="{FF2B5EF4-FFF2-40B4-BE49-F238E27FC236}">
                    <a16:creationId xmlns:a16="http://schemas.microsoft.com/office/drawing/2014/main" id="{ED467E64-7D75-47B6-894A-9609C05F5DDC}"/>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8" name="Oval 815">
                <a:extLst>
                  <a:ext uri="{FF2B5EF4-FFF2-40B4-BE49-F238E27FC236}">
                    <a16:creationId xmlns:a16="http://schemas.microsoft.com/office/drawing/2014/main" id="{B0A41B91-9BC3-4B4B-A23D-8B154ABF7B52}"/>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9" name="Oval 816">
                <a:extLst>
                  <a:ext uri="{FF2B5EF4-FFF2-40B4-BE49-F238E27FC236}">
                    <a16:creationId xmlns:a16="http://schemas.microsoft.com/office/drawing/2014/main" id="{C439D833-3A14-4418-9348-7F9F9754AE9A}"/>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0" name="Oval 817">
                <a:extLst>
                  <a:ext uri="{FF2B5EF4-FFF2-40B4-BE49-F238E27FC236}">
                    <a16:creationId xmlns:a16="http://schemas.microsoft.com/office/drawing/2014/main" id="{221A30AA-951F-43A9-B530-5835A5539913}"/>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1" name="Oval 818">
                <a:extLst>
                  <a:ext uri="{FF2B5EF4-FFF2-40B4-BE49-F238E27FC236}">
                    <a16:creationId xmlns:a16="http://schemas.microsoft.com/office/drawing/2014/main" id="{34B8E2F6-17AE-4AC9-90AA-4F37462BDB68}"/>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2" name="Oval 819">
                <a:extLst>
                  <a:ext uri="{FF2B5EF4-FFF2-40B4-BE49-F238E27FC236}">
                    <a16:creationId xmlns:a16="http://schemas.microsoft.com/office/drawing/2014/main" id="{1F5BFDB8-F661-48DC-AC66-4C01D8DF44D9}"/>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3" name="Oval 820">
                <a:extLst>
                  <a:ext uri="{FF2B5EF4-FFF2-40B4-BE49-F238E27FC236}">
                    <a16:creationId xmlns:a16="http://schemas.microsoft.com/office/drawing/2014/main" id="{0C1A21F7-0741-4F5E-9F99-26B2CBE2F8AC}"/>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4" name="Oval 821">
                <a:extLst>
                  <a:ext uri="{FF2B5EF4-FFF2-40B4-BE49-F238E27FC236}">
                    <a16:creationId xmlns:a16="http://schemas.microsoft.com/office/drawing/2014/main" id="{40F989F7-E463-49E3-928D-832194CE2F3F}"/>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5" name="Oval 822">
                <a:extLst>
                  <a:ext uri="{FF2B5EF4-FFF2-40B4-BE49-F238E27FC236}">
                    <a16:creationId xmlns:a16="http://schemas.microsoft.com/office/drawing/2014/main" id="{E149C4E2-80C3-40C2-BC97-2F0E27DAC746}"/>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6" name="Oval 823">
                <a:extLst>
                  <a:ext uri="{FF2B5EF4-FFF2-40B4-BE49-F238E27FC236}">
                    <a16:creationId xmlns:a16="http://schemas.microsoft.com/office/drawing/2014/main" id="{8187EE10-3FC6-44EB-A848-FA7FDA563E2C}"/>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7" name="Oval 824">
                <a:extLst>
                  <a:ext uri="{FF2B5EF4-FFF2-40B4-BE49-F238E27FC236}">
                    <a16:creationId xmlns:a16="http://schemas.microsoft.com/office/drawing/2014/main" id="{61F88776-6DB1-4A66-BFBD-54CC41D5FEE8}"/>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8" name="Oval 825">
                <a:extLst>
                  <a:ext uri="{FF2B5EF4-FFF2-40B4-BE49-F238E27FC236}">
                    <a16:creationId xmlns:a16="http://schemas.microsoft.com/office/drawing/2014/main" id="{0A260C53-097A-4685-8DFC-F7CF0D69437B}"/>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55" name="任意多边形: 形状 1654">
              <a:extLst>
                <a:ext uri="{FF2B5EF4-FFF2-40B4-BE49-F238E27FC236}">
                  <a16:creationId xmlns:a16="http://schemas.microsoft.com/office/drawing/2014/main" id="{E9095E1E-DC3D-421F-AF2A-95FD29EC6844}"/>
                </a:ext>
              </a:extLst>
            </p:cNvPr>
            <p:cNvSpPr/>
            <p:nvPr userDrawn="1"/>
          </p:nvSpPr>
          <p:spPr>
            <a:xfrm flipH="1">
              <a:off x="-37788" y="9525"/>
              <a:ext cx="3751086" cy="2495112"/>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gs>
                <a:gs pos="49000">
                  <a:srgbClr val="40DCDC">
                    <a:alpha val="85000"/>
                  </a:srgbClr>
                </a:gs>
                <a:gs pos="100000">
                  <a:schemeClr val="accent2">
                    <a:alpha val="3500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nvGrpSpPr>
          <p:cNvPr id="4951" name="组合 4950">
            <a:extLst>
              <a:ext uri="{FF2B5EF4-FFF2-40B4-BE49-F238E27FC236}">
                <a16:creationId xmlns:a16="http://schemas.microsoft.com/office/drawing/2014/main" id="{068352DF-50B9-4E67-A2C6-EBEC5CD7A0F0}"/>
              </a:ext>
            </a:extLst>
          </p:cNvPr>
          <p:cNvGrpSpPr/>
          <p:nvPr userDrawn="1"/>
        </p:nvGrpSpPr>
        <p:grpSpPr>
          <a:xfrm flipH="1">
            <a:off x="9946937" y="4171950"/>
            <a:ext cx="4030405" cy="4034848"/>
            <a:chOff x="-1944114" y="3977289"/>
            <a:chExt cx="4310482" cy="4315234"/>
          </a:xfrm>
        </p:grpSpPr>
        <p:grpSp>
          <p:nvGrpSpPr>
            <p:cNvPr id="4129" name="Group 4">
              <a:extLst>
                <a:ext uri="{FF2B5EF4-FFF2-40B4-BE49-F238E27FC236}">
                  <a16:creationId xmlns:a16="http://schemas.microsoft.com/office/drawing/2014/main" id="{920E868A-C7BA-4E9E-95C9-0926EC003A0F}"/>
                </a:ext>
              </a:extLst>
            </p:cNvPr>
            <p:cNvGrpSpPr>
              <a:grpSpLocks noChangeAspect="1"/>
            </p:cNvGrpSpPr>
            <p:nvPr userDrawn="1"/>
          </p:nvGrpSpPr>
          <p:grpSpPr bwMode="auto">
            <a:xfrm rot="19949742">
              <a:off x="-1944114" y="3977289"/>
              <a:ext cx="4310482" cy="4315234"/>
              <a:chOff x="453" y="452"/>
              <a:chExt cx="2722" cy="2725"/>
            </a:xfrm>
            <a:gradFill>
              <a:gsLst>
                <a:gs pos="76000">
                  <a:srgbClr val="4F84C4">
                    <a:lumMod val="88000"/>
                    <a:lumOff val="12000"/>
                    <a:alpha val="80000"/>
                  </a:srgbClr>
                </a:gs>
                <a:gs pos="23000">
                  <a:schemeClr val="accent3">
                    <a:lumMod val="100000"/>
                    <a:alpha val="24000"/>
                  </a:schemeClr>
                </a:gs>
                <a:gs pos="100000">
                  <a:srgbClr val="328AD2">
                    <a:lumMod val="66000"/>
                    <a:lumOff val="34000"/>
                  </a:srgbClr>
                </a:gs>
              </a:gsLst>
              <a:lin ang="7800000" scaled="0"/>
            </a:gradFill>
          </p:grpSpPr>
          <p:grpSp>
            <p:nvGrpSpPr>
              <p:cNvPr id="4130" name="Group 205">
                <a:extLst>
                  <a:ext uri="{FF2B5EF4-FFF2-40B4-BE49-F238E27FC236}">
                    <a16:creationId xmlns:a16="http://schemas.microsoft.com/office/drawing/2014/main" id="{4C0E61BF-D385-45D6-8EAD-4D253EF1B0CA}"/>
                  </a:ext>
                </a:extLst>
              </p:cNvPr>
              <p:cNvGrpSpPr/>
              <p:nvPr/>
            </p:nvGrpSpPr>
            <p:grpSpPr bwMode="auto">
              <a:xfrm>
                <a:off x="623" y="452"/>
                <a:ext cx="2382" cy="789"/>
                <a:chOff x="623" y="452"/>
                <a:chExt cx="2382" cy="789"/>
              </a:xfrm>
              <a:grpFill/>
            </p:grpSpPr>
            <p:sp>
              <p:nvSpPr>
                <p:cNvPr id="4751" name="Oval 5">
                  <a:extLst>
                    <a:ext uri="{FF2B5EF4-FFF2-40B4-BE49-F238E27FC236}">
                      <a16:creationId xmlns:a16="http://schemas.microsoft.com/office/drawing/2014/main" id="{E56E17AE-2246-42DA-A0E0-8CC6EEB5EB01}"/>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2" name="Oval 6">
                  <a:extLst>
                    <a:ext uri="{FF2B5EF4-FFF2-40B4-BE49-F238E27FC236}">
                      <a16:creationId xmlns:a16="http://schemas.microsoft.com/office/drawing/2014/main" id="{A8B23328-DF55-4681-B6FA-89B775040F38}"/>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3" name="Oval 7">
                  <a:extLst>
                    <a:ext uri="{FF2B5EF4-FFF2-40B4-BE49-F238E27FC236}">
                      <a16:creationId xmlns:a16="http://schemas.microsoft.com/office/drawing/2014/main" id="{4CB2DAD2-CE26-4304-A2F5-D187E5414E02}"/>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4" name="Oval 8">
                  <a:extLst>
                    <a:ext uri="{FF2B5EF4-FFF2-40B4-BE49-F238E27FC236}">
                      <a16:creationId xmlns:a16="http://schemas.microsoft.com/office/drawing/2014/main" id="{DF0A3DFC-CAB3-4350-9CD0-641F566B0868}"/>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5" name="Oval 9">
                  <a:extLst>
                    <a:ext uri="{FF2B5EF4-FFF2-40B4-BE49-F238E27FC236}">
                      <a16:creationId xmlns:a16="http://schemas.microsoft.com/office/drawing/2014/main" id="{9EE6D114-3CFF-4D2E-A7EB-907EE62CCF8B}"/>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6" name="Oval 10">
                  <a:extLst>
                    <a:ext uri="{FF2B5EF4-FFF2-40B4-BE49-F238E27FC236}">
                      <a16:creationId xmlns:a16="http://schemas.microsoft.com/office/drawing/2014/main" id="{2CA88531-AB54-4B86-8229-E5A0E7E32716}"/>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7" name="Oval 11">
                  <a:extLst>
                    <a:ext uri="{FF2B5EF4-FFF2-40B4-BE49-F238E27FC236}">
                      <a16:creationId xmlns:a16="http://schemas.microsoft.com/office/drawing/2014/main" id="{B13C1DEC-11F2-4E4B-897C-FD97B04F0B93}"/>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8" name="Oval 12">
                  <a:extLst>
                    <a:ext uri="{FF2B5EF4-FFF2-40B4-BE49-F238E27FC236}">
                      <a16:creationId xmlns:a16="http://schemas.microsoft.com/office/drawing/2014/main" id="{A290426C-ED32-40E8-8F4B-37D08BDDC514}"/>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9" name="Oval 13">
                  <a:extLst>
                    <a:ext uri="{FF2B5EF4-FFF2-40B4-BE49-F238E27FC236}">
                      <a16:creationId xmlns:a16="http://schemas.microsoft.com/office/drawing/2014/main" id="{39CF88CB-A368-4210-8885-68925CD957A5}"/>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0" name="Oval 14">
                  <a:extLst>
                    <a:ext uri="{FF2B5EF4-FFF2-40B4-BE49-F238E27FC236}">
                      <a16:creationId xmlns:a16="http://schemas.microsoft.com/office/drawing/2014/main" id="{2D859A40-8BB1-40D1-89C5-739AC86C4231}"/>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1" name="Oval 15">
                  <a:extLst>
                    <a:ext uri="{FF2B5EF4-FFF2-40B4-BE49-F238E27FC236}">
                      <a16:creationId xmlns:a16="http://schemas.microsoft.com/office/drawing/2014/main" id="{8AFB2995-0F8D-4364-8505-BC37467356BC}"/>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2" name="Oval 16">
                  <a:extLst>
                    <a:ext uri="{FF2B5EF4-FFF2-40B4-BE49-F238E27FC236}">
                      <a16:creationId xmlns:a16="http://schemas.microsoft.com/office/drawing/2014/main" id="{9C18462B-06E7-4177-8D9E-2AE32E7326D1}"/>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3" name="Oval 17">
                  <a:extLst>
                    <a:ext uri="{FF2B5EF4-FFF2-40B4-BE49-F238E27FC236}">
                      <a16:creationId xmlns:a16="http://schemas.microsoft.com/office/drawing/2014/main" id="{AF3EE8CB-7706-4E1B-A0E3-60F9F068328A}"/>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4" name="Oval 18">
                  <a:extLst>
                    <a:ext uri="{FF2B5EF4-FFF2-40B4-BE49-F238E27FC236}">
                      <a16:creationId xmlns:a16="http://schemas.microsoft.com/office/drawing/2014/main" id="{E03B392A-1754-4C98-A914-85D608CEA041}"/>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5" name="Oval 19">
                  <a:extLst>
                    <a:ext uri="{FF2B5EF4-FFF2-40B4-BE49-F238E27FC236}">
                      <a16:creationId xmlns:a16="http://schemas.microsoft.com/office/drawing/2014/main" id="{39905535-0BD7-473F-97E6-2B8E32DD9BEE}"/>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6" name="Oval 20">
                  <a:extLst>
                    <a:ext uri="{FF2B5EF4-FFF2-40B4-BE49-F238E27FC236}">
                      <a16:creationId xmlns:a16="http://schemas.microsoft.com/office/drawing/2014/main" id="{D215FA59-7050-4B27-8B5D-1416C9A15A0C}"/>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7" name="Oval 21">
                  <a:extLst>
                    <a:ext uri="{FF2B5EF4-FFF2-40B4-BE49-F238E27FC236}">
                      <a16:creationId xmlns:a16="http://schemas.microsoft.com/office/drawing/2014/main" id="{E44E5F0D-DC8A-48DB-A649-9D61EF3B670E}"/>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8" name="Oval 22">
                  <a:extLst>
                    <a:ext uri="{FF2B5EF4-FFF2-40B4-BE49-F238E27FC236}">
                      <a16:creationId xmlns:a16="http://schemas.microsoft.com/office/drawing/2014/main" id="{42C2E302-49B3-47B2-BE24-69DC14B9CFA5}"/>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9" name="Oval 23">
                  <a:extLst>
                    <a:ext uri="{FF2B5EF4-FFF2-40B4-BE49-F238E27FC236}">
                      <a16:creationId xmlns:a16="http://schemas.microsoft.com/office/drawing/2014/main" id="{72D807BA-D594-4673-B5C9-74269345A4FE}"/>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0" name="Oval 24">
                  <a:extLst>
                    <a:ext uri="{FF2B5EF4-FFF2-40B4-BE49-F238E27FC236}">
                      <a16:creationId xmlns:a16="http://schemas.microsoft.com/office/drawing/2014/main" id="{032584BB-07C1-4FAA-9FFB-076EB5E5853D}"/>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1" name="Oval 25">
                  <a:extLst>
                    <a:ext uri="{FF2B5EF4-FFF2-40B4-BE49-F238E27FC236}">
                      <a16:creationId xmlns:a16="http://schemas.microsoft.com/office/drawing/2014/main" id="{4C04A454-B085-4329-927B-6EC4234CC8FE}"/>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2" name="Oval 26">
                  <a:extLst>
                    <a:ext uri="{FF2B5EF4-FFF2-40B4-BE49-F238E27FC236}">
                      <a16:creationId xmlns:a16="http://schemas.microsoft.com/office/drawing/2014/main" id="{49B4F6D1-B82C-45CC-81FE-73142E3DA77C}"/>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3" name="Oval 27">
                  <a:extLst>
                    <a:ext uri="{FF2B5EF4-FFF2-40B4-BE49-F238E27FC236}">
                      <a16:creationId xmlns:a16="http://schemas.microsoft.com/office/drawing/2014/main" id="{571863EB-D5B1-4E55-AC25-C77C2B413AC7}"/>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4" name="Oval 28">
                  <a:extLst>
                    <a:ext uri="{FF2B5EF4-FFF2-40B4-BE49-F238E27FC236}">
                      <a16:creationId xmlns:a16="http://schemas.microsoft.com/office/drawing/2014/main" id="{483E13B6-BB67-42D5-9333-E0175920C0DF}"/>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5" name="Oval 29">
                  <a:extLst>
                    <a:ext uri="{FF2B5EF4-FFF2-40B4-BE49-F238E27FC236}">
                      <a16:creationId xmlns:a16="http://schemas.microsoft.com/office/drawing/2014/main" id="{A1A7F5BB-3C6E-4359-A41E-6FCBCC26290A}"/>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6" name="Oval 30">
                  <a:extLst>
                    <a:ext uri="{FF2B5EF4-FFF2-40B4-BE49-F238E27FC236}">
                      <a16:creationId xmlns:a16="http://schemas.microsoft.com/office/drawing/2014/main" id="{C94DAB85-3A62-4085-9216-1C701511EE59}"/>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7" name="Oval 31">
                  <a:extLst>
                    <a:ext uri="{FF2B5EF4-FFF2-40B4-BE49-F238E27FC236}">
                      <a16:creationId xmlns:a16="http://schemas.microsoft.com/office/drawing/2014/main" id="{5949962A-E1AA-4214-939A-1A24D849C29A}"/>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8" name="Oval 32">
                  <a:extLst>
                    <a:ext uri="{FF2B5EF4-FFF2-40B4-BE49-F238E27FC236}">
                      <a16:creationId xmlns:a16="http://schemas.microsoft.com/office/drawing/2014/main" id="{952FDF32-C972-41B7-AE30-C60645BE8C27}"/>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9" name="Oval 33">
                  <a:extLst>
                    <a:ext uri="{FF2B5EF4-FFF2-40B4-BE49-F238E27FC236}">
                      <a16:creationId xmlns:a16="http://schemas.microsoft.com/office/drawing/2014/main" id="{54F0976E-3C78-4EF9-B98D-F8FFA23554AE}"/>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0" name="Oval 34">
                  <a:extLst>
                    <a:ext uri="{FF2B5EF4-FFF2-40B4-BE49-F238E27FC236}">
                      <a16:creationId xmlns:a16="http://schemas.microsoft.com/office/drawing/2014/main" id="{0932DD98-B46B-42D3-8356-506A404E9368}"/>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1" name="Oval 35">
                  <a:extLst>
                    <a:ext uri="{FF2B5EF4-FFF2-40B4-BE49-F238E27FC236}">
                      <a16:creationId xmlns:a16="http://schemas.microsoft.com/office/drawing/2014/main" id="{92F2C7CD-8298-4811-8A29-FD121DC6DB6F}"/>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2" name="Oval 36">
                  <a:extLst>
                    <a:ext uri="{FF2B5EF4-FFF2-40B4-BE49-F238E27FC236}">
                      <a16:creationId xmlns:a16="http://schemas.microsoft.com/office/drawing/2014/main" id="{ED0C0B1D-8CF0-41B0-A2CD-724466C7DF2B}"/>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3" name="Oval 37">
                  <a:extLst>
                    <a:ext uri="{FF2B5EF4-FFF2-40B4-BE49-F238E27FC236}">
                      <a16:creationId xmlns:a16="http://schemas.microsoft.com/office/drawing/2014/main" id="{66D0B47E-7DC1-4134-981B-9450D26BC69E}"/>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4" name="Oval 38">
                  <a:extLst>
                    <a:ext uri="{FF2B5EF4-FFF2-40B4-BE49-F238E27FC236}">
                      <a16:creationId xmlns:a16="http://schemas.microsoft.com/office/drawing/2014/main" id="{AD0F620B-B8AE-4EC0-B284-F181D21C814A}"/>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5" name="Oval 39">
                  <a:extLst>
                    <a:ext uri="{FF2B5EF4-FFF2-40B4-BE49-F238E27FC236}">
                      <a16:creationId xmlns:a16="http://schemas.microsoft.com/office/drawing/2014/main" id="{5C4A6F01-60AE-4356-AA1E-21D0D9EF7F59}"/>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6" name="Oval 40">
                  <a:extLst>
                    <a:ext uri="{FF2B5EF4-FFF2-40B4-BE49-F238E27FC236}">
                      <a16:creationId xmlns:a16="http://schemas.microsoft.com/office/drawing/2014/main" id="{4A661F03-4FCE-4A19-AA1F-6C67E42EF70B}"/>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7" name="Oval 41">
                  <a:extLst>
                    <a:ext uri="{FF2B5EF4-FFF2-40B4-BE49-F238E27FC236}">
                      <a16:creationId xmlns:a16="http://schemas.microsoft.com/office/drawing/2014/main" id="{8329F1E1-E314-4BCC-AC7C-54031A3E006A}"/>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8" name="Oval 42">
                  <a:extLst>
                    <a:ext uri="{FF2B5EF4-FFF2-40B4-BE49-F238E27FC236}">
                      <a16:creationId xmlns:a16="http://schemas.microsoft.com/office/drawing/2014/main" id="{A7284A39-D07F-4FC5-ADBF-183D75761EE7}"/>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9" name="Oval 43">
                  <a:extLst>
                    <a:ext uri="{FF2B5EF4-FFF2-40B4-BE49-F238E27FC236}">
                      <a16:creationId xmlns:a16="http://schemas.microsoft.com/office/drawing/2014/main" id="{12D0F184-778A-4106-8DBD-A5DE1B1E257B}"/>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0" name="Oval 44">
                  <a:extLst>
                    <a:ext uri="{FF2B5EF4-FFF2-40B4-BE49-F238E27FC236}">
                      <a16:creationId xmlns:a16="http://schemas.microsoft.com/office/drawing/2014/main" id="{06905145-AB45-49BD-BFD4-547BDC7890CA}"/>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1" name="Oval 45">
                  <a:extLst>
                    <a:ext uri="{FF2B5EF4-FFF2-40B4-BE49-F238E27FC236}">
                      <a16:creationId xmlns:a16="http://schemas.microsoft.com/office/drawing/2014/main" id="{5F8046B2-15F1-4D68-A577-4270CC56C601}"/>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2" name="Oval 46">
                  <a:extLst>
                    <a:ext uri="{FF2B5EF4-FFF2-40B4-BE49-F238E27FC236}">
                      <a16:creationId xmlns:a16="http://schemas.microsoft.com/office/drawing/2014/main" id="{4DF6473A-3588-4CDD-BBAD-DAB59F4F2453}"/>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3" name="Oval 47">
                  <a:extLst>
                    <a:ext uri="{FF2B5EF4-FFF2-40B4-BE49-F238E27FC236}">
                      <a16:creationId xmlns:a16="http://schemas.microsoft.com/office/drawing/2014/main" id="{F4867839-39F0-4E6D-8DD9-3DDC7429D7CB}"/>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4" name="Oval 48">
                  <a:extLst>
                    <a:ext uri="{FF2B5EF4-FFF2-40B4-BE49-F238E27FC236}">
                      <a16:creationId xmlns:a16="http://schemas.microsoft.com/office/drawing/2014/main" id="{8C5B8F74-E75D-4B3B-B7A5-483416D7A3F6}"/>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5" name="Oval 49">
                  <a:extLst>
                    <a:ext uri="{FF2B5EF4-FFF2-40B4-BE49-F238E27FC236}">
                      <a16:creationId xmlns:a16="http://schemas.microsoft.com/office/drawing/2014/main" id="{16023920-A04C-4827-A8B9-6A55DA8ABBC8}"/>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6" name="Oval 50">
                  <a:extLst>
                    <a:ext uri="{FF2B5EF4-FFF2-40B4-BE49-F238E27FC236}">
                      <a16:creationId xmlns:a16="http://schemas.microsoft.com/office/drawing/2014/main" id="{D44C25AD-E5EF-4973-A693-ECA72177D911}"/>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7" name="Oval 51">
                  <a:extLst>
                    <a:ext uri="{FF2B5EF4-FFF2-40B4-BE49-F238E27FC236}">
                      <a16:creationId xmlns:a16="http://schemas.microsoft.com/office/drawing/2014/main" id="{522383E2-D839-48E3-A609-2FB56B8401BA}"/>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8" name="Oval 52">
                  <a:extLst>
                    <a:ext uri="{FF2B5EF4-FFF2-40B4-BE49-F238E27FC236}">
                      <a16:creationId xmlns:a16="http://schemas.microsoft.com/office/drawing/2014/main" id="{426E47CF-105E-44F0-BA13-C72DABD4E403}"/>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9" name="Oval 53">
                  <a:extLst>
                    <a:ext uri="{FF2B5EF4-FFF2-40B4-BE49-F238E27FC236}">
                      <a16:creationId xmlns:a16="http://schemas.microsoft.com/office/drawing/2014/main" id="{C08598D0-B57B-4220-B606-6822D5041494}"/>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0" name="Oval 54">
                  <a:extLst>
                    <a:ext uri="{FF2B5EF4-FFF2-40B4-BE49-F238E27FC236}">
                      <a16:creationId xmlns:a16="http://schemas.microsoft.com/office/drawing/2014/main" id="{B669676B-B4B1-474E-8A75-0FB9537D994A}"/>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1" name="Oval 55">
                  <a:extLst>
                    <a:ext uri="{FF2B5EF4-FFF2-40B4-BE49-F238E27FC236}">
                      <a16:creationId xmlns:a16="http://schemas.microsoft.com/office/drawing/2014/main" id="{10E30761-D1B3-4252-8356-00AE8524C9CB}"/>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2" name="Oval 56">
                  <a:extLst>
                    <a:ext uri="{FF2B5EF4-FFF2-40B4-BE49-F238E27FC236}">
                      <a16:creationId xmlns:a16="http://schemas.microsoft.com/office/drawing/2014/main" id="{F37561BB-5EA7-4E6E-8E66-94CA53E8E750}"/>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3" name="Oval 57">
                  <a:extLst>
                    <a:ext uri="{FF2B5EF4-FFF2-40B4-BE49-F238E27FC236}">
                      <a16:creationId xmlns:a16="http://schemas.microsoft.com/office/drawing/2014/main" id="{C7082143-2373-47A4-82C4-A87BCDC90779}"/>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4" name="Oval 58">
                  <a:extLst>
                    <a:ext uri="{FF2B5EF4-FFF2-40B4-BE49-F238E27FC236}">
                      <a16:creationId xmlns:a16="http://schemas.microsoft.com/office/drawing/2014/main" id="{F79F6939-33AF-4250-A2CE-0B7A7C0EEBC4}"/>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5" name="Oval 59">
                  <a:extLst>
                    <a:ext uri="{FF2B5EF4-FFF2-40B4-BE49-F238E27FC236}">
                      <a16:creationId xmlns:a16="http://schemas.microsoft.com/office/drawing/2014/main" id="{A7CE2B19-5011-4D5E-AB60-9E42C46AC673}"/>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6" name="Oval 60">
                  <a:extLst>
                    <a:ext uri="{FF2B5EF4-FFF2-40B4-BE49-F238E27FC236}">
                      <a16:creationId xmlns:a16="http://schemas.microsoft.com/office/drawing/2014/main" id="{8F353AA3-6293-47AF-935B-6E1C74E3D577}"/>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7" name="Oval 61">
                  <a:extLst>
                    <a:ext uri="{FF2B5EF4-FFF2-40B4-BE49-F238E27FC236}">
                      <a16:creationId xmlns:a16="http://schemas.microsoft.com/office/drawing/2014/main" id="{4CA8489D-CA07-4BCC-9181-B1B5F339F3F4}"/>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8" name="Oval 62">
                  <a:extLst>
                    <a:ext uri="{FF2B5EF4-FFF2-40B4-BE49-F238E27FC236}">
                      <a16:creationId xmlns:a16="http://schemas.microsoft.com/office/drawing/2014/main" id="{5795E058-3409-4037-B590-7BC68BD9870E}"/>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9" name="Oval 63">
                  <a:extLst>
                    <a:ext uri="{FF2B5EF4-FFF2-40B4-BE49-F238E27FC236}">
                      <a16:creationId xmlns:a16="http://schemas.microsoft.com/office/drawing/2014/main" id="{296A795C-5330-4486-BC89-BE1CE4A8EEDC}"/>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0" name="Oval 64">
                  <a:extLst>
                    <a:ext uri="{FF2B5EF4-FFF2-40B4-BE49-F238E27FC236}">
                      <a16:creationId xmlns:a16="http://schemas.microsoft.com/office/drawing/2014/main" id="{BD841499-4E62-41D4-8EBD-CBF1AB74C6F3}"/>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1" name="Oval 65">
                  <a:extLst>
                    <a:ext uri="{FF2B5EF4-FFF2-40B4-BE49-F238E27FC236}">
                      <a16:creationId xmlns:a16="http://schemas.microsoft.com/office/drawing/2014/main" id="{415D4F54-F862-4BDA-88B6-FED00A921C63}"/>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2" name="Oval 66">
                  <a:extLst>
                    <a:ext uri="{FF2B5EF4-FFF2-40B4-BE49-F238E27FC236}">
                      <a16:creationId xmlns:a16="http://schemas.microsoft.com/office/drawing/2014/main" id="{BD8B7C4D-3BA8-483D-B5E8-0720A5F03A39}"/>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3" name="Oval 67">
                  <a:extLst>
                    <a:ext uri="{FF2B5EF4-FFF2-40B4-BE49-F238E27FC236}">
                      <a16:creationId xmlns:a16="http://schemas.microsoft.com/office/drawing/2014/main" id="{35AF8DDD-85C2-4B8D-AFAA-4CE7C6F99734}"/>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4" name="Oval 68">
                  <a:extLst>
                    <a:ext uri="{FF2B5EF4-FFF2-40B4-BE49-F238E27FC236}">
                      <a16:creationId xmlns:a16="http://schemas.microsoft.com/office/drawing/2014/main" id="{0E128323-A905-4C8F-9EA1-F81912B11153}"/>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5" name="Oval 69">
                  <a:extLst>
                    <a:ext uri="{FF2B5EF4-FFF2-40B4-BE49-F238E27FC236}">
                      <a16:creationId xmlns:a16="http://schemas.microsoft.com/office/drawing/2014/main" id="{3456966D-4DE9-41B3-A268-76F99C73C918}"/>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6" name="Oval 70">
                  <a:extLst>
                    <a:ext uri="{FF2B5EF4-FFF2-40B4-BE49-F238E27FC236}">
                      <a16:creationId xmlns:a16="http://schemas.microsoft.com/office/drawing/2014/main" id="{8F78CAAE-9296-40B7-B0A8-0EEB36DE1888}"/>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7" name="Oval 71">
                  <a:extLst>
                    <a:ext uri="{FF2B5EF4-FFF2-40B4-BE49-F238E27FC236}">
                      <a16:creationId xmlns:a16="http://schemas.microsoft.com/office/drawing/2014/main" id="{33C6D412-D1D7-458E-86AA-70E657FF2D26}"/>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8" name="Oval 72">
                  <a:extLst>
                    <a:ext uri="{FF2B5EF4-FFF2-40B4-BE49-F238E27FC236}">
                      <a16:creationId xmlns:a16="http://schemas.microsoft.com/office/drawing/2014/main" id="{B48A69D9-F845-4C4F-8393-9ADED7EF7BD3}"/>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9" name="Oval 73">
                  <a:extLst>
                    <a:ext uri="{FF2B5EF4-FFF2-40B4-BE49-F238E27FC236}">
                      <a16:creationId xmlns:a16="http://schemas.microsoft.com/office/drawing/2014/main" id="{543FE34A-AF5A-40BB-9735-90FAE4981419}"/>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0" name="Oval 74">
                  <a:extLst>
                    <a:ext uri="{FF2B5EF4-FFF2-40B4-BE49-F238E27FC236}">
                      <a16:creationId xmlns:a16="http://schemas.microsoft.com/office/drawing/2014/main" id="{5832890D-12C2-4582-9B87-B7A6EA0BA596}"/>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1" name="Oval 75">
                  <a:extLst>
                    <a:ext uri="{FF2B5EF4-FFF2-40B4-BE49-F238E27FC236}">
                      <a16:creationId xmlns:a16="http://schemas.microsoft.com/office/drawing/2014/main" id="{BD0ECF80-091A-40B0-9F99-97110B334ED9}"/>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2" name="Oval 76">
                  <a:extLst>
                    <a:ext uri="{FF2B5EF4-FFF2-40B4-BE49-F238E27FC236}">
                      <a16:creationId xmlns:a16="http://schemas.microsoft.com/office/drawing/2014/main" id="{4299088D-64A5-42F9-A2E5-32FF672FA0D9}"/>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3" name="Oval 77">
                  <a:extLst>
                    <a:ext uri="{FF2B5EF4-FFF2-40B4-BE49-F238E27FC236}">
                      <a16:creationId xmlns:a16="http://schemas.microsoft.com/office/drawing/2014/main" id="{4EC22FEC-AF8A-4DFF-9470-7BB0A20DC7A1}"/>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4" name="Oval 78">
                  <a:extLst>
                    <a:ext uri="{FF2B5EF4-FFF2-40B4-BE49-F238E27FC236}">
                      <a16:creationId xmlns:a16="http://schemas.microsoft.com/office/drawing/2014/main" id="{E6FEB3E0-E765-40BB-BADC-99CD7792FF5E}"/>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5" name="Oval 79">
                  <a:extLst>
                    <a:ext uri="{FF2B5EF4-FFF2-40B4-BE49-F238E27FC236}">
                      <a16:creationId xmlns:a16="http://schemas.microsoft.com/office/drawing/2014/main" id="{80795124-BEE1-4F9F-BECA-587EEA21B596}"/>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6" name="Oval 80">
                  <a:extLst>
                    <a:ext uri="{FF2B5EF4-FFF2-40B4-BE49-F238E27FC236}">
                      <a16:creationId xmlns:a16="http://schemas.microsoft.com/office/drawing/2014/main" id="{0E992539-7C82-46D8-A54D-2D6AEB8084B0}"/>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7" name="Oval 81">
                  <a:extLst>
                    <a:ext uri="{FF2B5EF4-FFF2-40B4-BE49-F238E27FC236}">
                      <a16:creationId xmlns:a16="http://schemas.microsoft.com/office/drawing/2014/main" id="{FE9D52C0-5CCD-413D-A36A-13593FE4165F}"/>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8" name="Oval 82">
                  <a:extLst>
                    <a:ext uri="{FF2B5EF4-FFF2-40B4-BE49-F238E27FC236}">
                      <a16:creationId xmlns:a16="http://schemas.microsoft.com/office/drawing/2014/main" id="{DC5F2603-4983-4F19-AE34-426B1609FE24}"/>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9" name="Oval 83">
                  <a:extLst>
                    <a:ext uri="{FF2B5EF4-FFF2-40B4-BE49-F238E27FC236}">
                      <a16:creationId xmlns:a16="http://schemas.microsoft.com/office/drawing/2014/main" id="{A3544AE3-EF9C-4B83-9072-C9AA98C56DBF}"/>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0" name="Oval 84">
                  <a:extLst>
                    <a:ext uri="{FF2B5EF4-FFF2-40B4-BE49-F238E27FC236}">
                      <a16:creationId xmlns:a16="http://schemas.microsoft.com/office/drawing/2014/main" id="{AD4A2AD6-47B0-4822-BA03-E5BA07422094}"/>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1" name="Oval 85">
                  <a:extLst>
                    <a:ext uri="{FF2B5EF4-FFF2-40B4-BE49-F238E27FC236}">
                      <a16:creationId xmlns:a16="http://schemas.microsoft.com/office/drawing/2014/main" id="{3452E28A-1181-4D4C-843E-8120C3179281}"/>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2" name="Oval 86">
                  <a:extLst>
                    <a:ext uri="{FF2B5EF4-FFF2-40B4-BE49-F238E27FC236}">
                      <a16:creationId xmlns:a16="http://schemas.microsoft.com/office/drawing/2014/main" id="{7241FA89-D326-4FB6-B5F7-E51391FD059E}"/>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3" name="Oval 87">
                  <a:extLst>
                    <a:ext uri="{FF2B5EF4-FFF2-40B4-BE49-F238E27FC236}">
                      <a16:creationId xmlns:a16="http://schemas.microsoft.com/office/drawing/2014/main" id="{4CC4D72D-CD95-48BB-9393-AA9D5B03C2FF}"/>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4" name="Oval 88">
                  <a:extLst>
                    <a:ext uri="{FF2B5EF4-FFF2-40B4-BE49-F238E27FC236}">
                      <a16:creationId xmlns:a16="http://schemas.microsoft.com/office/drawing/2014/main" id="{3779F27F-FE49-460B-AFCD-91EF1A64CB96}"/>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5" name="Oval 89">
                  <a:extLst>
                    <a:ext uri="{FF2B5EF4-FFF2-40B4-BE49-F238E27FC236}">
                      <a16:creationId xmlns:a16="http://schemas.microsoft.com/office/drawing/2014/main" id="{3FB8B0DA-7AAA-4F2E-B8F8-957D58CD823F}"/>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6" name="Oval 90">
                  <a:extLst>
                    <a:ext uri="{FF2B5EF4-FFF2-40B4-BE49-F238E27FC236}">
                      <a16:creationId xmlns:a16="http://schemas.microsoft.com/office/drawing/2014/main" id="{C8AF61F3-0F76-430D-8E23-FC52A35FD4D9}"/>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7" name="Oval 91">
                  <a:extLst>
                    <a:ext uri="{FF2B5EF4-FFF2-40B4-BE49-F238E27FC236}">
                      <a16:creationId xmlns:a16="http://schemas.microsoft.com/office/drawing/2014/main" id="{FFCF6416-CB99-491B-A4F2-EBB357964A09}"/>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8" name="Oval 92">
                  <a:extLst>
                    <a:ext uri="{FF2B5EF4-FFF2-40B4-BE49-F238E27FC236}">
                      <a16:creationId xmlns:a16="http://schemas.microsoft.com/office/drawing/2014/main" id="{E3C6C0E7-97CE-4070-8A9E-2165E8008A8D}"/>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9" name="Oval 93">
                  <a:extLst>
                    <a:ext uri="{FF2B5EF4-FFF2-40B4-BE49-F238E27FC236}">
                      <a16:creationId xmlns:a16="http://schemas.microsoft.com/office/drawing/2014/main" id="{33B2B2F7-9003-4182-9949-AD9B662B74BF}"/>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0" name="Oval 94">
                  <a:extLst>
                    <a:ext uri="{FF2B5EF4-FFF2-40B4-BE49-F238E27FC236}">
                      <a16:creationId xmlns:a16="http://schemas.microsoft.com/office/drawing/2014/main" id="{F2733938-D634-4312-A041-4EFE91710C1A}"/>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1" name="Oval 95">
                  <a:extLst>
                    <a:ext uri="{FF2B5EF4-FFF2-40B4-BE49-F238E27FC236}">
                      <a16:creationId xmlns:a16="http://schemas.microsoft.com/office/drawing/2014/main" id="{E1C29F35-300B-42EF-BFB5-EEBF3E669150}"/>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2" name="Oval 96">
                  <a:extLst>
                    <a:ext uri="{FF2B5EF4-FFF2-40B4-BE49-F238E27FC236}">
                      <a16:creationId xmlns:a16="http://schemas.microsoft.com/office/drawing/2014/main" id="{927D7B8F-00D6-453C-AEE5-FDC7D89C52C2}"/>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3" name="Oval 97">
                  <a:extLst>
                    <a:ext uri="{FF2B5EF4-FFF2-40B4-BE49-F238E27FC236}">
                      <a16:creationId xmlns:a16="http://schemas.microsoft.com/office/drawing/2014/main" id="{01F47FA3-183F-4051-92DD-341460E56EC5}"/>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4" name="Oval 98">
                  <a:extLst>
                    <a:ext uri="{FF2B5EF4-FFF2-40B4-BE49-F238E27FC236}">
                      <a16:creationId xmlns:a16="http://schemas.microsoft.com/office/drawing/2014/main" id="{3E7DFAD2-D1A6-475C-A04E-4CBF0DB27770}"/>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5" name="Oval 99">
                  <a:extLst>
                    <a:ext uri="{FF2B5EF4-FFF2-40B4-BE49-F238E27FC236}">
                      <a16:creationId xmlns:a16="http://schemas.microsoft.com/office/drawing/2014/main" id="{5026E7DF-B7DB-45EA-BB81-F0838A8A321D}"/>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6" name="Oval 100">
                  <a:extLst>
                    <a:ext uri="{FF2B5EF4-FFF2-40B4-BE49-F238E27FC236}">
                      <a16:creationId xmlns:a16="http://schemas.microsoft.com/office/drawing/2014/main" id="{605997D9-2919-4564-ADD2-3A452599999D}"/>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7" name="Oval 101">
                  <a:extLst>
                    <a:ext uri="{FF2B5EF4-FFF2-40B4-BE49-F238E27FC236}">
                      <a16:creationId xmlns:a16="http://schemas.microsoft.com/office/drawing/2014/main" id="{21E84BFC-91D8-4B7C-AE0C-543D03208742}"/>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8" name="Oval 102">
                  <a:extLst>
                    <a:ext uri="{FF2B5EF4-FFF2-40B4-BE49-F238E27FC236}">
                      <a16:creationId xmlns:a16="http://schemas.microsoft.com/office/drawing/2014/main" id="{EDECA408-6CE6-4ECF-AC04-2CF5D6CBA0E9}"/>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9" name="Oval 103">
                  <a:extLst>
                    <a:ext uri="{FF2B5EF4-FFF2-40B4-BE49-F238E27FC236}">
                      <a16:creationId xmlns:a16="http://schemas.microsoft.com/office/drawing/2014/main" id="{2A8DFE1B-3BE1-47BB-AF65-8D389B93227E}"/>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0" name="Oval 104">
                  <a:extLst>
                    <a:ext uri="{FF2B5EF4-FFF2-40B4-BE49-F238E27FC236}">
                      <a16:creationId xmlns:a16="http://schemas.microsoft.com/office/drawing/2014/main" id="{FAAE24C5-B0EE-4EA7-8A7B-AB7DBDCD3426}"/>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1" name="Oval 105">
                  <a:extLst>
                    <a:ext uri="{FF2B5EF4-FFF2-40B4-BE49-F238E27FC236}">
                      <a16:creationId xmlns:a16="http://schemas.microsoft.com/office/drawing/2014/main" id="{78314A91-98C3-43E0-A713-77910FD7FD30}"/>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2" name="Oval 106">
                  <a:extLst>
                    <a:ext uri="{FF2B5EF4-FFF2-40B4-BE49-F238E27FC236}">
                      <a16:creationId xmlns:a16="http://schemas.microsoft.com/office/drawing/2014/main" id="{FC4EC7F1-BEC7-4BD3-A73D-4B1C251C430E}"/>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3" name="Oval 107">
                  <a:extLst>
                    <a:ext uri="{FF2B5EF4-FFF2-40B4-BE49-F238E27FC236}">
                      <a16:creationId xmlns:a16="http://schemas.microsoft.com/office/drawing/2014/main" id="{595248DA-BF42-43D9-9DC0-06F69722BE63}"/>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4" name="Oval 108">
                  <a:extLst>
                    <a:ext uri="{FF2B5EF4-FFF2-40B4-BE49-F238E27FC236}">
                      <a16:creationId xmlns:a16="http://schemas.microsoft.com/office/drawing/2014/main" id="{F7E35024-FE22-4530-BCFC-6D2CD59E9DD3}"/>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5" name="Oval 109">
                  <a:extLst>
                    <a:ext uri="{FF2B5EF4-FFF2-40B4-BE49-F238E27FC236}">
                      <a16:creationId xmlns:a16="http://schemas.microsoft.com/office/drawing/2014/main" id="{EBC9AEE0-FA47-402C-9955-DCF31B530B7E}"/>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6" name="Oval 110">
                  <a:extLst>
                    <a:ext uri="{FF2B5EF4-FFF2-40B4-BE49-F238E27FC236}">
                      <a16:creationId xmlns:a16="http://schemas.microsoft.com/office/drawing/2014/main" id="{EDAE02B4-4283-445B-AE49-4416D14652CF}"/>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7" name="Oval 111">
                  <a:extLst>
                    <a:ext uri="{FF2B5EF4-FFF2-40B4-BE49-F238E27FC236}">
                      <a16:creationId xmlns:a16="http://schemas.microsoft.com/office/drawing/2014/main" id="{D58B7213-BF03-4C9F-90C9-28D6A4F9A8DD}"/>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8" name="Oval 112">
                  <a:extLst>
                    <a:ext uri="{FF2B5EF4-FFF2-40B4-BE49-F238E27FC236}">
                      <a16:creationId xmlns:a16="http://schemas.microsoft.com/office/drawing/2014/main" id="{5F0ADE93-2996-4F81-A354-B7333816C0ED}"/>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9" name="Oval 113">
                  <a:extLst>
                    <a:ext uri="{FF2B5EF4-FFF2-40B4-BE49-F238E27FC236}">
                      <a16:creationId xmlns:a16="http://schemas.microsoft.com/office/drawing/2014/main" id="{21CC286A-FCBE-48EC-9122-3CCD59562710}"/>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0" name="Oval 114">
                  <a:extLst>
                    <a:ext uri="{FF2B5EF4-FFF2-40B4-BE49-F238E27FC236}">
                      <a16:creationId xmlns:a16="http://schemas.microsoft.com/office/drawing/2014/main" id="{FAFD7091-3FFE-4D67-8F39-BB48E9A119BB}"/>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1" name="Oval 115">
                  <a:extLst>
                    <a:ext uri="{FF2B5EF4-FFF2-40B4-BE49-F238E27FC236}">
                      <a16:creationId xmlns:a16="http://schemas.microsoft.com/office/drawing/2014/main" id="{4E5634B1-46FD-447D-8B69-B1D5D28CA4DE}"/>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2" name="Oval 116">
                  <a:extLst>
                    <a:ext uri="{FF2B5EF4-FFF2-40B4-BE49-F238E27FC236}">
                      <a16:creationId xmlns:a16="http://schemas.microsoft.com/office/drawing/2014/main" id="{9A85998F-6592-447A-B02E-2A79DAA29CCC}"/>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3" name="Oval 117">
                  <a:extLst>
                    <a:ext uri="{FF2B5EF4-FFF2-40B4-BE49-F238E27FC236}">
                      <a16:creationId xmlns:a16="http://schemas.microsoft.com/office/drawing/2014/main" id="{ACA4215C-2AF4-4C12-B172-D4BA436BE1F3}"/>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4" name="Oval 118">
                  <a:extLst>
                    <a:ext uri="{FF2B5EF4-FFF2-40B4-BE49-F238E27FC236}">
                      <a16:creationId xmlns:a16="http://schemas.microsoft.com/office/drawing/2014/main" id="{A4A70191-0FA4-4039-A166-2771801A3797}"/>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5" name="Oval 119">
                  <a:extLst>
                    <a:ext uri="{FF2B5EF4-FFF2-40B4-BE49-F238E27FC236}">
                      <a16:creationId xmlns:a16="http://schemas.microsoft.com/office/drawing/2014/main" id="{26338591-0A38-4877-8DB3-5F2AFF9D561A}"/>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6" name="Oval 120">
                  <a:extLst>
                    <a:ext uri="{FF2B5EF4-FFF2-40B4-BE49-F238E27FC236}">
                      <a16:creationId xmlns:a16="http://schemas.microsoft.com/office/drawing/2014/main" id="{7E3D4A48-F247-4AB7-8F80-000F957081CE}"/>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7" name="Oval 121">
                  <a:extLst>
                    <a:ext uri="{FF2B5EF4-FFF2-40B4-BE49-F238E27FC236}">
                      <a16:creationId xmlns:a16="http://schemas.microsoft.com/office/drawing/2014/main" id="{70B785FA-92EB-4347-9CA3-998CE4B5C87A}"/>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8" name="Oval 122">
                  <a:extLst>
                    <a:ext uri="{FF2B5EF4-FFF2-40B4-BE49-F238E27FC236}">
                      <a16:creationId xmlns:a16="http://schemas.microsoft.com/office/drawing/2014/main" id="{799E93F7-8DCD-4A02-AB53-0C17FBE64036}"/>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9" name="Oval 123">
                  <a:extLst>
                    <a:ext uri="{FF2B5EF4-FFF2-40B4-BE49-F238E27FC236}">
                      <a16:creationId xmlns:a16="http://schemas.microsoft.com/office/drawing/2014/main" id="{6FD7AB13-94A8-4223-8AC7-5FD4FE3F5BF0}"/>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0" name="Oval 124">
                  <a:extLst>
                    <a:ext uri="{FF2B5EF4-FFF2-40B4-BE49-F238E27FC236}">
                      <a16:creationId xmlns:a16="http://schemas.microsoft.com/office/drawing/2014/main" id="{3A3948F3-129A-47B0-9A32-4D9E2593650E}"/>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1" name="Oval 125">
                  <a:extLst>
                    <a:ext uri="{FF2B5EF4-FFF2-40B4-BE49-F238E27FC236}">
                      <a16:creationId xmlns:a16="http://schemas.microsoft.com/office/drawing/2014/main" id="{40F148A6-3B03-4111-A1FB-E36DDBF60781}"/>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2" name="Oval 126">
                  <a:extLst>
                    <a:ext uri="{FF2B5EF4-FFF2-40B4-BE49-F238E27FC236}">
                      <a16:creationId xmlns:a16="http://schemas.microsoft.com/office/drawing/2014/main" id="{730CE4EA-DEE0-4E38-BD10-66E27363DEF1}"/>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3" name="Oval 127">
                  <a:extLst>
                    <a:ext uri="{FF2B5EF4-FFF2-40B4-BE49-F238E27FC236}">
                      <a16:creationId xmlns:a16="http://schemas.microsoft.com/office/drawing/2014/main" id="{BD2AF1E1-411F-46B7-9972-5BC825E0413E}"/>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4" name="Oval 128">
                  <a:extLst>
                    <a:ext uri="{FF2B5EF4-FFF2-40B4-BE49-F238E27FC236}">
                      <a16:creationId xmlns:a16="http://schemas.microsoft.com/office/drawing/2014/main" id="{F005DA87-6588-4271-AA92-ED75B134F393}"/>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5" name="Oval 129">
                  <a:extLst>
                    <a:ext uri="{FF2B5EF4-FFF2-40B4-BE49-F238E27FC236}">
                      <a16:creationId xmlns:a16="http://schemas.microsoft.com/office/drawing/2014/main" id="{F6DB9500-B6C9-47C3-9271-34E8442D6F64}"/>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6" name="Oval 130">
                  <a:extLst>
                    <a:ext uri="{FF2B5EF4-FFF2-40B4-BE49-F238E27FC236}">
                      <a16:creationId xmlns:a16="http://schemas.microsoft.com/office/drawing/2014/main" id="{5668CA0A-99E0-4985-9EFB-359CD7B11750}"/>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7" name="Oval 131">
                  <a:extLst>
                    <a:ext uri="{FF2B5EF4-FFF2-40B4-BE49-F238E27FC236}">
                      <a16:creationId xmlns:a16="http://schemas.microsoft.com/office/drawing/2014/main" id="{0D4B4B85-F1A9-48AD-8A5F-2C964C61F1FF}"/>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8" name="Oval 132">
                  <a:extLst>
                    <a:ext uri="{FF2B5EF4-FFF2-40B4-BE49-F238E27FC236}">
                      <a16:creationId xmlns:a16="http://schemas.microsoft.com/office/drawing/2014/main" id="{733794D2-9258-48A7-B855-FC0A961952E7}"/>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9" name="Oval 133">
                  <a:extLst>
                    <a:ext uri="{FF2B5EF4-FFF2-40B4-BE49-F238E27FC236}">
                      <a16:creationId xmlns:a16="http://schemas.microsoft.com/office/drawing/2014/main" id="{87A6DB27-918C-4648-BD77-B3B5F4C7624A}"/>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0" name="Oval 134">
                  <a:extLst>
                    <a:ext uri="{FF2B5EF4-FFF2-40B4-BE49-F238E27FC236}">
                      <a16:creationId xmlns:a16="http://schemas.microsoft.com/office/drawing/2014/main" id="{86794EFC-928D-42E9-8D28-3EC5083D7266}"/>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1" name="Oval 135">
                  <a:extLst>
                    <a:ext uri="{FF2B5EF4-FFF2-40B4-BE49-F238E27FC236}">
                      <a16:creationId xmlns:a16="http://schemas.microsoft.com/office/drawing/2014/main" id="{F7C16F10-C4C9-4493-943E-B0852D105061}"/>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2" name="Oval 136">
                  <a:extLst>
                    <a:ext uri="{FF2B5EF4-FFF2-40B4-BE49-F238E27FC236}">
                      <a16:creationId xmlns:a16="http://schemas.microsoft.com/office/drawing/2014/main" id="{2C0E3039-F9C2-4996-9521-722B8DD61014}"/>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3" name="Oval 137">
                  <a:extLst>
                    <a:ext uri="{FF2B5EF4-FFF2-40B4-BE49-F238E27FC236}">
                      <a16:creationId xmlns:a16="http://schemas.microsoft.com/office/drawing/2014/main" id="{63CC5967-6290-4C9F-B2D3-22645555300E}"/>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4" name="Oval 138">
                  <a:extLst>
                    <a:ext uri="{FF2B5EF4-FFF2-40B4-BE49-F238E27FC236}">
                      <a16:creationId xmlns:a16="http://schemas.microsoft.com/office/drawing/2014/main" id="{BE32BCB3-357D-4E75-AA63-4C6D9EB00DA6}"/>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5" name="Oval 139">
                  <a:extLst>
                    <a:ext uri="{FF2B5EF4-FFF2-40B4-BE49-F238E27FC236}">
                      <a16:creationId xmlns:a16="http://schemas.microsoft.com/office/drawing/2014/main" id="{E8C1F05F-40FD-4C5F-BF0E-97C17BEC27BD}"/>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6" name="Oval 140">
                  <a:extLst>
                    <a:ext uri="{FF2B5EF4-FFF2-40B4-BE49-F238E27FC236}">
                      <a16:creationId xmlns:a16="http://schemas.microsoft.com/office/drawing/2014/main" id="{D3621A82-D30D-467C-9F6B-090D4D9DFB54}"/>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7" name="Oval 141">
                  <a:extLst>
                    <a:ext uri="{FF2B5EF4-FFF2-40B4-BE49-F238E27FC236}">
                      <a16:creationId xmlns:a16="http://schemas.microsoft.com/office/drawing/2014/main" id="{B5E9545A-68B1-4049-9F08-BD8AB81279F1}"/>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8" name="Oval 142">
                  <a:extLst>
                    <a:ext uri="{FF2B5EF4-FFF2-40B4-BE49-F238E27FC236}">
                      <a16:creationId xmlns:a16="http://schemas.microsoft.com/office/drawing/2014/main" id="{F07ED5B2-E680-499F-8F85-6CD65088A1F9}"/>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9" name="Oval 143">
                  <a:extLst>
                    <a:ext uri="{FF2B5EF4-FFF2-40B4-BE49-F238E27FC236}">
                      <a16:creationId xmlns:a16="http://schemas.microsoft.com/office/drawing/2014/main" id="{578DF216-131F-4A03-A546-6A3238F682CB}"/>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0" name="Oval 144">
                  <a:extLst>
                    <a:ext uri="{FF2B5EF4-FFF2-40B4-BE49-F238E27FC236}">
                      <a16:creationId xmlns:a16="http://schemas.microsoft.com/office/drawing/2014/main" id="{8C8241E0-D14C-49E3-8116-480425895CBE}"/>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1" name="Oval 145">
                  <a:extLst>
                    <a:ext uri="{FF2B5EF4-FFF2-40B4-BE49-F238E27FC236}">
                      <a16:creationId xmlns:a16="http://schemas.microsoft.com/office/drawing/2014/main" id="{FD98D9E2-3706-4AD6-B425-350FC9F093E8}"/>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2" name="Oval 146">
                  <a:extLst>
                    <a:ext uri="{FF2B5EF4-FFF2-40B4-BE49-F238E27FC236}">
                      <a16:creationId xmlns:a16="http://schemas.microsoft.com/office/drawing/2014/main" id="{206B1A05-395A-4967-A1AA-E8CAE72D7565}"/>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3" name="Oval 147">
                  <a:extLst>
                    <a:ext uri="{FF2B5EF4-FFF2-40B4-BE49-F238E27FC236}">
                      <a16:creationId xmlns:a16="http://schemas.microsoft.com/office/drawing/2014/main" id="{F664FE23-8B8A-4411-94F2-1D2EACDEC07E}"/>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4" name="Oval 148">
                  <a:extLst>
                    <a:ext uri="{FF2B5EF4-FFF2-40B4-BE49-F238E27FC236}">
                      <a16:creationId xmlns:a16="http://schemas.microsoft.com/office/drawing/2014/main" id="{1EE644F0-CF61-4938-9E0F-C7E7AC8C436B}"/>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5" name="Oval 149">
                  <a:extLst>
                    <a:ext uri="{FF2B5EF4-FFF2-40B4-BE49-F238E27FC236}">
                      <a16:creationId xmlns:a16="http://schemas.microsoft.com/office/drawing/2014/main" id="{591D1A6A-7DD8-451A-80E1-0F14F6ACA0C5}"/>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6" name="Oval 150">
                  <a:extLst>
                    <a:ext uri="{FF2B5EF4-FFF2-40B4-BE49-F238E27FC236}">
                      <a16:creationId xmlns:a16="http://schemas.microsoft.com/office/drawing/2014/main" id="{DA514CEE-7761-429B-A5A9-2EA8259462C2}"/>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7" name="Oval 151">
                  <a:extLst>
                    <a:ext uri="{FF2B5EF4-FFF2-40B4-BE49-F238E27FC236}">
                      <a16:creationId xmlns:a16="http://schemas.microsoft.com/office/drawing/2014/main" id="{47413457-ECEE-484A-9128-0ECABF21A0D3}"/>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8" name="Oval 152">
                  <a:extLst>
                    <a:ext uri="{FF2B5EF4-FFF2-40B4-BE49-F238E27FC236}">
                      <a16:creationId xmlns:a16="http://schemas.microsoft.com/office/drawing/2014/main" id="{EDB3EEDC-CAEF-49B2-96FF-88C6FA17D95E}"/>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9" name="Oval 153">
                  <a:extLst>
                    <a:ext uri="{FF2B5EF4-FFF2-40B4-BE49-F238E27FC236}">
                      <a16:creationId xmlns:a16="http://schemas.microsoft.com/office/drawing/2014/main" id="{7C7CD88F-599C-4C2C-BB65-4DE962AC3343}"/>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0" name="Oval 154">
                  <a:extLst>
                    <a:ext uri="{FF2B5EF4-FFF2-40B4-BE49-F238E27FC236}">
                      <a16:creationId xmlns:a16="http://schemas.microsoft.com/office/drawing/2014/main" id="{28E1BBF7-9616-42BA-86AF-67AD6EF6D967}"/>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1" name="Oval 155">
                  <a:extLst>
                    <a:ext uri="{FF2B5EF4-FFF2-40B4-BE49-F238E27FC236}">
                      <a16:creationId xmlns:a16="http://schemas.microsoft.com/office/drawing/2014/main" id="{53AF3178-9384-4BD2-B3B4-F461D45A4E9B}"/>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2" name="Oval 156">
                  <a:extLst>
                    <a:ext uri="{FF2B5EF4-FFF2-40B4-BE49-F238E27FC236}">
                      <a16:creationId xmlns:a16="http://schemas.microsoft.com/office/drawing/2014/main" id="{9EF90891-F444-47F1-835A-ED05EC325E58}"/>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3" name="Oval 157">
                  <a:extLst>
                    <a:ext uri="{FF2B5EF4-FFF2-40B4-BE49-F238E27FC236}">
                      <a16:creationId xmlns:a16="http://schemas.microsoft.com/office/drawing/2014/main" id="{10324A37-E911-4ACC-B402-82505D5CD2BB}"/>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4" name="Oval 158">
                  <a:extLst>
                    <a:ext uri="{FF2B5EF4-FFF2-40B4-BE49-F238E27FC236}">
                      <a16:creationId xmlns:a16="http://schemas.microsoft.com/office/drawing/2014/main" id="{5FDB8F09-D952-43B8-9B33-30DB05343B79}"/>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5" name="Oval 159">
                  <a:extLst>
                    <a:ext uri="{FF2B5EF4-FFF2-40B4-BE49-F238E27FC236}">
                      <a16:creationId xmlns:a16="http://schemas.microsoft.com/office/drawing/2014/main" id="{03721FFF-0FEC-4CAB-A2E2-6018B4162CE8}"/>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6" name="Oval 160">
                  <a:extLst>
                    <a:ext uri="{FF2B5EF4-FFF2-40B4-BE49-F238E27FC236}">
                      <a16:creationId xmlns:a16="http://schemas.microsoft.com/office/drawing/2014/main" id="{7D5E3815-0921-40A2-AFF1-121A57410345}"/>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7" name="Oval 161">
                  <a:extLst>
                    <a:ext uri="{FF2B5EF4-FFF2-40B4-BE49-F238E27FC236}">
                      <a16:creationId xmlns:a16="http://schemas.microsoft.com/office/drawing/2014/main" id="{24B4891C-912D-4E78-B8C1-2138951213ED}"/>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8" name="Oval 162">
                  <a:extLst>
                    <a:ext uri="{FF2B5EF4-FFF2-40B4-BE49-F238E27FC236}">
                      <a16:creationId xmlns:a16="http://schemas.microsoft.com/office/drawing/2014/main" id="{CEF351C1-B427-406D-95CA-F9A636A8709B}"/>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9" name="Oval 163">
                  <a:extLst>
                    <a:ext uri="{FF2B5EF4-FFF2-40B4-BE49-F238E27FC236}">
                      <a16:creationId xmlns:a16="http://schemas.microsoft.com/office/drawing/2014/main" id="{25C7DCAF-9AFE-4908-B019-774A0355997B}"/>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0" name="Oval 164">
                  <a:extLst>
                    <a:ext uri="{FF2B5EF4-FFF2-40B4-BE49-F238E27FC236}">
                      <a16:creationId xmlns:a16="http://schemas.microsoft.com/office/drawing/2014/main" id="{A677AA4B-6239-4186-BCBA-F4376E1F9547}"/>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1" name="Oval 165">
                  <a:extLst>
                    <a:ext uri="{FF2B5EF4-FFF2-40B4-BE49-F238E27FC236}">
                      <a16:creationId xmlns:a16="http://schemas.microsoft.com/office/drawing/2014/main" id="{5CDC9809-2372-453B-BE19-5EB8CF4BBEEE}"/>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2" name="Oval 166">
                  <a:extLst>
                    <a:ext uri="{FF2B5EF4-FFF2-40B4-BE49-F238E27FC236}">
                      <a16:creationId xmlns:a16="http://schemas.microsoft.com/office/drawing/2014/main" id="{8372EFFA-9E8A-4953-8C21-B291ADA578EA}"/>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3" name="Oval 167">
                  <a:extLst>
                    <a:ext uri="{FF2B5EF4-FFF2-40B4-BE49-F238E27FC236}">
                      <a16:creationId xmlns:a16="http://schemas.microsoft.com/office/drawing/2014/main" id="{099B8A93-B51C-4115-BB39-75AB9875BD9D}"/>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4" name="Oval 168">
                  <a:extLst>
                    <a:ext uri="{FF2B5EF4-FFF2-40B4-BE49-F238E27FC236}">
                      <a16:creationId xmlns:a16="http://schemas.microsoft.com/office/drawing/2014/main" id="{26DADB49-7418-4A4C-A583-7345E56B43AB}"/>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5" name="Oval 169">
                  <a:extLst>
                    <a:ext uri="{FF2B5EF4-FFF2-40B4-BE49-F238E27FC236}">
                      <a16:creationId xmlns:a16="http://schemas.microsoft.com/office/drawing/2014/main" id="{6FAA1D1A-913A-4B12-8918-61B0409B5278}"/>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6" name="Oval 170">
                  <a:extLst>
                    <a:ext uri="{FF2B5EF4-FFF2-40B4-BE49-F238E27FC236}">
                      <a16:creationId xmlns:a16="http://schemas.microsoft.com/office/drawing/2014/main" id="{5E107981-4C33-496C-BB80-7BBF75F4C4DF}"/>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7" name="Oval 171">
                  <a:extLst>
                    <a:ext uri="{FF2B5EF4-FFF2-40B4-BE49-F238E27FC236}">
                      <a16:creationId xmlns:a16="http://schemas.microsoft.com/office/drawing/2014/main" id="{4DD33AEB-C0AB-404C-80ED-DEC64E6D9805}"/>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8" name="Oval 172">
                  <a:extLst>
                    <a:ext uri="{FF2B5EF4-FFF2-40B4-BE49-F238E27FC236}">
                      <a16:creationId xmlns:a16="http://schemas.microsoft.com/office/drawing/2014/main" id="{6A940CAA-FDB5-49BF-BD7A-659502959BC9}"/>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9" name="Oval 173">
                  <a:extLst>
                    <a:ext uri="{FF2B5EF4-FFF2-40B4-BE49-F238E27FC236}">
                      <a16:creationId xmlns:a16="http://schemas.microsoft.com/office/drawing/2014/main" id="{AFA07F8E-B1A7-49E9-B01D-956AAE43AE45}"/>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0" name="Oval 174">
                  <a:extLst>
                    <a:ext uri="{FF2B5EF4-FFF2-40B4-BE49-F238E27FC236}">
                      <a16:creationId xmlns:a16="http://schemas.microsoft.com/office/drawing/2014/main" id="{2C0A3346-9292-4DB3-89DD-9BC1D093C4F3}"/>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1" name="Oval 175">
                  <a:extLst>
                    <a:ext uri="{FF2B5EF4-FFF2-40B4-BE49-F238E27FC236}">
                      <a16:creationId xmlns:a16="http://schemas.microsoft.com/office/drawing/2014/main" id="{6ED15084-A51B-4588-B8E1-6D2DE2173CF1}"/>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2" name="Oval 176">
                  <a:extLst>
                    <a:ext uri="{FF2B5EF4-FFF2-40B4-BE49-F238E27FC236}">
                      <a16:creationId xmlns:a16="http://schemas.microsoft.com/office/drawing/2014/main" id="{58C53F9E-0BCA-4EBF-B515-3B01C1B7B891}"/>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3" name="Oval 177">
                  <a:extLst>
                    <a:ext uri="{FF2B5EF4-FFF2-40B4-BE49-F238E27FC236}">
                      <a16:creationId xmlns:a16="http://schemas.microsoft.com/office/drawing/2014/main" id="{E529EB85-37C3-47B3-B287-A2E75B21D824}"/>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4" name="Oval 178">
                  <a:extLst>
                    <a:ext uri="{FF2B5EF4-FFF2-40B4-BE49-F238E27FC236}">
                      <a16:creationId xmlns:a16="http://schemas.microsoft.com/office/drawing/2014/main" id="{BD240D4A-B363-44BD-882E-F8E8F8701A10}"/>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5" name="Oval 179">
                  <a:extLst>
                    <a:ext uri="{FF2B5EF4-FFF2-40B4-BE49-F238E27FC236}">
                      <a16:creationId xmlns:a16="http://schemas.microsoft.com/office/drawing/2014/main" id="{BAEEB66F-360C-46BD-8A4C-E146DCCEC586}"/>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6" name="Oval 180">
                  <a:extLst>
                    <a:ext uri="{FF2B5EF4-FFF2-40B4-BE49-F238E27FC236}">
                      <a16:creationId xmlns:a16="http://schemas.microsoft.com/office/drawing/2014/main" id="{667DE0D6-144E-4BE5-89DA-551E7F020A9F}"/>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7" name="Oval 181">
                  <a:extLst>
                    <a:ext uri="{FF2B5EF4-FFF2-40B4-BE49-F238E27FC236}">
                      <a16:creationId xmlns:a16="http://schemas.microsoft.com/office/drawing/2014/main" id="{04076D5F-F3EF-4A8C-8ABF-ADC019875FDA}"/>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8" name="Oval 182">
                  <a:extLst>
                    <a:ext uri="{FF2B5EF4-FFF2-40B4-BE49-F238E27FC236}">
                      <a16:creationId xmlns:a16="http://schemas.microsoft.com/office/drawing/2014/main" id="{169DB97A-8C54-4E63-8CC4-28B0FDDAD142}"/>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9" name="Oval 183">
                  <a:extLst>
                    <a:ext uri="{FF2B5EF4-FFF2-40B4-BE49-F238E27FC236}">
                      <a16:creationId xmlns:a16="http://schemas.microsoft.com/office/drawing/2014/main" id="{27A7A877-BFC4-4D4A-9351-01ECE0A6C75F}"/>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0" name="Oval 184">
                  <a:extLst>
                    <a:ext uri="{FF2B5EF4-FFF2-40B4-BE49-F238E27FC236}">
                      <a16:creationId xmlns:a16="http://schemas.microsoft.com/office/drawing/2014/main" id="{67FBC07C-9FB5-452D-8550-8C704EAC3E1F}"/>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1" name="Oval 185">
                  <a:extLst>
                    <a:ext uri="{FF2B5EF4-FFF2-40B4-BE49-F238E27FC236}">
                      <a16:creationId xmlns:a16="http://schemas.microsoft.com/office/drawing/2014/main" id="{47787EB3-A4C1-49D7-B395-9D3818E2A653}"/>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2" name="Oval 186">
                  <a:extLst>
                    <a:ext uri="{FF2B5EF4-FFF2-40B4-BE49-F238E27FC236}">
                      <a16:creationId xmlns:a16="http://schemas.microsoft.com/office/drawing/2014/main" id="{3218BD7F-E147-4167-BB91-AD2BD9A319D3}"/>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3" name="Oval 187">
                  <a:extLst>
                    <a:ext uri="{FF2B5EF4-FFF2-40B4-BE49-F238E27FC236}">
                      <a16:creationId xmlns:a16="http://schemas.microsoft.com/office/drawing/2014/main" id="{66FDBCBD-7507-47D8-9AEA-E980FF386988}"/>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4" name="Oval 188">
                  <a:extLst>
                    <a:ext uri="{FF2B5EF4-FFF2-40B4-BE49-F238E27FC236}">
                      <a16:creationId xmlns:a16="http://schemas.microsoft.com/office/drawing/2014/main" id="{D09318E5-E3E1-44F5-A9B9-F2C9083ECCE9}"/>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5" name="Oval 189">
                  <a:extLst>
                    <a:ext uri="{FF2B5EF4-FFF2-40B4-BE49-F238E27FC236}">
                      <a16:creationId xmlns:a16="http://schemas.microsoft.com/office/drawing/2014/main" id="{3EC33896-AD58-437C-8A17-0E03C5F69A09}"/>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6" name="Oval 190">
                  <a:extLst>
                    <a:ext uri="{FF2B5EF4-FFF2-40B4-BE49-F238E27FC236}">
                      <a16:creationId xmlns:a16="http://schemas.microsoft.com/office/drawing/2014/main" id="{3CCB85E8-320F-49CA-8194-F6C8D097627C}"/>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7" name="Oval 191">
                  <a:extLst>
                    <a:ext uri="{FF2B5EF4-FFF2-40B4-BE49-F238E27FC236}">
                      <a16:creationId xmlns:a16="http://schemas.microsoft.com/office/drawing/2014/main" id="{E44F7E9A-A8F7-4A70-9DE1-8FBE989B6F7B}"/>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8" name="Oval 192">
                  <a:extLst>
                    <a:ext uri="{FF2B5EF4-FFF2-40B4-BE49-F238E27FC236}">
                      <a16:creationId xmlns:a16="http://schemas.microsoft.com/office/drawing/2014/main" id="{ABA0FE2D-D966-4412-BFEF-ECF9A97FFBBC}"/>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9" name="Oval 193">
                  <a:extLst>
                    <a:ext uri="{FF2B5EF4-FFF2-40B4-BE49-F238E27FC236}">
                      <a16:creationId xmlns:a16="http://schemas.microsoft.com/office/drawing/2014/main" id="{C8B55546-5F08-4868-921A-85D36F87FFAF}"/>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0" name="Oval 194">
                  <a:extLst>
                    <a:ext uri="{FF2B5EF4-FFF2-40B4-BE49-F238E27FC236}">
                      <a16:creationId xmlns:a16="http://schemas.microsoft.com/office/drawing/2014/main" id="{66078260-02A2-40DA-9D4A-846E363B88EF}"/>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1" name="Oval 195">
                  <a:extLst>
                    <a:ext uri="{FF2B5EF4-FFF2-40B4-BE49-F238E27FC236}">
                      <a16:creationId xmlns:a16="http://schemas.microsoft.com/office/drawing/2014/main" id="{8FD1D372-9955-4C0E-9A43-DCF443E0827D}"/>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2" name="Oval 196">
                  <a:extLst>
                    <a:ext uri="{FF2B5EF4-FFF2-40B4-BE49-F238E27FC236}">
                      <a16:creationId xmlns:a16="http://schemas.microsoft.com/office/drawing/2014/main" id="{E726A62C-5518-4EBC-890D-5BAACA0BA86A}"/>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3" name="Oval 197">
                  <a:extLst>
                    <a:ext uri="{FF2B5EF4-FFF2-40B4-BE49-F238E27FC236}">
                      <a16:creationId xmlns:a16="http://schemas.microsoft.com/office/drawing/2014/main" id="{C20A608C-12CD-41F7-BD68-AB31020D4D6E}"/>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4" name="Oval 198">
                  <a:extLst>
                    <a:ext uri="{FF2B5EF4-FFF2-40B4-BE49-F238E27FC236}">
                      <a16:creationId xmlns:a16="http://schemas.microsoft.com/office/drawing/2014/main" id="{0749EDB7-6912-42FD-8858-CB9180DBDA5B}"/>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5" name="Oval 199">
                  <a:extLst>
                    <a:ext uri="{FF2B5EF4-FFF2-40B4-BE49-F238E27FC236}">
                      <a16:creationId xmlns:a16="http://schemas.microsoft.com/office/drawing/2014/main" id="{5CBED052-B289-4663-BBCC-D0B5C5DF8007}"/>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6" name="Oval 200">
                  <a:extLst>
                    <a:ext uri="{FF2B5EF4-FFF2-40B4-BE49-F238E27FC236}">
                      <a16:creationId xmlns:a16="http://schemas.microsoft.com/office/drawing/2014/main" id="{C2C531D5-2B0D-4D5B-AB56-F2A9E92328E4}"/>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7" name="Oval 201">
                  <a:extLst>
                    <a:ext uri="{FF2B5EF4-FFF2-40B4-BE49-F238E27FC236}">
                      <a16:creationId xmlns:a16="http://schemas.microsoft.com/office/drawing/2014/main" id="{6E1B0D12-AC8F-46A0-8266-3A780AA75281}"/>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8" name="Oval 202">
                  <a:extLst>
                    <a:ext uri="{FF2B5EF4-FFF2-40B4-BE49-F238E27FC236}">
                      <a16:creationId xmlns:a16="http://schemas.microsoft.com/office/drawing/2014/main" id="{B3C4F8AA-55FA-4A21-A6DE-4CD73C936E97}"/>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9" name="Oval 203">
                  <a:extLst>
                    <a:ext uri="{FF2B5EF4-FFF2-40B4-BE49-F238E27FC236}">
                      <a16:creationId xmlns:a16="http://schemas.microsoft.com/office/drawing/2014/main" id="{4A955DBB-1A3D-4A25-8232-416FACDB2E4D}"/>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0" name="Oval 204">
                  <a:extLst>
                    <a:ext uri="{FF2B5EF4-FFF2-40B4-BE49-F238E27FC236}">
                      <a16:creationId xmlns:a16="http://schemas.microsoft.com/office/drawing/2014/main" id="{78A7C055-F687-4054-96E4-277350FDCE3E}"/>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31" name="Group 406">
                <a:extLst>
                  <a:ext uri="{FF2B5EF4-FFF2-40B4-BE49-F238E27FC236}">
                    <a16:creationId xmlns:a16="http://schemas.microsoft.com/office/drawing/2014/main" id="{25BD5299-2F62-4D82-B62B-402D59FB3111}"/>
                  </a:ext>
                </a:extLst>
              </p:cNvPr>
              <p:cNvGrpSpPr/>
              <p:nvPr/>
            </p:nvGrpSpPr>
            <p:grpSpPr bwMode="auto">
              <a:xfrm>
                <a:off x="453" y="1218"/>
                <a:ext cx="2722" cy="621"/>
                <a:chOff x="453" y="1218"/>
                <a:chExt cx="2722" cy="621"/>
              </a:xfrm>
              <a:grpFill/>
            </p:grpSpPr>
            <p:sp>
              <p:nvSpPr>
                <p:cNvPr id="4551" name="Oval 206">
                  <a:extLst>
                    <a:ext uri="{FF2B5EF4-FFF2-40B4-BE49-F238E27FC236}">
                      <a16:creationId xmlns:a16="http://schemas.microsoft.com/office/drawing/2014/main" id="{390A3C47-E3C3-4D80-8C55-81CC75D4E973}"/>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2" name="Oval 207">
                  <a:extLst>
                    <a:ext uri="{FF2B5EF4-FFF2-40B4-BE49-F238E27FC236}">
                      <a16:creationId xmlns:a16="http://schemas.microsoft.com/office/drawing/2014/main" id="{9E8F5B7D-1D1C-490F-90A7-D53044B9DD03}"/>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3" name="Oval 208">
                  <a:extLst>
                    <a:ext uri="{FF2B5EF4-FFF2-40B4-BE49-F238E27FC236}">
                      <a16:creationId xmlns:a16="http://schemas.microsoft.com/office/drawing/2014/main" id="{5AD2897E-90EC-4F27-9C7D-4984D8A2B228}"/>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4" name="Oval 209">
                  <a:extLst>
                    <a:ext uri="{FF2B5EF4-FFF2-40B4-BE49-F238E27FC236}">
                      <a16:creationId xmlns:a16="http://schemas.microsoft.com/office/drawing/2014/main" id="{85E02310-0747-45CD-AB5C-F3A432B89207}"/>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5" name="Oval 210">
                  <a:extLst>
                    <a:ext uri="{FF2B5EF4-FFF2-40B4-BE49-F238E27FC236}">
                      <a16:creationId xmlns:a16="http://schemas.microsoft.com/office/drawing/2014/main" id="{43407B77-3972-4D01-BEC0-0EEF1CBBFF6B}"/>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6" name="Oval 211">
                  <a:extLst>
                    <a:ext uri="{FF2B5EF4-FFF2-40B4-BE49-F238E27FC236}">
                      <a16:creationId xmlns:a16="http://schemas.microsoft.com/office/drawing/2014/main" id="{2A2B3287-D184-4055-9BB8-090271DC62D5}"/>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7" name="Oval 212">
                  <a:extLst>
                    <a:ext uri="{FF2B5EF4-FFF2-40B4-BE49-F238E27FC236}">
                      <a16:creationId xmlns:a16="http://schemas.microsoft.com/office/drawing/2014/main" id="{807EE318-6970-4163-AF2F-F2C059633AEF}"/>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8" name="Oval 213">
                  <a:extLst>
                    <a:ext uri="{FF2B5EF4-FFF2-40B4-BE49-F238E27FC236}">
                      <a16:creationId xmlns:a16="http://schemas.microsoft.com/office/drawing/2014/main" id="{2A6BD769-CF70-4813-BB44-50BE2DA1A771}"/>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9" name="Oval 214">
                  <a:extLst>
                    <a:ext uri="{FF2B5EF4-FFF2-40B4-BE49-F238E27FC236}">
                      <a16:creationId xmlns:a16="http://schemas.microsoft.com/office/drawing/2014/main" id="{E2608035-8BAC-42B2-9286-8392941DCC1B}"/>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0" name="Oval 215">
                  <a:extLst>
                    <a:ext uri="{FF2B5EF4-FFF2-40B4-BE49-F238E27FC236}">
                      <a16:creationId xmlns:a16="http://schemas.microsoft.com/office/drawing/2014/main" id="{DE5F791A-F75D-461B-A067-39AA6A333D31}"/>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1" name="Oval 216">
                  <a:extLst>
                    <a:ext uri="{FF2B5EF4-FFF2-40B4-BE49-F238E27FC236}">
                      <a16:creationId xmlns:a16="http://schemas.microsoft.com/office/drawing/2014/main" id="{5066B0B9-05B7-43A2-B0EE-3DD2A0396CC3}"/>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2" name="Oval 217">
                  <a:extLst>
                    <a:ext uri="{FF2B5EF4-FFF2-40B4-BE49-F238E27FC236}">
                      <a16:creationId xmlns:a16="http://schemas.microsoft.com/office/drawing/2014/main" id="{CDD3E15A-6558-43AF-BE59-0681B94F4C2B}"/>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3" name="Oval 218">
                  <a:extLst>
                    <a:ext uri="{FF2B5EF4-FFF2-40B4-BE49-F238E27FC236}">
                      <a16:creationId xmlns:a16="http://schemas.microsoft.com/office/drawing/2014/main" id="{95C7ED4B-329C-4BF3-9627-6A2BC5D7F78B}"/>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4" name="Oval 219">
                  <a:extLst>
                    <a:ext uri="{FF2B5EF4-FFF2-40B4-BE49-F238E27FC236}">
                      <a16:creationId xmlns:a16="http://schemas.microsoft.com/office/drawing/2014/main" id="{696312D1-6237-4D13-8999-257904F3CA0E}"/>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5" name="Oval 220">
                  <a:extLst>
                    <a:ext uri="{FF2B5EF4-FFF2-40B4-BE49-F238E27FC236}">
                      <a16:creationId xmlns:a16="http://schemas.microsoft.com/office/drawing/2014/main" id="{C70A2D91-77DC-414F-83F1-BF3FF6BBA506}"/>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6" name="Oval 221">
                  <a:extLst>
                    <a:ext uri="{FF2B5EF4-FFF2-40B4-BE49-F238E27FC236}">
                      <a16:creationId xmlns:a16="http://schemas.microsoft.com/office/drawing/2014/main" id="{1E3774F6-963B-4E9E-B0D5-0CEF6D066610}"/>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7" name="Oval 222">
                  <a:extLst>
                    <a:ext uri="{FF2B5EF4-FFF2-40B4-BE49-F238E27FC236}">
                      <a16:creationId xmlns:a16="http://schemas.microsoft.com/office/drawing/2014/main" id="{3F1CCA09-A1CB-4442-9539-FE7F3B26679E}"/>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8" name="Oval 223">
                  <a:extLst>
                    <a:ext uri="{FF2B5EF4-FFF2-40B4-BE49-F238E27FC236}">
                      <a16:creationId xmlns:a16="http://schemas.microsoft.com/office/drawing/2014/main" id="{9DBA4103-4FDC-4CBD-8813-73AE6D47C0A1}"/>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9" name="Oval 224">
                  <a:extLst>
                    <a:ext uri="{FF2B5EF4-FFF2-40B4-BE49-F238E27FC236}">
                      <a16:creationId xmlns:a16="http://schemas.microsoft.com/office/drawing/2014/main" id="{33FEBCB5-49DC-422C-91AA-74983C389FED}"/>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0" name="Oval 225">
                  <a:extLst>
                    <a:ext uri="{FF2B5EF4-FFF2-40B4-BE49-F238E27FC236}">
                      <a16:creationId xmlns:a16="http://schemas.microsoft.com/office/drawing/2014/main" id="{8494A238-5FCE-48E7-A289-F1698FB3DC1E}"/>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1" name="Oval 226">
                  <a:extLst>
                    <a:ext uri="{FF2B5EF4-FFF2-40B4-BE49-F238E27FC236}">
                      <a16:creationId xmlns:a16="http://schemas.microsoft.com/office/drawing/2014/main" id="{E640C5C7-2038-4742-90A4-AF4B0541BAE1}"/>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2" name="Oval 227">
                  <a:extLst>
                    <a:ext uri="{FF2B5EF4-FFF2-40B4-BE49-F238E27FC236}">
                      <a16:creationId xmlns:a16="http://schemas.microsoft.com/office/drawing/2014/main" id="{B12D58F5-7C66-407E-B36D-8B1414EFAAA0}"/>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3" name="Oval 228">
                  <a:extLst>
                    <a:ext uri="{FF2B5EF4-FFF2-40B4-BE49-F238E27FC236}">
                      <a16:creationId xmlns:a16="http://schemas.microsoft.com/office/drawing/2014/main" id="{B8BE93F3-5281-4E99-A066-F1F09F82BF4D}"/>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4" name="Oval 229">
                  <a:extLst>
                    <a:ext uri="{FF2B5EF4-FFF2-40B4-BE49-F238E27FC236}">
                      <a16:creationId xmlns:a16="http://schemas.microsoft.com/office/drawing/2014/main" id="{F1CE5DB7-CB6C-49B2-8C52-58D25093C534}"/>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5" name="Oval 230">
                  <a:extLst>
                    <a:ext uri="{FF2B5EF4-FFF2-40B4-BE49-F238E27FC236}">
                      <a16:creationId xmlns:a16="http://schemas.microsoft.com/office/drawing/2014/main" id="{A244A1AD-26AE-49BB-88FB-44039D930F9F}"/>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6" name="Oval 231">
                  <a:extLst>
                    <a:ext uri="{FF2B5EF4-FFF2-40B4-BE49-F238E27FC236}">
                      <a16:creationId xmlns:a16="http://schemas.microsoft.com/office/drawing/2014/main" id="{6E34FE24-5924-40F8-94A6-41D4D493556D}"/>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7" name="Oval 232">
                  <a:extLst>
                    <a:ext uri="{FF2B5EF4-FFF2-40B4-BE49-F238E27FC236}">
                      <a16:creationId xmlns:a16="http://schemas.microsoft.com/office/drawing/2014/main" id="{8F15D4B7-85A5-49D1-9C88-AE9F0B98FA59}"/>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8" name="Oval 233">
                  <a:extLst>
                    <a:ext uri="{FF2B5EF4-FFF2-40B4-BE49-F238E27FC236}">
                      <a16:creationId xmlns:a16="http://schemas.microsoft.com/office/drawing/2014/main" id="{2AE9AE46-FFA7-4FD9-A7A4-385F951B2DCA}"/>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9" name="Oval 234">
                  <a:extLst>
                    <a:ext uri="{FF2B5EF4-FFF2-40B4-BE49-F238E27FC236}">
                      <a16:creationId xmlns:a16="http://schemas.microsoft.com/office/drawing/2014/main" id="{950BBE4B-3F3E-42AC-BADA-39C427EF4DE0}"/>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0" name="Oval 235">
                  <a:extLst>
                    <a:ext uri="{FF2B5EF4-FFF2-40B4-BE49-F238E27FC236}">
                      <a16:creationId xmlns:a16="http://schemas.microsoft.com/office/drawing/2014/main" id="{FD3CAEAD-8F7D-4A29-A0A4-1E9873BA2FD1}"/>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1" name="Oval 236">
                  <a:extLst>
                    <a:ext uri="{FF2B5EF4-FFF2-40B4-BE49-F238E27FC236}">
                      <a16:creationId xmlns:a16="http://schemas.microsoft.com/office/drawing/2014/main" id="{B299C6AB-AD9B-49DF-9186-A7CF09E42A9A}"/>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2" name="Oval 237">
                  <a:extLst>
                    <a:ext uri="{FF2B5EF4-FFF2-40B4-BE49-F238E27FC236}">
                      <a16:creationId xmlns:a16="http://schemas.microsoft.com/office/drawing/2014/main" id="{D184E327-A514-4AA9-A39C-844B83604F1A}"/>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3" name="Oval 238">
                  <a:extLst>
                    <a:ext uri="{FF2B5EF4-FFF2-40B4-BE49-F238E27FC236}">
                      <a16:creationId xmlns:a16="http://schemas.microsoft.com/office/drawing/2014/main" id="{CCEBD6EC-FC9B-4A8C-BCBF-FC471C94AF64}"/>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4" name="Oval 239">
                  <a:extLst>
                    <a:ext uri="{FF2B5EF4-FFF2-40B4-BE49-F238E27FC236}">
                      <a16:creationId xmlns:a16="http://schemas.microsoft.com/office/drawing/2014/main" id="{98E8401E-03D1-47D6-A3DD-A32412ECCFBE}"/>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5" name="Oval 240">
                  <a:extLst>
                    <a:ext uri="{FF2B5EF4-FFF2-40B4-BE49-F238E27FC236}">
                      <a16:creationId xmlns:a16="http://schemas.microsoft.com/office/drawing/2014/main" id="{ECEC0AB5-6DB2-4632-BE3B-B8CD886E8306}"/>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6" name="Oval 241">
                  <a:extLst>
                    <a:ext uri="{FF2B5EF4-FFF2-40B4-BE49-F238E27FC236}">
                      <a16:creationId xmlns:a16="http://schemas.microsoft.com/office/drawing/2014/main" id="{741B6813-237C-402A-937D-4F52E242C295}"/>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7" name="Oval 242">
                  <a:extLst>
                    <a:ext uri="{FF2B5EF4-FFF2-40B4-BE49-F238E27FC236}">
                      <a16:creationId xmlns:a16="http://schemas.microsoft.com/office/drawing/2014/main" id="{00D64C20-60A2-4923-A9A5-20AA2FE38E3F}"/>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8" name="Oval 243">
                  <a:extLst>
                    <a:ext uri="{FF2B5EF4-FFF2-40B4-BE49-F238E27FC236}">
                      <a16:creationId xmlns:a16="http://schemas.microsoft.com/office/drawing/2014/main" id="{3D0C03E9-B9AC-45AE-B6E5-42F62A6506A4}"/>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9" name="Oval 244">
                  <a:extLst>
                    <a:ext uri="{FF2B5EF4-FFF2-40B4-BE49-F238E27FC236}">
                      <a16:creationId xmlns:a16="http://schemas.microsoft.com/office/drawing/2014/main" id="{3E633B62-A0A2-472D-A03F-2BC06D9569C9}"/>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0" name="Oval 245">
                  <a:extLst>
                    <a:ext uri="{FF2B5EF4-FFF2-40B4-BE49-F238E27FC236}">
                      <a16:creationId xmlns:a16="http://schemas.microsoft.com/office/drawing/2014/main" id="{83008214-6B34-4F58-8AA8-BE00F40E842A}"/>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1" name="Oval 246">
                  <a:extLst>
                    <a:ext uri="{FF2B5EF4-FFF2-40B4-BE49-F238E27FC236}">
                      <a16:creationId xmlns:a16="http://schemas.microsoft.com/office/drawing/2014/main" id="{C809AD3A-3A32-433C-A74D-99142557E3AB}"/>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2" name="Oval 247">
                  <a:extLst>
                    <a:ext uri="{FF2B5EF4-FFF2-40B4-BE49-F238E27FC236}">
                      <a16:creationId xmlns:a16="http://schemas.microsoft.com/office/drawing/2014/main" id="{7F8B4EBC-F020-49A3-9F91-47017954F384}"/>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3" name="Oval 248">
                  <a:extLst>
                    <a:ext uri="{FF2B5EF4-FFF2-40B4-BE49-F238E27FC236}">
                      <a16:creationId xmlns:a16="http://schemas.microsoft.com/office/drawing/2014/main" id="{AD093617-F755-4615-88F6-9A6EB830E771}"/>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4" name="Oval 249">
                  <a:extLst>
                    <a:ext uri="{FF2B5EF4-FFF2-40B4-BE49-F238E27FC236}">
                      <a16:creationId xmlns:a16="http://schemas.microsoft.com/office/drawing/2014/main" id="{A0D5A941-D3E8-4773-A243-8159B0E6F2AD}"/>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5" name="Oval 250">
                  <a:extLst>
                    <a:ext uri="{FF2B5EF4-FFF2-40B4-BE49-F238E27FC236}">
                      <a16:creationId xmlns:a16="http://schemas.microsoft.com/office/drawing/2014/main" id="{3D9041E4-B39A-467D-8639-49CDAA03F287}"/>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6" name="Oval 251">
                  <a:extLst>
                    <a:ext uri="{FF2B5EF4-FFF2-40B4-BE49-F238E27FC236}">
                      <a16:creationId xmlns:a16="http://schemas.microsoft.com/office/drawing/2014/main" id="{B21557F2-E1F8-4E97-80ED-EA817A2C0E71}"/>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7" name="Oval 252">
                  <a:extLst>
                    <a:ext uri="{FF2B5EF4-FFF2-40B4-BE49-F238E27FC236}">
                      <a16:creationId xmlns:a16="http://schemas.microsoft.com/office/drawing/2014/main" id="{610DB298-564A-44D6-B760-69FE77FF9473}"/>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8" name="Oval 253">
                  <a:extLst>
                    <a:ext uri="{FF2B5EF4-FFF2-40B4-BE49-F238E27FC236}">
                      <a16:creationId xmlns:a16="http://schemas.microsoft.com/office/drawing/2014/main" id="{F4F72D63-27C1-47D0-B1BF-B133D64B3912}"/>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9" name="Oval 254">
                  <a:extLst>
                    <a:ext uri="{FF2B5EF4-FFF2-40B4-BE49-F238E27FC236}">
                      <a16:creationId xmlns:a16="http://schemas.microsoft.com/office/drawing/2014/main" id="{FB34E20E-B996-4530-BE83-F33A034760A9}"/>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0" name="Oval 255">
                  <a:extLst>
                    <a:ext uri="{FF2B5EF4-FFF2-40B4-BE49-F238E27FC236}">
                      <a16:creationId xmlns:a16="http://schemas.microsoft.com/office/drawing/2014/main" id="{ED56E59B-5F3B-4AA9-BA7A-235285014A01}"/>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1" name="Oval 256">
                  <a:extLst>
                    <a:ext uri="{FF2B5EF4-FFF2-40B4-BE49-F238E27FC236}">
                      <a16:creationId xmlns:a16="http://schemas.microsoft.com/office/drawing/2014/main" id="{5B368A42-792E-4A2F-B885-E8368AFBE441}"/>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2" name="Oval 257">
                  <a:extLst>
                    <a:ext uri="{FF2B5EF4-FFF2-40B4-BE49-F238E27FC236}">
                      <a16:creationId xmlns:a16="http://schemas.microsoft.com/office/drawing/2014/main" id="{951B78BF-9F0E-4228-B8BA-814D8DE33EFC}"/>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3" name="Oval 258">
                  <a:extLst>
                    <a:ext uri="{FF2B5EF4-FFF2-40B4-BE49-F238E27FC236}">
                      <a16:creationId xmlns:a16="http://schemas.microsoft.com/office/drawing/2014/main" id="{DEDAB437-C4A4-4FC6-9A5B-E5C10E16E39F}"/>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4" name="Oval 259">
                  <a:extLst>
                    <a:ext uri="{FF2B5EF4-FFF2-40B4-BE49-F238E27FC236}">
                      <a16:creationId xmlns:a16="http://schemas.microsoft.com/office/drawing/2014/main" id="{151DF6C1-0AB9-40D9-A98F-20D1BD6F3621}"/>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5" name="Oval 260">
                  <a:extLst>
                    <a:ext uri="{FF2B5EF4-FFF2-40B4-BE49-F238E27FC236}">
                      <a16:creationId xmlns:a16="http://schemas.microsoft.com/office/drawing/2014/main" id="{6F571343-BE5A-4CD0-B8A2-8BF84906CAFD}"/>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6" name="Oval 261">
                  <a:extLst>
                    <a:ext uri="{FF2B5EF4-FFF2-40B4-BE49-F238E27FC236}">
                      <a16:creationId xmlns:a16="http://schemas.microsoft.com/office/drawing/2014/main" id="{D906A4F4-DF32-412A-8EA0-FA104696CDBA}"/>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7" name="Oval 262">
                  <a:extLst>
                    <a:ext uri="{FF2B5EF4-FFF2-40B4-BE49-F238E27FC236}">
                      <a16:creationId xmlns:a16="http://schemas.microsoft.com/office/drawing/2014/main" id="{1ACF8CFB-C0EF-41FC-AB2F-3B6876EE49CA}"/>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8" name="Oval 263">
                  <a:extLst>
                    <a:ext uri="{FF2B5EF4-FFF2-40B4-BE49-F238E27FC236}">
                      <a16:creationId xmlns:a16="http://schemas.microsoft.com/office/drawing/2014/main" id="{C38D7308-403F-4325-9386-419B193E1803}"/>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9" name="Oval 264">
                  <a:extLst>
                    <a:ext uri="{FF2B5EF4-FFF2-40B4-BE49-F238E27FC236}">
                      <a16:creationId xmlns:a16="http://schemas.microsoft.com/office/drawing/2014/main" id="{04DB960A-5BAC-4C6B-9F4E-867F227DFA00}"/>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0" name="Oval 265">
                  <a:extLst>
                    <a:ext uri="{FF2B5EF4-FFF2-40B4-BE49-F238E27FC236}">
                      <a16:creationId xmlns:a16="http://schemas.microsoft.com/office/drawing/2014/main" id="{0AAB7D85-EDA9-4268-A2A6-1C887BB13378}"/>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1" name="Oval 266">
                  <a:extLst>
                    <a:ext uri="{FF2B5EF4-FFF2-40B4-BE49-F238E27FC236}">
                      <a16:creationId xmlns:a16="http://schemas.microsoft.com/office/drawing/2014/main" id="{F7D22C31-23DB-4029-9208-E2DC6EAFE3A2}"/>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2" name="Oval 267">
                  <a:extLst>
                    <a:ext uri="{FF2B5EF4-FFF2-40B4-BE49-F238E27FC236}">
                      <a16:creationId xmlns:a16="http://schemas.microsoft.com/office/drawing/2014/main" id="{59414F12-6CB1-45D3-B715-C8203A70774D}"/>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3" name="Oval 268">
                  <a:extLst>
                    <a:ext uri="{FF2B5EF4-FFF2-40B4-BE49-F238E27FC236}">
                      <a16:creationId xmlns:a16="http://schemas.microsoft.com/office/drawing/2014/main" id="{09AFB85E-1257-4C99-855D-7F76E1111351}"/>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4" name="Oval 269">
                  <a:extLst>
                    <a:ext uri="{FF2B5EF4-FFF2-40B4-BE49-F238E27FC236}">
                      <a16:creationId xmlns:a16="http://schemas.microsoft.com/office/drawing/2014/main" id="{44BBBE73-98BE-4341-8091-9E0DC4DF8694}"/>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5" name="Oval 270">
                  <a:extLst>
                    <a:ext uri="{FF2B5EF4-FFF2-40B4-BE49-F238E27FC236}">
                      <a16:creationId xmlns:a16="http://schemas.microsoft.com/office/drawing/2014/main" id="{BE349D57-2897-48F4-8AAB-5FFCF70DA078}"/>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6" name="Oval 271">
                  <a:extLst>
                    <a:ext uri="{FF2B5EF4-FFF2-40B4-BE49-F238E27FC236}">
                      <a16:creationId xmlns:a16="http://schemas.microsoft.com/office/drawing/2014/main" id="{5C87E4B6-95AD-402D-98B2-64F5447E152E}"/>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7" name="Oval 272">
                  <a:extLst>
                    <a:ext uri="{FF2B5EF4-FFF2-40B4-BE49-F238E27FC236}">
                      <a16:creationId xmlns:a16="http://schemas.microsoft.com/office/drawing/2014/main" id="{4A6B7218-89E8-4E2D-8A83-F2D9B0E388C1}"/>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8" name="Oval 273">
                  <a:extLst>
                    <a:ext uri="{FF2B5EF4-FFF2-40B4-BE49-F238E27FC236}">
                      <a16:creationId xmlns:a16="http://schemas.microsoft.com/office/drawing/2014/main" id="{958422A7-DD6F-4EF1-891C-CC947BC196A9}"/>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9" name="Oval 274">
                  <a:extLst>
                    <a:ext uri="{FF2B5EF4-FFF2-40B4-BE49-F238E27FC236}">
                      <a16:creationId xmlns:a16="http://schemas.microsoft.com/office/drawing/2014/main" id="{008C7479-BB48-4B17-9C07-17357631CB0E}"/>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0" name="Oval 275">
                  <a:extLst>
                    <a:ext uri="{FF2B5EF4-FFF2-40B4-BE49-F238E27FC236}">
                      <a16:creationId xmlns:a16="http://schemas.microsoft.com/office/drawing/2014/main" id="{81EFCA3E-2CF4-4F14-9A09-5F31F1357A02}"/>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1" name="Oval 276">
                  <a:extLst>
                    <a:ext uri="{FF2B5EF4-FFF2-40B4-BE49-F238E27FC236}">
                      <a16:creationId xmlns:a16="http://schemas.microsoft.com/office/drawing/2014/main" id="{458E3843-0DB3-4246-B5D7-10C32A4F4FD5}"/>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2" name="Oval 277">
                  <a:extLst>
                    <a:ext uri="{FF2B5EF4-FFF2-40B4-BE49-F238E27FC236}">
                      <a16:creationId xmlns:a16="http://schemas.microsoft.com/office/drawing/2014/main" id="{65D06409-76B7-4AF5-9F57-6D4EFC4D7E8A}"/>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3" name="Oval 278">
                  <a:extLst>
                    <a:ext uri="{FF2B5EF4-FFF2-40B4-BE49-F238E27FC236}">
                      <a16:creationId xmlns:a16="http://schemas.microsoft.com/office/drawing/2014/main" id="{598E3DE7-4479-4F5A-8B65-291B7614BDE6}"/>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4" name="Oval 279">
                  <a:extLst>
                    <a:ext uri="{FF2B5EF4-FFF2-40B4-BE49-F238E27FC236}">
                      <a16:creationId xmlns:a16="http://schemas.microsoft.com/office/drawing/2014/main" id="{088F4F98-FFD5-433A-8BF2-9831BE299856}"/>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5" name="Oval 280">
                  <a:extLst>
                    <a:ext uri="{FF2B5EF4-FFF2-40B4-BE49-F238E27FC236}">
                      <a16:creationId xmlns:a16="http://schemas.microsoft.com/office/drawing/2014/main" id="{CDAE784E-69C4-4190-B184-0EE0359105BB}"/>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6" name="Oval 281">
                  <a:extLst>
                    <a:ext uri="{FF2B5EF4-FFF2-40B4-BE49-F238E27FC236}">
                      <a16:creationId xmlns:a16="http://schemas.microsoft.com/office/drawing/2014/main" id="{94D666CE-1BD4-4EAC-BAE2-2FE2595669A3}"/>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7" name="Oval 282">
                  <a:extLst>
                    <a:ext uri="{FF2B5EF4-FFF2-40B4-BE49-F238E27FC236}">
                      <a16:creationId xmlns:a16="http://schemas.microsoft.com/office/drawing/2014/main" id="{AC978AD2-B4E3-4765-B670-294F148E1994}"/>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8" name="Oval 283">
                  <a:extLst>
                    <a:ext uri="{FF2B5EF4-FFF2-40B4-BE49-F238E27FC236}">
                      <a16:creationId xmlns:a16="http://schemas.microsoft.com/office/drawing/2014/main" id="{9F8FA549-0CF1-4A50-BA44-655D4B355EC4}"/>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9" name="Oval 284">
                  <a:extLst>
                    <a:ext uri="{FF2B5EF4-FFF2-40B4-BE49-F238E27FC236}">
                      <a16:creationId xmlns:a16="http://schemas.microsoft.com/office/drawing/2014/main" id="{089EABBD-48E6-4DCD-8DA8-77733D8D4370}"/>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0" name="Oval 285">
                  <a:extLst>
                    <a:ext uri="{FF2B5EF4-FFF2-40B4-BE49-F238E27FC236}">
                      <a16:creationId xmlns:a16="http://schemas.microsoft.com/office/drawing/2014/main" id="{8024FC8B-9EF8-4E46-B233-A5A2E74C63E0}"/>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1" name="Oval 286">
                  <a:extLst>
                    <a:ext uri="{FF2B5EF4-FFF2-40B4-BE49-F238E27FC236}">
                      <a16:creationId xmlns:a16="http://schemas.microsoft.com/office/drawing/2014/main" id="{B91019A7-CDF6-4352-A039-696564CD6D4D}"/>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2" name="Oval 287">
                  <a:extLst>
                    <a:ext uri="{FF2B5EF4-FFF2-40B4-BE49-F238E27FC236}">
                      <a16:creationId xmlns:a16="http://schemas.microsoft.com/office/drawing/2014/main" id="{348AAB97-D1FF-4346-955A-C008ECCA9703}"/>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3" name="Oval 288">
                  <a:extLst>
                    <a:ext uri="{FF2B5EF4-FFF2-40B4-BE49-F238E27FC236}">
                      <a16:creationId xmlns:a16="http://schemas.microsoft.com/office/drawing/2014/main" id="{D91F366A-4984-457D-A507-1DC937220A70}"/>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4" name="Oval 289">
                  <a:extLst>
                    <a:ext uri="{FF2B5EF4-FFF2-40B4-BE49-F238E27FC236}">
                      <a16:creationId xmlns:a16="http://schemas.microsoft.com/office/drawing/2014/main" id="{8E888654-9AD3-4C2A-9D3D-09757B6FCC54}"/>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5" name="Oval 290">
                  <a:extLst>
                    <a:ext uri="{FF2B5EF4-FFF2-40B4-BE49-F238E27FC236}">
                      <a16:creationId xmlns:a16="http://schemas.microsoft.com/office/drawing/2014/main" id="{E66F153E-1A90-472D-A15E-D6D524DC4CAF}"/>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6" name="Oval 291">
                  <a:extLst>
                    <a:ext uri="{FF2B5EF4-FFF2-40B4-BE49-F238E27FC236}">
                      <a16:creationId xmlns:a16="http://schemas.microsoft.com/office/drawing/2014/main" id="{9763C09B-EA3E-4CB0-9754-58359B97D8E7}"/>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7" name="Oval 292">
                  <a:extLst>
                    <a:ext uri="{FF2B5EF4-FFF2-40B4-BE49-F238E27FC236}">
                      <a16:creationId xmlns:a16="http://schemas.microsoft.com/office/drawing/2014/main" id="{4FB81B79-67FC-4BFB-BCC3-B6913F89D27C}"/>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8" name="Oval 293">
                  <a:extLst>
                    <a:ext uri="{FF2B5EF4-FFF2-40B4-BE49-F238E27FC236}">
                      <a16:creationId xmlns:a16="http://schemas.microsoft.com/office/drawing/2014/main" id="{255E9C33-DFDB-4F60-8F06-79C118802AD1}"/>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9" name="Oval 294">
                  <a:extLst>
                    <a:ext uri="{FF2B5EF4-FFF2-40B4-BE49-F238E27FC236}">
                      <a16:creationId xmlns:a16="http://schemas.microsoft.com/office/drawing/2014/main" id="{63723C42-18A0-4E2A-BC59-09A50ADAA6F6}"/>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0" name="Oval 295">
                  <a:extLst>
                    <a:ext uri="{FF2B5EF4-FFF2-40B4-BE49-F238E27FC236}">
                      <a16:creationId xmlns:a16="http://schemas.microsoft.com/office/drawing/2014/main" id="{A52AC32B-A332-4450-8704-4AB8F5C00CC0}"/>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1" name="Oval 296">
                  <a:extLst>
                    <a:ext uri="{FF2B5EF4-FFF2-40B4-BE49-F238E27FC236}">
                      <a16:creationId xmlns:a16="http://schemas.microsoft.com/office/drawing/2014/main" id="{1603D80D-EB59-47A7-89E4-E4AB0F76FE37}"/>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2" name="Oval 297">
                  <a:extLst>
                    <a:ext uri="{FF2B5EF4-FFF2-40B4-BE49-F238E27FC236}">
                      <a16:creationId xmlns:a16="http://schemas.microsoft.com/office/drawing/2014/main" id="{71957452-BA95-43B5-AD0B-AAD3A5B4594F}"/>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3" name="Oval 298">
                  <a:extLst>
                    <a:ext uri="{FF2B5EF4-FFF2-40B4-BE49-F238E27FC236}">
                      <a16:creationId xmlns:a16="http://schemas.microsoft.com/office/drawing/2014/main" id="{DF243D0E-1B63-4135-9B9F-CEB61A682CB5}"/>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4" name="Oval 299">
                  <a:extLst>
                    <a:ext uri="{FF2B5EF4-FFF2-40B4-BE49-F238E27FC236}">
                      <a16:creationId xmlns:a16="http://schemas.microsoft.com/office/drawing/2014/main" id="{E2834FDA-3043-4C90-94DD-1597F7911EDD}"/>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5" name="Oval 300">
                  <a:extLst>
                    <a:ext uri="{FF2B5EF4-FFF2-40B4-BE49-F238E27FC236}">
                      <a16:creationId xmlns:a16="http://schemas.microsoft.com/office/drawing/2014/main" id="{8F339C66-3039-4B4E-B121-75D797675823}"/>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6" name="Oval 301">
                  <a:extLst>
                    <a:ext uri="{FF2B5EF4-FFF2-40B4-BE49-F238E27FC236}">
                      <a16:creationId xmlns:a16="http://schemas.microsoft.com/office/drawing/2014/main" id="{892E3F4D-EBE7-4AF3-BD17-E68854843A41}"/>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7" name="Oval 302">
                  <a:extLst>
                    <a:ext uri="{FF2B5EF4-FFF2-40B4-BE49-F238E27FC236}">
                      <a16:creationId xmlns:a16="http://schemas.microsoft.com/office/drawing/2014/main" id="{5B506F78-2240-445E-8853-75FC22359F6D}"/>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8" name="Oval 303">
                  <a:extLst>
                    <a:ext uri="{FF2B5EF4-FFF2-40B4-BE49-F238E27FC236}">
                      <a16:creationId xmlns:a16="http://schemas.microsoft.com/office/drawing/2014/main" id="{4AA242D0-F7C9-4680-9581-9C319174E99D}"/>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9" name="Oval 304">
                  <a:extLst>
                    <a:ext uri="{FF2B5EF4-FFF2-40B4-BE49-F238E27FC236}">
                      <a16:creationId xmlns:a16="http://schemas.microsoft.com/office/drawing/2014/main" id="{680E4D44-2C69-4175-B670-34EEB4A149F2}"/>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0" name="Oval 305">
                  <a:extLst>
                    <a:ext uri="{FF2B5EF4-FFF2-40B4-BE49-F238E27FC236}">
                      <a16:creationId xmlns:a16="http://schemas.microsoft.com/office/drawing/2014/main" id="{F50399D3-F7FF-433D-82D2-7DD83638D411}"/>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1" name="Oval 306">
                  <a:extLst>
                    <a:ext uri="{FF2B5EF4-FFF2-40B4-BE49-F238E27FC236}">
                      <a16:creationId xmlns:a16="http://schemas.microsoft.com/office/drawing/2014/main" id="{8EE253DF-BFB7-4E0D-884C-0FEC77B75D08}"/>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2" name="Oval 307">
                  <a:extLst>
                    <a:ext uri="{FF2B5EF4-FFF2-40B4-BE49-F238E27FC236}">
                      <a16:creationId xmlns:a16="http://schemas.microsoft.com/office/drawing/2014/main" id="{57E7D595-60A2-4B56-ADCB-2800C17BE0BF}"/>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3" name="Oval 308">
                  <a:extLst>
                    <a:ext uri="{FF2B5EF4-FFF2-40B4-BE49-F238E27FC236}">
                      <a16:creationId xmlns:a16="http://schemas.microsoft.com/office/drawing/2014/main" id="{24C9403C-E809-400A-BBC7-047D085FD6BD}"/>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4" name="Oval 309">
                  <a:extLst>
                    <a:ext uri="{FF2B5EF4-FFF2-40B4-BE49-F238E27FC236}">
                      <a16:creationId xmlns:a16="http://schemas.microsoft.com/office/drawing/2014/main" id="{9075CEE0-30A4-4BB4-96BA-C70D5A0EE66A}"/>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5" name="Oval 310">
                  <a:extLst>
                    <a:ext uri="{FF2B5EF4-FFF2-40B4-BE49-F238E27FC236}">
                      <a16:creationId xmlns:a16="http://schemas.microsoft.com/office/drawing/2014/main" id="{509BCA53-B915-49DD-9E09-F03D36362D39}"/>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6" name="Oval 311">
                  <a:extLst>
                    <a:ext uri="{FF2B5EF4-FFF2-40B4-BE49-F238E27FC236}">
                      <a16:creationId xmlns:a16="http://schemas.microsoft.com/office/drawing/2014/main" id="{EAAAA774-F3F6-4092-B5F4-86E34695FEB6}"/>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7" name="Oval 312">
                  <a:extLst>
                    <a:ext uri="{FF2B5EF4-FFF2-40B4-BE49-F238E27FC236}">
                      <a16:creationId xmlns:a16="http://schemas.microsoft.com/office/drawing/2014/main" id="{39308627-CBA3-4A02-B403-383777518D99}"/>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8" name="Oval 313">
                  <a:extLst>
                    <a:ext uri="{FF2B5EF4-FFF2-40B4-BE49-F238E27FC236}">
                      <a16:creationId xmlns:a16="http://schemas.microsoft.com/office/drawing/2014/main" id="{CD90DA69-B675-4D12-91C1-2A053EE6D4DF}"/>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9" name="Oval 314">
                  <a:extLst>
                    <a:ext uri="{FF2B5EF4-FFF2-40B4-BE49-F238E27FC236}">
                      <a16:creationId xmlns:a16="http://schemas.microsoft.com/office/drawing/2014/main" id="{A93F7F5D-0B5F-4E57-A145-569B4EF2F6A7}"/>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0" name="Oval 315">
                  <a:extLst>
                    <a:ext uri="{FF2B5EF4-FFF2-40B4-BE49-F238E27FC236}">
                      <a16:creationId xmlns:a16="http://schemas.microsoft.com/office/drawing/2014/main" id="{C7722145-02A4-4A82-A8DC-85CCD538C8A4}"/>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1" name="Oval 316">
                  <a:extLst>
                    <a:ext uri="{FF2B5EF4-FFF2-40B4-BE49-F238E27FC236}">
                      <a16:creationId xmlns:a16="http://schemas.microsoft.com/office/drawing/2014/main" id="{312C0DDF-EE4F-49EC-B5BA-1DA6A40D31E4}"/>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2" name="Oval 317">
                  <a:extLst>
                    <a:ext uri="{FF2B5EF4-FFF2-40B4-BE49-F238E27FC236}">
                      <a16:creationId xmlns:a16="http://schemas.microsoft.com/office/drawing/2014/main" id="{CEB03944-280A-435E-A1F5-7381482B8F08}"/>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3" name="Oval 318">
                  <a:extLst>
                    <a:ext uri="{FF2B5EF4-FFF2-40B4-BE49-F238E27FC236}">
                      <a16:creationId xmlns:a16="http://schemas.microsoft.com/office/drawing/2014/main" id="{12578BFD-C1A7-4E49-B59A-DB7BA198F9B1}"/>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4" name="Oval 319">
                  <a:extLst>
                    <a:ext uri="{FF2B5EF4-FFF2-40B4-BE49-F238E27FC236}">
                      <a16:creationId xmlns:a16="http://schemas.microsoft.com/office/drawing/2014/main" id="{031950EB-E8E2-402D-BC8A-2217D547A553}"/>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5" name="Oval 320">
                  <a:extLst>
                    <a:ext uri="{FF2B5EF4-FFF2-40B4-BE49-F238E27FC236}">
                      <a16:creationId xmlns:a16="http://schemas.microsoft.com/office/drawing/2014/main" id="{A0CF14B8-A000-4631-99AA-00B352AA10F9}"/>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6" name="Oval 321">
                  <a:extLst>
                    <a:ext uri="{FF2B5EF4-FFF2-40B4-BE49-F238E27FC236}">
                      <a16:creationId xmlns:a16="http://schemas.microsoft.com/office/drawing/2014/main" id="{12529E1C-99D9-4430-8F69-F4828376E8E7}"/>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7" name="Oval 322">
                  <a:extLst>
                    <a:ext uri="{FF2B5EF4-FFF2-40B4-BE49-F238E27FC236}">
                      <a16:creationId xmlns:a16="http://schemas.microsoft.com/office/drawing/2014/main" id="{A4CBA7AE-C61D-4020-98BF-1E3CCB6410B2}"/>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8" name="Oval 323">
                  <a:extLst>
                    <a:ext uri="{FF2B5EF4-FFF2-40B4-BE49-F238E27FC236}">
                      <a16:creationId xmlns:a16="http://schemas.microsoft.com/office/drawing/2014/main" id="{27291B78-10D7-4CBC-B7E2-E69EFFFD2A79}"/>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9" name="Oval 324">
                  <a:extLst>
                    <a:ext uri="{FF2B5EF4-FFF2-40B4-BE49-F238E27FC236}">
                      <a16:creationId xmlns:a16="http://schemas.microsoft.com/office/drawing/2014/main" id="{288B9DA3-2D51-4DEE-AA4E-E252A93A3BA7}"/>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0" name="Oval 325">
                  <a:extLst>
                    <a:ext uri="{FF2B5EF4-FFF2-40B4-BE49-F238E27FC236}">
                      <a16:creationId xmlns:a16="http://schemas.microsoft.com/office/drawing/2014/main" id="{F0EFF733-43B7-48BF-A919-A101E8FC782F}"/>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1" name="Oval 326">
                  <a:extLst>
                    <a:ext uri="{FF2B5EF4-FFF2-40B4-BE49-F238E27FC236}">
                      <a16:creationId xmlns:a16="http://schemas.microsoft.com/office/drawing/2014/main" id="{64B79D7E-A11A-49AF-BBF7-3A93D51BBF93}"/>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2" name="Oval 327">
                  <a:extLst>
                    <a:ext uri="{FF2B5EF4-FFF2-40B4-BE49-F238E27FC236}">
                      <a16:creationId xmlns:a16="http://schemas.microsoft.com/office/drawing/2014/main" id="{BCA4C034-BF3A-40B9-8A59-600D1EA7D7D1}"/>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3" name="Oval 328">
                  <a:extLst>
                    <a:ext uri="{FF2B5EF4-FFF2-40B4-BE49-F238E27FC236}">
                      <a16:creationId xmlns:a16="http://schemas.microsoft.com/office/drawing/2014/main" id="{BCA11344-662A-436E-B725-6B7AFC1D2380}"/>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4" name="Oval 329">
                  <a:extLst>
                    <a:ext uri="{FF2B5EF4-FFF2-40B4-BE49-F238E27FC236}">
                      <a16:creationId xmlns:a16="http://schemas.microsoft.com/office/drawing/2014/main" id="{D912BD26-DA6C-4245-AFCB-F76A8DB214CE}"/>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5" name="Oval 330">
                  <a:extLst>
                    <a:ext uri="{FF2B5EF4-FFF2-40B4-BE49-F238E27FC236}">
                      <a16:creationId xmlns:a16="http://schemas.microsoft.com/office/drawing/2014/main" id="{5C66F114-7ADB-4FA2-91ED-2C532ED85C1E}"/>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6" name="Oval 331">
                  <a:extLst>
                    <a:ext uri="{FF2B5EF4-FFF2-40B4-BE49-F238E27FC236}">
                      <a16:creationId xmlns:a16="http://schemas.microsoft.com/office/drawing/2014/main" id="{65E53FEC-017F-4A7F-8ACC-5E7B7FEF65EC}"/>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7" name="Oval 332">
                  <a:extLst>
                    <a:ext uri="{FF2B5EF4-FFF2-40B4-BE49-F238E27FC236}">
                      <a16:creationId xmlns:a16="http://schemas.microsoft.com/office/drawing/2014/main" id="{005FEEA0-CAF7-44F2-A7D9-2BDEF66702F9}"/>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8" name="Oval 333">
                  <a:extLst>
                    <a:ext uri="{FF2B5EF4-FFF2-40B4-BE49-F238E27FC236}">
                      <a16:creationId xmlns:a16="http://schemas.microsoft.com/office/drawing/2014/main" id="{42004067-B2E1-4772-A310-12543835813B}"/>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9" name="Oval 334">
                  <a:extLst>
                    <a:ext uri="{FF2B5EF4-FFF2-40B4-BE49-F238E27FC236}">
                      <a16:creationId xmlns:a16="http://schemas.microsoft.com/office/drawing/2014/main" id="{9FEB55BF-7EE2-4D5C-9849-2E963A82CF58}"/>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0" name="Oval 335">
                  <a:extLst>
                    <a:ext uri="{FF2B5EF4-FFF2-40B4-BE49-F238E27FC236}">
                      <a16:creationId xmlns:a16="http://schemas.microsoft.com/office/drawing/2014/main" id="{DF026406-94E7-41AF-993B-422889A8750E}"/>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1" name="Oval 336">
                  <a:extLst>
                    <a:ext uri="{FF2B5EF4-FFF2-40B4-BE49-F238E27FC236}">
                      <a16:creationId xmlns:a16="http://schemas.microsoft.com/office/drawing/2014/main" id="{857F8062-E941-4D2A-BCF0-FA6AB8890852}"/>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2" name="Oval 337">
                  <a:extLst>
                    <a:ext uri="{FF2B5EF4-FFF2-40B4-BE49-F238E27FC236}">
                      <a16:creationId xmlns:a16="http://schemas.microsoft.com/office/drawing/2014/main" id="{CF6A1606-43A6-4A39-90C0-75980E6C40EB}"/>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3" name="Oval 338">
                  <a:extLst>
                    <a:ext uri="{FF2B5EF4-FFF2-40B4-BE49-F238E27FC236}">
                      <a16:creationId xmlns:a16="http://schemas.microsoft.com/office/drawing/2014/main" id="{9017077F-2309-49CD-A2E0-997DC808F36C}"/>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4" name="Oval 339">
                  <a:extLst>
                    <a:ext uri="{FF2B5EF4-FFF2-40B4-BE49-F238E27FC236}">
                      <a16:creationId xmlns:a16="http://schemas.microsoft.com/office/drawing/2014/main" id="{A8C6C92A-EA67-45AF-88E9-9D10D8AC38E7}"/>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5" name="Oval 340">
                  <a:extLst>
                    <a:ext uri="{FF2B5EF4-FFF2-40B4-BE49-F238E27FC236}">
                      <a16:creationId xmlns:a16="http://schemas.microsoft.com/office/drawing/2014/main" id="{D550F19B-C3F1-4725-AC39-B0EE4718D246}"/>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6" name="Oval 341">
                  <a:extLst>
                    <a:ext uri="{FF2B5EF4-FFF2-40B4-BE49-F238E27FC236}">
                      <a16:creationId xmlns:a16="http://schemas.microsoft.com/office/drawing/2014/main" id="{29287A12-FE9C-4675-8E7D-3E6DF07104F9}"/>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7" name="Oval 342">
                  <a:extLst>
                    <a:ext uri="{FF2B5EF4-FFF2-40B4-BE49-F238E27FC236}">
                      <a16:creationId xmlns:a16="http://schemas.microsoft.com/office/drawing/2014/main" id="{65497A65-2C05-4E01-86F6-76C4C97908C6}"/>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8" name="Oval 343">
                  <a:extLst>
                    <a:ext uri="{FF2B5EF4-FFF2-40B4-BE49-F238E27FC236}">
                      <a16:creationId xmlns:a16="http://schemas.microsoft.com/office/drawing/2014/main" id="{952EAD24-97A5-41E5-9E58-D36C2E1BD63E}"/>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9" name="Oval 344">
                  <a:extLst>
                    <a:ext uri="{FF2B5EF4-FFF2-40B4-BE49-F238E27FC236}">
                      <a16:creationId xmlns:a16="http://schemas.microsoft.com/office/drawing/2014/main" id="{15DC3428-1F28-47A7-8DC6-0A0F0833BF5F}"/>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0" name="Oval 345">
                  <a:extLst>
                    <a:ext uri="{FF2B5EF4-FFF2-40B4-BE49-F238E27FC236}">
                      <a16:creationId xmlns:a16="http://schemas.microsoft.com/office/drawing/2014/main" id="{B3C4DF1A-7C55-4390-BB42-2081A8787189}"/>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1" name="Oval 346">
                  <a:extLst>
                    <a:ext uri="{FF2B5EF4-FFF2-40B4-BE49-F238E27FC236}">
                      <a16:creationId xmlns:a16="http://schemas.microsoft.com/office/drawing/2014/main" id="{E6F95EA4-6AF3-4F5A-90A8-0515BFAA7DB1}"/>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2" name="Oval 347">
                  <a:extLst>
                    <a:ext uri="{FF2B5EF4-FFF2-40B4-BE49-F238E27FC236}">
                      <a16:creationId xmlns:a16="http://schemas.microsoft.com/office/drawing/2014/main" id="{DFD3F8E1-C997-4629-A263-55979A81E1DA}"/>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3" name="Oval 348">
                  <a:extLst>
                    <a:ext uri="{FF2B5EF4-FFF2-40B4-BE49-F238E27FC236}">
                      <a16:creationId xmlns:a16="http://schemas.microsoft.com/office/drawing/2014/main" id="{4C24978D-CAC7-4B47-A98D-82C116A4CD90}"/>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4" name="Oval 349">
                  <a:extLst>
                    <a:ext uri="{FF2B5EF4-FFF2-40B4-BE49-F238E27FC236}">
                      <a16:creationId xmlns:a16="http://schemas.microsoft.com/office/drawing/2014/main" id="{01DCE4F9-30CD-4BBA-BFF7-510CAFA54D4D}"/>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5" name="Oval 350">
                  <a:extLst>
                    <a:ext uri="{FF2B5EF4-FFF2-40B4-BE49-F238E27FC236}">
                      <a16:creationId xmlns:a16="http://schemas.microsoft.com/office/drawing/2014/main" id="{8174C8B8-B20E-4CE0-93E0-CC73CE375FE5}"/>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6" name="Oval 351">
                  <a:extLst>
                    <a:ext uri="{FF2B5EF4-FFF2-40B4-BE49-F238E27FC236}">
                      <a16:creationId xmlns:a16="http://schemas.microsoft.com/office/drawing/2014/main" id="{91DE0F66-584A-405F-A3FC-05D15C27EE8C}"/>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7" name="Oval 352">
                  <a:extLst>
                    <a:ext uri="{FF2B5EF4-FFF2-40B4-BE49-F238E27FC236}">
                      <a16:creationId xmlns:a16="http://schemas.microsoft.com/office/drawing/2014/main" id="{9AD81004-629C-41C4-803D-585CA004C03F}"/>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8" name="Oval 353">
                  <a:extLst>
                    <a:ext uri="{FF2B5EF4-FFF2-40B4-BE49-F238E27FC236}">
                      <a16:creationId xmlns:a16="http://schemas.microsoft.com/office/drawing/2014/main" id="{C1383EB3-59D6-4EDC-86BE-12437F700A16}"/>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9" name="Oval 354">
                  <a:extLst>
                    <a:ext uri="{FF2B5EF4-FFF2-40B4-BE49-F238E27FC236}">
                      <a16:creationId xmlns:a16="http://schemas.microsoft.com/office/drawing/2014/main" id="{374E8028-DBB2-41BA-AC51-EE12719BD9F9}"/>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0" name="Oval 355">
                  <a:extLst>
                    <a:ext uri="{FF2B5EF4-FFF2-40B4-BE49-F238E27FC236}">
                      <a16:creationId xmlns:a16="http://schemas.microsoft.com/office/drawing/2014/main" id="{F9D2D13F-7864-4299-A36B-8E0F828556ED}"/>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1" name="Oval 356">
                  <a:extLst>
                    <a:ext uri="{FF2B5EF4-FFF2-40B4-BE49-F238E27FC236}">
                      <a16:creationId xmlns:a16="http://schemas.microsoft.com/office/drawing/2014/main" id="{BD845D0A-CA33-421E-B3B2-7828DA568A4E}"/>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2" name="Oval 357">
                  <a:extLst>
                    <a:ext uri="{FF2B5EF4-FFF2-40B4-BE49-F238E27FC236}">
                      <a16:creationId xmlns:a16="http://schemas.microsoft.com/office/drawing/2014/main" id="{998F0EF6-95B7-4500-8735-2E119BF07E29}"/>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3" name="Oval 358">
                  <a:extLst>
                    <a:ext uri="{FF2B5EF4-FFF2-40B4-BE49-F238E27FC236}">
                      <a16:creationId xmlns:a16="http://schemas.microsoft.com/office/drawing/2014/main" id="{FD7DDA0F-26D0-4802-93D1-8B37C64B2EB8}"/>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4" name="Oval 359">
                  <a:extLst>
                    <a:ext uri="{FF2B5EF4-FFF2-40B4-BE49-F238E27FC236}">
                      <a16:creationId xmlns:a16="http://schemas.microsoft.com/office/drawing/2014/main" id="{EBA62D94-A013-41D1-A0B7-7000C57DCC9F}"/>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5" name="Oval 360">
                  <a:extLst>
                    <a:ext uri="{FF2B5EF4-FFF2-40B4-BE49-F238E27FC236}">
                      <a16:creationId xmlns:a16="http://schemas.microsoft.com/office/drawing/2014/main" id="{EA3E3947-24BD-429A-9BCB-A8C95DC53113}"/>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6" name="Oval 361">
                  <a:extLst>
                    <a:ext uri="{FF2B5EF4-FFF2-40B4-BE49-F238E27FC236}">
                      <a16:creationId xmlns:a16="http://schemas.microsoft.com/office/drawing/2014/main" id="{5BEBCA5B-72E2-40AA-9D27-443C8FD9443D}"/>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7" name="Oval 362">
                  <a:extLst>
                    <a:ext uri="{FF2B5EF4-FFF2-40B4-BE49-F238E27FC236}">
                      <a16:creationId xmlns:a16="http://schemas.microsoft.com/office/drawing/2014/main" id="{D684566E-78D0-4A2A-A19E-3AFCFC021B76}"/>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8" name="Oval 363">
                  <a:extLst>
                    <a:ext uri="{FF2B5EF4-FFF2-40B4-BE49-F238E27FC236}">
                      <a16:creationId xmlns:a16="http://schemas.microsoft.com/office/drawing/2014/main" id="{0BA22608-0414-4851-9066-4C7B3C575948}"/>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9" name="Oval 364">
                  <a:extLst>
                    <a:ext uri="{FF2B5EF4-FFF2-40B4-BE49-F238E27FC236}">
                      <a16:creationId xmlns:a16="http://schemas.microsoft.com/office/drawing/2014/main" id="{C99AFE06-514B-4296-8A16-89DC17F14DC8}"/>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0" name="Oval 365">
                  <a:extLst>
                    <a:ext uri="{FF2B5EF4-FFF2-40B4-BE49-F238E27FC236}">
                      <a16:creationId xmlns:a16="http://schemas.microsoft.com/office/drawing/2014/main" id="{BFD83F10-311C-4810-8CB4-A0D8F95FE74E}"/>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1" name="Oval 366">
                  <a:extLst>
                    <a:ext uri="{FF2B5EF4-FFF2-40B4-BE49-F238E27FC236}">
                      <a16:creationId xmlns:a16="http://schemas.microsoft.com/office/drawing/2014/main" id="{6B4D641B-DF54-4D57-8E53-3CC2E13BAFF9}"/>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2" name="Oval 367">
                  <a:extLst>
                    <a:ext uri="{FF2B5EF4-FFF2-40B4-BE49-F238E27FC236}">
                      <a16:creationId xmlns:a16="http://schemas.microsoft.com/office/drawing/2014/main" id="{9C78855C-CBD3-47D1-AF3B-20EE65693678}"/>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3" name="Oval 368">
                  <a:extLst>
                    <a:ext uri="{FF2B5EF4-FFF2-40B4-BE49-F238E27FC236}">
                      <a16:creationId xmlns:a16="http://schemas.microsoft.com/office/drawing/2014/main" id="{D3D46919-3DF8-4A0D-913B-194B0EB6D7FA}"/>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4" name="Oval 369">
                  <a:extLst>
                    <a:ext uri="{FF2B5EF4-FFF2-40B4-BE49-F238E27FC236}">
                      <a16:creationId xmlns:a16="http://schemas.microsoft.com/office/drawing/2014/main" id="{981C39C0-F7F4-4B2A-B123-5E128F63F7FE}"/>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5" name="Oval 370">
                  <a:extLst>
                    <a:ext uri="{FF2B5EF4-FFF2-40B4-BE49-F238E27FC236}">
                      <a16:creationId xmlns:a16="http://schemas.microsoft.com/office/drawing/2014/main" id="{D6BB065E-B2AC-40E5-B71C-6EAC22181035}"/>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6" name="Oval 371">
                  <a:extLst>
                    <a:ext uri="{FF2B5EF4-FFF2-40B4-BE49-F238E27FC236}">
                      <a16:creationId xmlns:a16="http://schemas.microsoft.com/office/drawing/2014/main" id="{79FF0DEC-52AB-4781-B9C6-F8C15C6B510F}"/>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7" name="Oval 372">
                  <a:extLst>
                    <a:ext uri="{FF2B5EF4-FFF2-40B4-BE49-F238E27FC236}">
                      <a16:creationId xmlns:a16="http://schemas.microsoft.com/office/drawing/2014/main" id="{3C289635-48FA-4B6A-832F-0591661ED118}"/>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8" name="Oval 373">
                  <a:extLst>
                    <a:ext uri="{FF2B5EF4-FFF2-40B4-BE49-F238E27FC236}">
                      <a16:creationId xmlns:a16="http://schemas.microsoft.com/office/drawing/2014/main" id="{F35EB014-CBC4-49DC-8A29-EFDF61339FF6}"/>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9" name="Oval 374">
                  <a:extLst>
                    <a:ext uri="{FF2B5EF4-FFF2-40B4-BE49-F238E27FC236}">
                      <a16:creationId xmlns:a16="http://schemas.microsoft.com/office/drawing/2014/main" id="{9550D752-3EEE-4147-8959-2BF75CBDF54A}"/>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0" name="Oval 375">
                  <a:extLst>
                    <a:ext uri="{FF2B5EF4-FFF2-40B4-BE49-F238E27FC236}">
                      <a16:creationId xmlns:a16="http://schemas.microsoft.com/office/drawing/2014/main" id="{55131B6E-633D-4BD4-8332-D72D85A8AED2}"/>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1" name="Oval 376">
                  <a:extLst>
                    <a:ext uri="{FF2B5EF4-FFF2-40B4-BE49-F238E27FC236}">
                      <a16:creationId xmlns:a16="http://schemas.microsoft.com/office/drawing/2014/main" id="{082305CA-54B4-4C43-91DC-096B61F6255A}"/>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2" name="Oval 377">
                  <a:extLst>
                    <a:ext uri="{FF2B5EF4-FFF2-40B4-BE49-F238E27FC236}">
                      <a16:creationId xmlns:a16="http://schemas.microsoft.com/office/drawing/2014/main" id="{49CA2421-4AA6-4C81-BDC7-43820AEE0C15}"/>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3" name="Oval 378">
                  <a:extLst>
                    <a:ext uri="{FF2B5EF4-FFF2-40B4-BE49-F238E27FC236}">
                      <a16:creationId xmlns:a16="http://schemas.microsoft.com/office/drawing/2014/main" id="{83D70A1C-798E-4B81-8231-08C5C78D7EDA}"/>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4" name="Oval 379">
                  <a:extLst>
                    <a:ext uri="{FF2B5EF4-FFF2-40B4-BE49-F238E27FC236}">
                      <a16:creationId xmlns:a16="http://schemas.microsoft.com/office/drawing/2014/main" id="{050F4518-A02F-4CD4-8712-86F726F3E027}"/>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5" name="Oval 380">
                  <a:extLst>
                    <a:ext uri="{FF2B5EF4-FFF2-40B4-BE49-F238E27FC236}">
                      <a16:creationId xmlns:a16="http://schemas.microsoft.com/office/drawing/2014/main" id="{DE05D4D2-0179-4AC0-A025-CEC1A460871C}"/>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6" name="Oval 381">
                  <a:extLst>
                    <a:ext uri="{FF2B5EF4-FFF2-40B4-BE49-F238E27FC236}">
                      <a16:creationId xmlns:a16="http://schemas.microsoft.com/office/drawing/2014/main" id="{DA84C166-CF57-4332-AE1D-7C5C89D3CEA0}"/>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7" name="Oval 382">
                  <a:extLst>
                    <a:ext uri="{FF2B5EF4-FFF2-40B4-BE49-F238E27FC236}">
                      <a16:creationId xmlns:a16="http://schemas.microsoft.com/office/drawing/2014/main" id="{428E1A1B-08D0-4E80-A43F-9CAE2FBBB8BA}"/>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8" name="Oval 383">
                  <a:extLst>
                    <a:ext uri="{FF2B5EF4-FFF2-40B4-BE49-F238E27FC236}">
                      <a16:creationId xmlns:a16="http://schemas.microsoft.com/office/drawing/2014/main" id="{292A56A5-A18F-4D32-9A13-3B5BF29227DB}"/>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9" name="Oval 384">
                  <a:extLst>
                    <a:ext uri="{FF2B5EF4-FFF2-40B4-BE49-F238E27FC236}">
                      <a16:creationId xmlns:a16="http://schemas.microsoft.com/office/drawing/2014/main" id="{D4C4D494-A63B-4F50-BB79-AAD7D7A91C67}"/>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0" name="Oval 385">
                  <a:extLst>
                    <a:ext uri="{FF2B5EF4-FFF2-40B4-BE49-F238E27FC236}">
                      <a16:creationId xmlns:a16="http://schemas.microsoft.com/office/drawing/2014/main" id="{C575C0F7-13AA-4D6B-8F8D-5AFD95C683CF}"/>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1" name="Oval 386">
                  <a:extLst>
                    <a:ext uri="{FF2B5EF4-FFF2-40B4-BE49-F238E27FC236}">
                      <a16:creationId xmlns:a16="http://schemas.microsoft.com/office/drawing/2014/main" id="{AA5B2B96-68CA-4CEB-B811-C57800A32C11}"/>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2" name="Oval 387">
                  <a:extLst>
                    <a:ext uri="{FF2B5EF4-FFF2-40B4-BE49-F238E27FC236}">
                      <a16:creationId xmlns:a16="http://schemas.microsoft.com/office/drawing/2014/main" id="{F6B296A2-2550-4DCA-9BDE-6598582ACD3F}"/>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3" name="Oval 388">
                  <a:extLst>
                    <a:ext uri="{FF2B5EF4-FFF2-40B4-BE49-F238E27FC236}">
                      <a16:creationId xmlns:a16="http://schemas.microsoft.com/office/drawing/2014/main" id="{DE5D80C9-A433-4B88-B98E-9838D6A34D6A}"/>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4" name="Oval 389">
                  <a:extLst>
                    <a:ext uri="{FF2B5EF4-FFF2-40B4-BE49-F238E27FC236}">
                      <a16:creationId xmlns:a16="http://schemas.microsoft.com/office/drawing/2014/main" id="{F643F0BC-ED6E-4F97-95A4-6F235C168B38}"/>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5" name="Oval 390">
                  <a:extLst>
                    <a:ext uri="{FF2B5EF4-FFF2-40B4-BE49-F238E27FC236}">
                      <a16:creationId xmlns:a16="http://schemas.microsoft.com/office/drawing/2014/main" id="{BCB27198-1E07-45FE-B59C-0285363614CC}"/>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6" name="Oval 391">
                  <a:extLst>
                    <a:ext uri="{FF2B5EF4-FFF2-40B4-BE49-F238E27FC236}">
                      <a16:creationId xmlns:a16="http://schemas.microsoft.com/office/drawing/2014/main" id="{29D5C64E-B9BE-42BE-BE56-47CD697BC16C}"/>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7" name="Oval 392">
                  <a:extLst>
                    <a:ext uri="{FF2B5EF4-FFF2-40B4-BE49-F238E27FC236}">
                      <a16:creationId xmlns:a16="http://schemas.microsoft.com/office/drawing/2014/main" id="{E775BC5A-6E4A-42AD-BCE4-661C346147A9}"/>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8" name="Oval 393">
                  <a:extLst>
                    <a:ext uri="{FF2B5EF4-FFF2-40B4-BE49-F238E27FC236}">
                      <a16:creationId xmlns:a16="http://schemas.microsoft.com/office/drawing/2014/main" id="{E9263C38-9568-42B3-90D7-BE0965DFC44D}"/>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9" name="Oval 394">
                  <a:extLst>
                    <a:ext uri="{FF2B5EF4-FFF2-40B4-BE49-F238E27FC236}">
                      <a16:creationId xmlns:a16="http://schemas.microsoft.com/office/drawing/2014/main" id="{8F4BFABB-5A9E-49A2-8A3A-94D61891F039}"/>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0" name="Oval 395">
                  <a:extLst>
                    <a:ext uri="{FF2B5EF4-FFF2-40B4-BE49-F238E27FC236}">
                      <a16:creationId xmlns:a16="http://schemas.microsoft.com/office/drawing/2014/main" id="{5FC99529-34E3-43A7-AB93-D05041D1AE3E}"/>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1" name="Oval 396">
                  <a:extLst>
                    <a:ext uri="{FF2B5EF4-FFF2-40B4-BE49-F238E27FC236}">
                      <a16:creationId xmlns:a16="http://schemas.microsoft.com/office/drawing/2014/main" id="{72FF2069-B6F0-4E4B-88C0-51A8A9E026AE}"/>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2" name="Oval 397">
                  <a:extLst>
                    <a:ext uri="{FF2B5EF4-FFF2-40B4-BE49-F238E27FC236}">
                      <a16:creationId xmlns:a16="http://schemas.microsoft.com/office/drawing/2014/main" id="{74283A0B-97D2-424D-A74C-1B3CA32A444C}"/>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3" name="Oval 398">
                  <a:extLst>
                    <a:ext uri="{FF2B5EF4-FFF2-40B4-BE49-F238E27FC236}">
                      <a16:creationId xmlns:a16="http://schemas.microsoft.com/office/drawing/2014/main" id="{66813E98-7E7B-4835-B6F5-1F071DB8A4C3}"/>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4" name="Oval 399">
                  <a:extLst>
                    <a:ext uri="{FF2B5EF4-FFF2-40B4-BE49-F238E27FC236}">
                      <a16:creationId xmlns:a16="http://schemas.microsoft.com/office/drawing/2014/main" id="{E62A4FF2-D564-414B-83A8-90CCBD955E12}"/>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5" name="Oval 400">
                  <a:extLst>
                    <a:ext uri="{FF2B5EF4-FFF2-40B4-BE49-F238E27FC236}">
                      <a16:creationId xmlns:a16="http://schemas.microsoft.com/office/drawing/2014/main" id="{5CBDD89C-C771-468F-B4A8-527D7EDFA118}"/>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6" name="Oval 401">
                  <a:extLst>
                    <a:ext uri="{FF2B5EF4-FFF2-40B4-BE49-F238E27FC236}">
                      <a16:creationId xmlns:a16="http://schemas.microsoft.com/office/drawing/2014/main" id="{EAAC88EF-DC7B-4249-8502-62571FE0073A}"/>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7" name="Oval 402">
                  <a:extLst>
                    <a:ext uri="{FF2B5EF4-FFF2-40B4-BE49-F238E27FC236}">
                      <a16:creationId xmlns:a16="http://schemas.microsoft.com/office/drawing/2014/main" id="{A5FFA881-06E1-4AED-BDF4-F3126E87F632}"/>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8" name="Oval 403">
                  <a:extLst>
                    <a:ext uri="{FF2B5EF4-FFF2-40B4-BE49-F238E27FC236}">
                      <a16:creationId xmlns:a16="http://schemas.microsoft.com/office/drawing/2014/main" id="{6642C6B5-9FD7-4FCD-B9AA-9A2C16370BA4}"/>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9" name="Oval 404">
                  <a:extLst>
                    <a:ext uri="{FF2B5EF4-FFF2-40B4-BE49-F238E27FC236}">
                      <a16:creationId xmlns:a16="http://schemas.microsoft.com/office/drawing/2014/main" id="{740BC974-C575-4641-AB31-DCD4D5B44BB3}"/>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0" name="Oval 405">
                  <a:extLst>
                    <a:ext uri="{FF2B5EF4-FFF2-40B4-BE49-F238E27FC236}">
                      <a16:creationId xmlns:a16="http://schemas.microsoft.com/office/drawing/2014/main" id="{1B60D3D9-BA9A-4B4D-A936-E3DEE54E5389}"/>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32" name="Group 607">
                <a:extLst>
                  <a:ext uri="{FF2B5EF4-FFF2-40B4-BE49-F238E27FC236}">
                    <a16:creationId xmlns:a16="http://schemas.microsoft.com/office/drawing/2014/main" id="{588C9E53-3E42-446C-AAB4-63B7C1E49EDA}"/>
                  </a:ext>
                </a:extLst>
              </p:cNvPr>
              <p:cNvGrpSpPr/>
              <p:nvPr/>
            </p:nvGrpSpPr>
            <p:grpSpPr bwMode="auto">
              <a:xfrm>
                <a:off x="453" y="1776"/>
                <a:ext cx="2722" cy="574"/>
                <a:chOff x="453" y="1776"/>
                <a:chExt cx="2722" cy="574"/>
              </a:xfrm>
              <a:grpFill/>
            </p:grpSpPr>
            <p:sp>
              <p:nvSpPr>
                <p:cNvPr id="4351" name="Oval 407">
                  <a:extLst>
                    <a:ext uri="{FF2B5EF4-FFF2-40B4-BE49-F238E27FC236}">
                      <a16:creationId xmlns:a16="http://schemas.microsoft.com/office/drawing/2014/main" id="{3F48F049-E22C-418D-BE63-AC8DDB59D853}"/>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2" name="Oval 408">
                  <a:extLst>
                    <a:ext uri="{FF2B5EF4-FFF2-40B4-BE49-F238E27FC236}">
                      <a16:creationId xmlns:a16="http://schemas.microsoft.com/office/drawing/2014/main" id="{35218703-4A8E-459C-A630-8D79D7363CB5}"/>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3" name="Oval 409">
                  <a:extLst>
                    <a:ext uri="{FF2B5EF4-FFF2-40B4-BE49-F238E27FC236}">
                      <a16:creationId xmlns:a16="http://schemas.microsoft.com/office/drawing/2014/main" id="{19990A34-78EA-4479-9703-348FA54CF6F0}"/>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4" name="Oval 410">
                  <a:extLst>
                    <a:ext uri="{FF2B5EF4-FFF2-40B4-BE49-F238E27FC236}">
                      <a16:creationId xmlns:a16="http://schemas.microsoft.com/office/drawing/2014/main" id="{F67404CB-7794-4760-A6A0-0A8CFEFCB94F}"/>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5" name="Oval 411">
                  <a:extLst>
                    <a:ext uri="{FF2B5EF4-FFF2-40B4-BE49-F238E27FC236}">
                      <a16:creationId xmlns:a16="http://schemas.microsoft.com/office/drawing/2014/main" id="{58AEB4F7-06AD-4500-835C-2CFF6C58581A}"/>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6" name="Oval 412">
                  <a:extLst>
                    <a:ext uri="{FF2B5EF4-FFF2-40B4-BE49-F238E27FC236}">
                      <a16:creationId xmlns:a16="http://schemas.microsoft.com/office/drawing/2014/main" id="{F25E2150-8082-4C03-9165-24E3BE07D96E}"/>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7" name="Oval 413">
                  <a:extLst>
                    <a:ext uri="{FF2B5EF4-FFF2-40B4-BE49-F238E27FC236}">
                      <a16:creationId xmlns:a16="http://schemas.microsoft.com/office/drawing/2014/main" id="{AB15BCF1-DE35-4673-AA8C-A40A9604A03F}"/>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8" name="Oval 414">
                  <a:extLst>
                    <a:ext uri="{FF2B5EF4-FFF2-40B4-BE49-F238E27FC236}">
                      <a16:creationId xmlns:a16="http://schemas.microsoft.com/office/drawing/2014/main" id="{D998FD69-FC5B-49BA-9F56-F87CD1AF3BDA}"/>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9" name="Oval 415">
                  <a:extLst>
                    <a:ext uri="{FF2B5EF4-FFF2-40B4-BE49-F238E27FC236}">
                      <a16:creationId xmlns:a16="http://schemas.microsoft.com/office/drawing/2014/main" id="{8BFEED5D-3B43-4AF3-9045-EB39514D4D18}"/>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0" name="Oval 416">
                  <a:extLst>
                    <a:ext uri="{FF2B5EF4-FFF2-40B4-BE49-F238E27FC236}">
                      <a16:creationId xmlns:a16="http://schemas.microsoft.com/office/drawing/2014/main" id="{62C17E25-795E-43DA-A7F2-2EEB97827110}"/>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1" name="Oval 417">
                  <a:extLst>
                    <a:ext uri="{FF2B5EF4-FFF2-40B4-BE49-F238E27FC236}">
                      <a16:creationId xmlns:a16="http://schemas.microsoft.com/office/drawing/2014/main" id="{F4D4FDF8-409C-42B1-ADB4-5C865573DC74}"/>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2" name="Oval 418">
                  <a:extLst>
                    <a:ext uri="{FF2B5EF4-FFF2-40B4-BE49-F238E27FC236}">
                      <a16:creationId xmlns:a16="http://schemas.microsoft.com/office/drawing/2014/main" id="{50A5CE7B-A924-403B-A85B-2443BA46F17A}"/>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3" name="Oval 419">
                  <a:extLst>
                    <a:ext uri="{FF2B5EF4-FFF2-40B4-BE49-F238E27FC236}">
                      <a16:creationId xmlns:a16="http://schemas.microsoft.com/office/drawing/2014/main" id="{F63F8B55-A9F9-4D57-98A7-AD7C710EFE8E}"/>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4" name="Oval 420">
                  <a:extLst>
                    <a:ext uri="{FF2B5EF4-FFF2-40B4-BE49-F238E27FC236}">
                      <a16:creationId xmlns:a16="http://schemas.microsoft.com/office/drawing/2014/main" id="{79B16376-497D-4505-AA6C-719583E8CA0A}"/>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5" name="Oval 421">
                  <a:extLst>
                    <a:ext uri="{FF2B5EF4-FFF2-40B4-BE49-F238E27FC236}">
                      <a16:creationId xmlns:a16="http://schemas.microsoft.com/office/drawing/2014/main" id="{291748E0-D224-403F-8FE4-9AEDB374CF2C}"/>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6" name="Oval 422">
                  <a:extLst>
                    <a:ext uri="{FF2B5EF4-FFF2-40B4-BE49-F238E27FC236}">
                      <a16:creationId xmlns:a16="http://schemas.microsoft.com/office/drawing/2014/main" id="{D5345F0A-F069-4131-80B3-B815F0EBB74D}"/>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7" name="Oval 423">
                  <a:extLst>
                    <a:ext uri="{FF2B5EF4-FFF2-40B4-BE49-F238E27FC236}">
                      <a16:creationId xmlns:a16="http://schemas.microsoft.com/office/drawing/2014/main" id="{C1FF1B1B-2F52-4FEC-933F-3793388CA12B}"/>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8" name="Oval 424">
                  <a:extLst>
                    <a:ext uri="{FF2B5EF4-FFF2-40B4-BE49-F238E27FC236}">
                      <a16:creationId xmlns:a16="http://schemas.microsoft.com/office/drawing/2014/main" id="{F64B9C9B-6C9A-4C90-A2E2-89BD7A4C4B39}"/>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9" name="Oval 425">
                  <a:extLst>
                    <a:ext uri="{FF2B5EF4-FFF2-40B4-BE49-F238E27FC236}">
                      <a16:creationId xmlns:a16="http://schemas.microsoft.com/office/drawing/2014/main" id="{66A6018B-39C7-4C1D-A16A-EEC000E22A0A}"/>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0" name="Oval 426">
                  <a:extLst>
                    <a:ext uri="{FF2B5EF4-FFF2-40B4-BE49-F238E27FC236}">
                      <a16:creationId xmlns:a16="http://schemas.microsoft.com/office/drawing/2014/main" id="{FD6DF1F3-5547-43EB-9AF4-E5F6D87874F5}"/>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1" name="Oval 427">
                  <a:extLst>
                    <a:ext uri="{FF2B5EF4-FFF2-40B4-BE49-F238E27FC236}">
                      <a16:creationId xmlns:a16="http://schemas.microsoft.com/office/drawing/2014/main" id="{3C8C8260-6F40-400C-B50F-7EFAA875C6B6}"/>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2" name="Oval 428">
                  <a:extLst>
                    <a:ext uri="{FF2B5EF4-FFF2-40B4-BE49-F238E27FC236}">
                      <a16:creationId xmlns:a16="http://schemas.microsoft.com/office/drawing/2014/main" id="{2F95A40C-0B72-4E8B-8598-E2E44C035E3F}"/>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3" name="Oval 429">
                  <a:extLst>
                    <a:ext uri="{FF2B5EF4-FFF2-40B4-BE49-F238E27FC236}">
                      <a16:creationId xmlns:a16="http://schemas.microsoft.com/office/drawing/2014/main" id="{E7081195-42B2-4ADE-93BC-7147FEEA90DA}"/>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4" name="Oval 430">
                  <a:extLst>
                    <a:ext uri="{FF2B5EF4-FFF2-40B4-BE49-F238E27FC236}">
                      <a16:creationId xmlns:a16="http://schemas.microsoft.com/office/drawing/2014/main" id="{3D04C4C4-031C-47D7-A642-B2B0B89E3F97}"/>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5" name="Oval 431">
                  <a:extLst>
                    <a:ext uri="{FF2B5EF4-FFF2-40B4-BE49-F238E27FC236}">
                      <a16:creationId xmlns:a16="http://schemas.microsoft.com/office/drawing/2014/main" id="{AC123EBF-A732-4E90-AC02-CA33EA371E95}"/>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6" name="Oval 432">
                  <a:extLst>
                    <a:ext uri="{FF2B5EF4-FFF2-40B4-BE49-F238E27FC236}">
                      <a16:creationId xmlns:a16="http://schemas.microsoft.com/office/drawing/2014/main" id="{8E482358-0998-4D90-8046-6E7B62ABB5CB}"/>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7" name="Oval 433">
                  <a:extLst>
                    <a:ext uri="{FF2B5EF4-FFF2-40B4-BE49-F238E27FC236}">
                      <a16:creationId xmlns:a16="http://schemas.microsoft.com/office/drawing/2014/main" id="{982E2219-F459-4F11-A938-93EC13DB17FE}"/>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8" name="Oval 434">
                  <a:extLst>
                    <a:ext uri="{FF2B5EF4-FFF2-40B4-BE49-F238E27FC236}">
                      <a16:creationId xmlns:a16="http://schemas.microsoft.com/office/drawing/2014/main" id="{2A2BA2E9-7FA8-4991-AB6B-1CDABAB0C9E1}"/>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9" name="Oval 435">
                  <a:extLst>
                    <a:ext uri="{FF2B5EF4-FFF2-40B4-BE49-F238E27FC236}">
                      <a16:creationId xmlns:a16="http://schemas.microsoft.com/office/drawing/2014/main" id="{7F6E7EE5-1518-49CB-979D-6D1A4F5905FA}"/>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0" name="Oval 436">
                  <a:extLst>
                    <a:ext uri="{FF2B5EF4-FFF2-40B4-BE49-F238E27FC236}">
                      <a16:creationId xmlns:a16="http://schemas.microsoft.com/office/drawing/2014/main" id="{B739CFF7-51B8-4A5C-A6B8-985BA35C9101}"/>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1" name="Oval 437">
                  <a:extLst>
                    <a:ext uri="{FF2B5EF4-FFF2-40B4-BE49-F238E27FC236}">
                      <a16:creationId xmlns:a16="http://schemas.microsoft.com/office/drawing/2014/main" id="{5374A7DC-1F7C-4DFB-9858-769D3A5CBD26}"/>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2" name="Oval 438">
                  <a:extLst>
                    <a:ext uri="{FF2B5EF4-FFF2-40B4-BE49-F238E27FC236}">
                      <a16:creationId xmlns:a16="http://schemas.microsoft.com/office/drawing/2014/main" id="{B775169A-5560-4ED6-B6D7-20A8A8FF5A52}"/>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3" name="Oval 439">
                  <a:extLst>
                    <a:ext uri="{FF2B5EF4-FFF2-40B4-BE49-F238E27FC236}">
                      <a16:creationId xmlns:a16="http://schemas.microsoft.com/office/drawing/2014/main" id="{D8C665D3-0C4E-49E1-AFBD-62C350DC9AF7}"/>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4" name="Oval 440">
                  <a:extLst>
                    <a:ext uri="{FF2B5EF4-FFF2-40B4-BE49-F238E27FC236}">
                      <a16:creationId xmlns:a16="http://schemas.microsoft.com/office/drawing/2014/main" id="{5D6ECD32-D2CF-4AE7-A71B-EC4029D9ABCD}"/>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5" name="Oval 441">
                  <a:extLst>
                    <a:ext uri="{FF2B5EF4-FFF2-40B4-BE49-F238E27FC236}">
                      <a16:creationId xmlns:a16="http://schemas.microsoft.com/office/drawing/2014/main" id="{E9B4B3B0-2102-46FB-8A5B-140AFAF245F5}"/>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6" name="Oval 442">
                  <a:extLst>
                    <a:ext uri="{FF2B5EF4-FFF2-40B4-BE49-F238E27FC236}">
                      <a16:creationId xmlns:a16="http://schemas.microsoft.com/office/drawing/2014/main" id="{F9058778-264C-4E34-A9EB-9732B405109F}"/>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7" name="Oval 443">
                  <a:extLst>
                    <a:ext uri="{FF2B5EF4-FFF2-40B4-BE49-F238E27FC236}">
                      <a16:creationId xmlns:a16="http://schemas.microsoft.com/office/drawing/2014/main" id="{4832B9E5-FEB2-48D9-A357-2DEEC02ADEED}"/>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8" name="Oval 444">
                  <a:extLst>
                    <a:ext uri="{FF2B5EF4-FFF2-40B4-BE49-F238E27FC236}">
                      <a16:creationId xmlns:a16="http://schemas.microsoft.com/office/drawing/2014/main" id="{62766016-CF70-4944-8E39-6D7C90D26193}"/>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9" name="Oval 445">
                  <a:extLst>
                    <a:ext uri="{FF2B5EF4-FFF2-40B4-BE49-F238E27FC236}">
                      <a16:creationId xmlns:a16="http://schemas.microsoft.com/office/drawing/2014/main" id="{AAAE2AAF-80E7-47F3-A286-21339EFB66FE}"/>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0" name="Oval 446">
                  <a:extLst>
                    <a:ext uri="{FF2B5EF4-FFF2-40B4-BE49-F238E27FC236}">
                      <a16:creationId xmlns:a16="http://schemas.microsoft.com/office/drawing/2014/main" id="{3BC46994-04EF-4B29-836D-BF237C0A42C9}"/>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1" name="Oval 447">
                  <a:extLst>
                    <a:ext uri="{FF2B5EF4-FFF2-40B4-BE49-F238E27FC236}">
                      <a16:creationId xmlns:a16="http://schemas.microsoft.com/office/drawing/2014/main" id="{A652921E-370B-445C-9444-1CDE22E022CA}"/>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2" name="Oval 448">
                  <a:extLst>
                    <a:ext uri="{FF2B5EF4-FFF2-40B4-BE49-F238E27FC236}">
                      <a16:creationId xmlns:a16="http://schemas.microsoft.com/office/drawing/2014/main" id="{720056C8-8EB1-4B65-9F12-105DC21B081C}"/>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3" name="Oval 449">
                  <a:extLst>
                    <a:ext uri="{FF2B5EF4-FFF2-40B4-BE49-F238E27FC236}">
                      <a16:creationId xmlns:a16="http://schemas.microsoft.com/office/drawing/2014/main" id="{58BBD583-01D5-4967-B4F6-EC66AC9F23BD}"/>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4" name="Oval 450">
                  <a:extLst>
                    <a:ext uri="{FF2B5EF4-FFF2-40B4-BE49-F238E27FC236}">
                      <a16:creationId xmlns:a16="http://schemas.microsoft.com/office/drawing/2014/main" id="{C14E918C-23D3-48CC-8B18-2EE4515BC664}"/>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5" name="Oval 451">
                  <a:extLst>
                    <a:ext uri="{FF2B5EF4-FFF2-40B4-BE49-F238E27FC236}">
                      <a16:creationId xmlns:a16="http://schemas.microsoft.com/office/drawing/2014/main" id="{29F8C8E8-7507-4A13-8F68-E5DADC81589E}"/>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6" name="Oval 452">
                  <a:extLst>
                    <a:ext uri="{FF2B5EF4-FFF2-40B4-BE49-F238E27FC236}">
                      <a16:creationId xmlns:a16="http://schemas.microsoft.com/office/drawing/2014/main" id="{332E4072-0456-4B8D-A019-184582BADAA0}"/>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7" name="Oval 453">
                  <a:extLst>
                    <a:ext uri="{FF2B5EF4-FFF2-40B4-BE49-F238E27FC236}">
                      <a16:creationId xmlns:a16="http://schemas.microsoft.com/office/drawing/2014/main" id="{4E063E9B-4549-45B8-A26C-A98E86B8A1EB}"/>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8" name="Oval 454">
                  <a:extLst>
                    <a:ext uri="{FF2B5EF4-FFF2-40B4-BE49-F238E27FC236}">
                      <a16:creationId xmlns:a16="http://schemas.microsoft.com/office/drawing/2014/main" id="{3E1CCF32-9A42-48B9-98E2-8693B40584B2}"/>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9" name="Oval 455">
                  <a:extLst>
                    <a:ext uri="{FF2B5EF4-FFF2-40B4-BE49-F238E27FC236}">
                      <a16:creationId xmlns:a16="http://schemas.microsoft.com/office/drawing/2014/main" id="{E447A86A-737E-4888-B8EA-C31AA82ABD4D}"/>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0" name="Oval 456">
                  <a:extLst>
                    <a:ext uri="{FF2B5EF4-FFF2-40B4-BE49-F238E27FC236}">
                      <a16:creationId xmlns:a16="http://schemas.microsoft.com/office/drawing/2014/main" id="{0A765EEC-2C37-4CF6-BE2E-9747FA7722EA}"/>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1" name="Oval 457">
                  <a:extLst>
                    <a:ext uri="{FF2B5EF4-FFF2-40B4-BE49-F238E27FC236}">
                      <a16:creationId xmlns:a16="http://schemas.microsoft.com/office/drawing/2014/main" id="{6862BA64-ECAD-4CDC-91AC-0F74B41AD484}"/>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2" name="Oval 458">
                  <a:extLst>
                    <a:ext uri="{FF2B5EF4-FFF2-40B4-BE49-F238E27FC236}">
                      <a16:creationId xmlns:a16="http://schemas.microsoft.com/office/drawing/2014/main" id="{65F26C99-C211-43C6-9B62-6025EDC29778}"/>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3" name="Oval 459">
                  <a:extLst>
                    <a:ext uri="{FF2B5EF4-FFF2-40B4-BE49-F238E27FC236}">
                      <a16:creationId xmlns:a16="http://schemas.microsoft.com/office/drawing/2014/main" id="{E11C46A5-53ED-4CD5-951D-40F5E44958A8}"/>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4" name="Oval 460">
                  <a:extLst>
                    <a:ext uri="{FF2B5EF4-FFF2-40B4-BE49-F238E27FC236}">
                      <a16:creationId xmlns:a16="http://schemas.microsoft.com/office/drawing/2014/main" id="{9C8F3BD6-CEAB-4ED9-A7CF-0E1A5715D20C}"/>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5" name="Oval 461">
                  <a:extLst>
                    <a:ext uri="{FF2B5EF4-FFF2-40B4-BE49-F238E27FC236}">
                      <a16:creationId xmlns:a16="http://schemas.microsoft.com/office/drawing/2014/main" id="{6DEE4ABE-A757-4CF1-A1E7-8E7C90C97229}"/>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6" name="Oval 462">
                  <a:extLst>
                    <a:ext uri="{FF2B5EF4-FFF2-40B4-BE49-F238E27FC236}">
                      <a16:creationId xmlns:a16="http://schemas.microsoft.com/office/drawing/2014/main" id="{284863FE-8A2D-4E7F-A068-3E76FD8FE4BA}"/>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7" name="Oval 463">
                  <a:extLst>
                    <a:ext uri="{FF2B5EF4-FFF2-40B4-BE49-F238E27FC236}">
                      <a16:creationId xmlns:a16="http://schemas.microsoft.com/office/drawing/2014/main" id="{1E3D53F1-ACDA-40E8-9767-C45004D1726B}"/>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8" name="Oval 464">
                  <a:extLst>
                    <a:ext uri="{FF2B5EF4-FFF2-40B4-BE49-F238E27FC236}">
                      <a16:creationId xmlns:a16="http://schemas.microsoft.com/office/drawing/2014/main" id="{C521587A-A1DF-450B-A5F6-AFDC0031793C}"/>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9" name="Oval 465">
                  <a:extLst>
                    <a:ext uri="{FF2B5EF4-FFF2-40B4-BE49-F238E27FC236}">
                      <a16:creationId xmlns:a16="http://schemas.microsoft.com/office/drawing/2014/main" id="{5569FE09-917D-4B15-9199-229CE1F0B572}"/>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0" name="Oval 466">
                  <a:extLst>
                    <a:ext uri="{FF2B5EF4-FFF2-40B4-BE49-F238E27FC236}">
                      <a16:creationId xmlns:a16="http://schemas.microsoft.com/office/drawing/2014/main" id="{1998E790-12A8-4340-AD92-2857171F0D89}"/>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1" name="Oval 467">
                  <a:extLst>
                    <a:ext uri="{FF2B5EF4-FFF2-40B4-BE49-F238E27FC236}">
                      <a16:creationId xmlns:a16="http://schemas.microsoft.com/office/drawing/2014/main" id="{2CB54673-0BB3-4603-8182-360A501FE214}"/>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2" name="Oval 468">
                  <a:extLst>
                    <a:ext uri="{FF2B5EF4-FFF2-40B4-BE49-F238E27FC236}">
                      <a16:creationId xmlns:a16="http://schemas.microsoft.com/office/drawing/2014/main" id="{0CC9ECBD-896C-46B1-81FE-8737F7DF1812}"/>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3" name="Oval 469">
                  <a:extLst>
                    <a:ext uri="{FF2B5EF4-FFF2-40B4-BE49-F238E27FC236}">
                      <a16:creationId xmlns:a16="http://schemas.microsoft.com/office/drawing/2014/main" id="{BC74956F-0539-44F6-A67B-CC51E74E621B}"/>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4" name="Oval 470">
                  <a:extLst>
                    <a:ext uri="{FF2B5EF4-FFF2-40B4-BE49-F238E27FC236}">
                      <a16:creationId xmlns:a16="http://schemas.microsoft.com/office/drawing/2014/main" id="{13B7A1B7-6F01-4A43-BA02-D0A5DC17E586}"/>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5" name="Oval 471">
                  <a:extLst>
                    <a:ext uri="{FF2B5EF4-FFF2-40B4-BE49-F238E27FC236}">
                      <a16:creationId xmlns:a16="http://schemas.microsoft.com/office/drawing/2014/main" id="{01F3B7E1-BFD7-4015-98CD-4FEB27D91C4C}"/>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6" name="Oval 472">
                  <a:extLst>
                    <a:ext uri="{FF2B5EF4-FFF2-40B4-BE49-F238E27FC236}">
                      <a16:creationId xmlns:a16="http://schemas.microsoft.com/office/drawing/2014/main" id="{A94D9D3A-B8DA-4221-BBC5-8FCC7E8800EB}"/>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7" name="Oval 473">
                  <a:extLst>
                    <a:ext uri="{FF2B5EF4-FFF2-40B4-BE49-F238E27FC236}">
                      <a16:creationId xmlns:a16="http://schemas.microsoft.com/office/drawing/2014/main" id="{7F16FCB2-E917-4CA8-8587-4A2FFBDD8187}"/>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8" name="Oval 474">
                  <a:extLst>
                    <a:ext uri="{FF2B5EF4-FFF2-40B4-BE49-F238E27FC236}">
                      <a16:creationId xmlns:a16="http://schemas.microsoft.com/office/drawing/2014/main" id="{609338CE-E3AF-4B12-B98F-6A0DD7643269}"/>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9" name="Oval 475">
                  <a:extLst>
                    <a:ext uri="{FF2B5EF4-FFF2-40B4-BE49-F238E27FC236}">
                      <a16:creationId xmlns:a16="http://schemas.microsoft.com/office/drawing/2014/main" id="{19F7D2C8-63AC-476A-98DF-627586743C88}"/>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0" name="Oval 476">
                  <a:extLst>
                    <a:ext uri="{FF2B5EF4-FFF2-40B4-BE49-F238E27FC236}">
                      <a16:creationId xmlns:a16="http://schemas.microsoft.com/office/drawing/2014/main" id="{A62375D4-F5C7-4961-AAB6-5952F0D83E46}"/>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1" name="Oval 477">
                  <a:extLst>
                    <a:ext uri="{FF2B5EF4-FFF2-40B4-BE49-F238E27FC236}">
                      <a16:creationId xmlns:a16="http://schemas.microsoft.com/office/drawing/2014/main" id="{D0076C15-F8EA-4D60-8541-D784720FABB0}"/>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2" name="Oval 478">
                  <a:extLst>
                    <a:ext uri="{FF2B5EF4-FFF2-40B4-BE49-F238E27FC236}">
                      <a16:creationId xmlns:a16="http://schemas.microsoft.com/office/drawing/2014/main" id="{7E489DE2-95D5-463F-953E-ABA225C3DA67}"/>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3" name="Oval 479">
                  <a:extLst>
                    <a:ext uri="{FF2B5EF4-FFF2-40B4-BE49-F238E27FC236}">
                      <a16:creationId xmlns:a16="http://schemas.microsoft.com/office/drawing/2014/main" id="{48A16F6B-8918-4E6F-B67E-1C6FC1004C81}"/>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4" name="Oval 480">
                  <a:extLst>
                    <a:ext uri="{FF2B5EF4-FFF2-40B4-BE49-F238E27FC236}">
                      <a16:creationId xmlns:a16="http://schemas.microsoft.com/office/drawing/2014/main" id="{CDA8343B-8DBC-4E28-8710-EB58674621DA}"/>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5" name="Oval 481">
                  <a:extLst>
                    <a:ext uri="{FF2B5EF4-FFF2-40B4-BE49-F238E27FC236}">
                      <a16:creationId xmlns:a16="http://schemas.microsoft.com/office/drawing/2014/main" id="{61208DC0-EF91-46F6-A271-7EFC6CA748AD}"/>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6" name="Oval 482">
                  <a:extLst>
                    <a:ext uri="{FF2B5EF4-FFF2-40B4-BE49-F238E27FC236}">
                      <a16:creationId xmlns:a16="http://schemas.microsoft.com/office/drawing/2014/main" id="{5EC7C6E2-6B0B-4C1A-8174-A130C59AE2F5}"/>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7" name="Oval 483">
                  <a:extLst>
                    <a:ext uri="{FF2B5EF4-FFF2-40B4-BE49-F238E27FC236}">
                      <a16:creationId xmlns:a16="http://schemas.microsoft.com/office/drawing/2014/main" id="{DA8A6124-88AD-41EF-8D03-888DDEF05482}"/>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8" name="Oval 484">
                  <a:extLst>
                    <a:ext uri="{FF2B5EF4-FFF2-40B4-BE49-F238E27FC236}">
                      <a16:creationId xmlns:a16="http://schemas.microsoft.com/office/drawing/2014/main" id="{77C8E66D-2DAA-4C00-8203-FCB5E73E4746}"/>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9" name="Oval 485">
                  <a:extLst>
                    <a:ext uri="{FF2B5EF4-FFF2-40B4-BE49-F238E27FC236}">
                      <a16:creationId xmlns:a16="http://schemas.microsoft.com/office/drawing/2014/main" id="{25F8E9CC-BC04-4F71-BFDC-5437572B9F73}"/>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0" name="Oval 486">
                  <a:extLst>
                    <a:ext uri="{FF2B5EF4-FFF2-40B4-BE49-F238E27FC236}">
                      <a16:creationId xmlns:a16="http://schemas.microsoft.com/office/drawing/2014/main" id="{CAA7379A-6422-4648-9415-D31720ED841D}"/>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1" name="Oval 487">
                  <a:extLst>
                    <a:ext uri="{FF2B5EF4-FFF2-40B4-BE49-F238E27FC236}">
                      <a16:creationId xmlns:a16="http://schemas.microsoft.com/office/drawing/2014/main" id="{E51700D5-0AAE-4CBC-9014-3AE64EBF1F92}"/>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2" name="Oval 488">
                  <a:extLst>
                    <a:ext uri="{FF2B5EF4-FFF2-40B4-BE49-F238E27FC236}">
                      <a16:creationId xmlns:a16="http://schemas.microsoft.com/office/drawing/2014/main" id="{8C8B3848-3D8A-478F-A030-8C614EB6B77F}"/>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3" name="Oval 489">
                  <a:extLst>
                    <a:ext uri="{FF2B5EF4-FFF2-40B4-BE49-F238E27FC236}">
                      <a16:creationId xmlns:a16="http://schemas.microsoft.com/office/drawing/2014/main" id="{8EFC5B46-68C1-4C80-ABD8-FF75B8FA5F97}"/>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4" name="Oval 490">
                  <a:extLst>
                    <a:ext uri="{FF2B5EF4-FFF2-40B4-BE49-F238E27FC236}">
                      <a16:creationId xmlns:a16="http://schemas.microsoft.com/office/drawing/2014/main" id="{EA9DBEFF-2065-40E7-B09A-7100A1B22E41}"/>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5" name="Oval 491">
                  <a:extLst>
                    <a:ext uri="{FF2B5EF4-FFF2-40B4-BE49-F238E27FC236}">
                      <a16:creationId xmlns:a16="http://schemas.microsoft.com/office/drawing/2014/main" id="{DFE769B0-A944-4D88-A5BB-C2F225E68C98}"/>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6" name="Oval 492">
                  <a:extLst>
                    <a:ext uri="{FF2B5EF4-FFF2-40B4-BE49-F238E27FC236}">
                      <a16:creationId xmlns:a16="http://schemas.microsoft.com/office/drawing/2014/main" id="{D9226CDC-A5BF-4C0F-A3C6-903781786D96}"/>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7" name="Oval 493">
                  <a:extLst>
                    <a:ext uri="{FF2B5EF4-FFF2-40B4-BE49-F238E27FC236}">
                      <a16:creationId xmlns:a16="http://schemas.microsoft.com/office/drawing/2014/main" id="{4E872200-0387-46CC-B718-F5D061C13772}"/>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8" name="Oval 494">
                  <a:extLst>
                    <a:ext uri="{FF2B5EF4-FFF2-40B4-BE49-F238E27FC236}">
                      <a16:creationId xmlns:a16="http://schemas.microsoft.com/office/drawing/2014/main" id="{350B0ABC-CCB2-4AD5-92E3-F8C2C787CEF0}"/>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9" name="Oval 495">
                  <a:extLst>
                    <a:ext uri="{FF2B5EF4-FFF2-40B4-BE49-F238E27FC236}">
                      <a16:creationId xmlns:a16="http://schemas.microsoft.com/office/drawing/2014/main" id="{F8D55519-D897-4CC2-B8F4-E0496BAFFB39}"/>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0" name="Oval 496">
                  <a:extLst>
                    <a:ext uri="{FF2B5EF4-FFF2-40B4-BE49-F238E27FC236}">
                      <a16:creationId xmlns:a16="http://schemas.microsoft.com/office/drawing/2014/main" id="{FFA55014-A77A-44B6-B52D-D1AC79303F1F}"/>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1" name="Oval 497">
                  <a:extLst>
                    <a:ext uri="{FF2B5EF4-FFF2-40B4-BE49-F238E27FC236}">
                      <a16:creationId xmlns:a16="http://schemas.microsoft.com/office/drawing/2014/main" id="{2A539AD8-9FFC-4386-8A6A-0B39E43F1D5C}"/>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2" name="Oval 498">
                  <a:extLst>
                    <a:ext uri="{FF2B5EF4-FFF2-40B4-BE49-F238E27FC236}">
                      <a16:creationId xmlns:a16="http://schemas.microsoft.com/office/drawing/2014/main" id="{226BF822-5971-4E6C-A601-BD6E0D4CC87C}"/>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3" name="Oval 499">
                  <a:extLst>
                    <a:ext uri="{FF2B5EF4-FFF2-40B4-BE49-F238E27FC236}">
                      <a16:creationId xmlns:a16="http://schemas.microsoft.com/office/drawing/2014/main" id="{6ACA63AF-E08D-4DB5-8433-08013B13CF0A}"/>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4" name="Oval 500">
                  <a:extLst>
                    <a:ext uri="{FF2B5EF4-FFF2-40B4-BE49-F238E27FC236}">
                      <a16:creationId xmlns:a16="http://schemas.microsoft.com/office/drawing/2014/main" id="{75D64355-F2D6-4A3F-94F7-14F99AC61985}"/>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5" name="Oval 501">
                  <a:extLst>
                    <a:ext uri="{FF2B5EF4-FFF2-40B4-BE49-F238E27FC236}">
                      <a16:creationId xmlns:a16="http://schemas.microsoft.com/office/drawing/2014/main" id="{0F1A98C7-D80A-4440-9247-AD6F8B5B6827}"/>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6" name="Oval 502">
                  <a:extLst>
                    <a:ext uri="{FF2B5EF4-FFF2-40B4-BE49-F238E27FC236}">
                      <a16:creationId xmlns:a16="http://schemas.microsoft.com/office/drawing/2014/main" id="{8F151B92-C8CA-4DE0-96C4-FD15CE72C295}"/>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7" name="Oval 503">
                  <a:extLst>
                    <a:ext uri="{FF2B5EF4-FFF2-40B4-BE49-F238E27FC236}">
                      <a16:creationId xmlns:a16="http://schemas.microsoft.com/office/drawing/2014/main" id="{FADA5DB0-CA93-4841-A345-44E21F48801A}"/>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8" name="Oval 504">
                  <a:extLst>
                    <a:ext uri="{FF2B5EF4-FFF2-40B4-BE49-F238E27FC236}">
                      <a16:creationId xmlns:a16="http://schemas.microsoft.com/office/drawing/2014/main" id="{9F52D06F-CD68-4163-AE24-C61555451891}"/>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9" name="Oval 505">
                  <a:extLst>
                    <a:ext uri="{FF2B5EF4-FFF2-40B4-BE49-F238E27FC236}">
                      <a16:creationId xmlns:a16="http://schemas.microsoft.com/office/drawing/2014/main" id="{A2A36C5F-78D1-4F13-9DC3-7C8CDEDAA8B4}"/>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0" name="Oval 506">
                  <a:extLst>
                    <a:ext uri="{FF2B5EF4-FFF2-40B4-BE49-F238E27FC236}">
                      <a16:creationId xmlns:a16="http://schemas.microsoft.com/office/drawing/2014/main" id="{F1B34E28-C959-48ED-9E9F-20C01D1EB65F}"/>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1" name="Oval 507">
                  <a:extLst>
                    <a:ext uri="{FF2B5EF4-FFF2-40B4-BE49-F238E27FC236}">
                      <a16:creationId xmlns:a16="http://schemas.microsoft.com/office/drawing/2014/main" id="{99082A76-1BC7-418B-8F99-46CA42F5DB88}"/>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2" name="Oval 508">
                  <a:extLst>
                    <a:ext uri="{FF2B5EF4-FFF2-40B4-BE49-F238E27FC236}">
                      <a16:creationId xmlns:a16="http://schemas.microsoft.com/office/drawing/2014/main" id="{003474D4-1DFB-446F-B99B-D62F987FFA80}"/>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3" name="Oval 509">
                  <a:extLst>
                    <a:ext uri="{FF2B5EF4-FFF2-40B4-BE49-F238E27FC236}">
                      <a16:creationId xmlns:a16="http://schemas.microsoft.com/office/drawing/2014/main" id="{200A0E87-AF93-4AAA-9F3A-2A087E8281BA}"/>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4" name="Oval 510">
                  <a:extLst>
                    <a:ext uri="{FF2B5EF4-FFF2-40B4-BE49-F238E27FC236}">
                      <a16:creationId xmlns:a16="http://schemas.microsoft.com/office/drawing/2014/main" id="{258B2F9A-80F6-422F-854E-A31BD2233E59}"/>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5" name="Oval 511">
                  <a:extLst>
                    <a:ext uri="{FF2B5EF4-FFF2-40B4-BE49-F238E27FC236}">
                      <a16:creationId xmlns:a16="http://schemas.microsoft.com/office/drawing/2014/main" id="{53B75B57-D63E-43D1-966E-2B920530DDEE}"/>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6" name="Oval 512">
                  <a:extLst>
                    <a:ext uri="{FF2B5EF4-FFF2-40B4-BE49-F238E27FC236}">
                      <a16:creationId xmlns:a16="http://schemas.microsoft.com/office/drawing/2014/main" id="{B4FE9C73-14A5-4BC6-8295-8A91B88F9735}"/>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7" name="Oval 513">
                  <a:extLst>
                    <a:ext uri="{FF2B5EF4-FFF2-40B4-BE49-F238E27FC236}">
                      <a16:creationId xmlns:a16="http://schemas.microsoft.com/office/drawing/2014/main" id="{021F35FE-37CB-4E9D-9730-ADA18F8C3F59}"/>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8" name="Oval 514">
                  <a:extLst>
                    <a:ext uri="{FF2B5EF4-FFF2-40B4-BE49-F238E27FC236}">
                      <a16:creationId xmlns:a16="http://schemas.microsoft.com/office/drawing/2014/main" id="{943500CB-C460-441D-BBAF-523EEC0BAD8E}"/>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9" name="Oval 515">
                  <a:extLst>
                    <a:ext uri="{FF2B5EF4-FFF2-40B4-BE49-F238E27FC236}">
                      <a16:creationId xmlns:a16="http://schemas.microsoft.com/office/drawing/2014/main" id="{FDD018C5-30D1-4688-81E6-B8D0B6164FF9}"/>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0" name="Oval 516">
                  <a:extLst>
                    <a:ext uri="{FF2B5EF4-FFF2-40B4-BE49-F238E27FC236}">
                      <a16:creationId xmlns:a16="http://schemas.microsoft.com/office/drawing/2014/main" id="{8D2EC933-766D-4F24-84E9-E29C10B017BE}"/>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1" name="Oval 517">
                  <a:extLst>
                    <a:ext uri="{FF2B5EF4-FFF2-40B4-BE49-F238E27FC236}">
                      <a16:creationId xmlns:a16="http://schemas.microsoft.com/office/drawing/2014/main" id="{B891A39E-6BF9-4218-9AA4-B69DEA3A3BDC}"/>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2" name="Oval 518">
                  <a:extLst>
                    <a:ext uri="{FF2B5EF4-FFF2-40B4-BE49-F238E27FC236}">
                      <a16:creationId xmlns:a16="http://schemas.microsoft.com/office/drawing/2014/main" id="{AC27CD14-2FBD-4A6E-A4C8-F92B3138F7F2}"/>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3" name="Oval 519">
                  <a:extLst>
                    <a:ext uri="{FF2B5EF4-FFF2-40B4-BE49-F238E27FC236}">
                      <a16:creationId xmlns:a16="http://schemas.microsoft.com/office/drawing/2014/main" id="{1536E268-FFBB-4AA4-BCB8-AD68D8F7DC56}"/>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4" name="Oval 520">
                  <a:extLst>
                    <a:ext uri="{FF2B5EF4-FFF2-40B4-BE49-F238E27FC236}">
                      <a16:creationId xmlns:a16="http://schemas.microsoft.com/office/drawing/2014/main" id="{0265EE8C-1415-4BC3-B7C2-EDFBDDF1422A}"/>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5" name="Oval 521">
                  <a:extLst>
                    <a:ext uri="{FF2B5EF4-FFF2-40B4-BE49-F238E27FC236}">
                      <a16:creationId xmlns:a16="http://schemas.microsoft.com/office/drawing/2014/main" id="{D1007CF7-4D34-4ABB-84D0-6C6E7319CBDF}"/>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6" name="Oval 522">
                  <a:extLst>
                    <a:ext uri="{FF2B5EF4-FFF2-40B4-BE49-F238E27FC236}">
                      <a16:creationId xmlns:a16="http://schemas.microsoft.com/office/drawing/2014/main" id="{E8851A04-816C-4D1E-89AB-7C24E9EE19D8}"/>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7" name="Oval 523">
                  <a:extLst>
                    <a:ext uri="{FF2B5EF4-FFF2-40B4-BE49-F238E27FC236}">
                      <a16:creationId xmlns:a16="http://schemas.microsoft.com/office/drawing/2014/main" id="{F89E6E4D-530E-43E5-8738-A96DB9C061D0}"/>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8" name="Oval 524">
                  <a:extLst>
                    <a:ext uri="{FF2B5EF4-FFF2-40B4-BE49-F238E27FC236}">
                      <a16:creationId xmlns:a16="http://schemas.microsoft.com/office/drawing/2014/main" id="{AA4EBCC3-D390-4E15-8E71-D87AE735E585}"/>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9" name="Oval 525">
                  <a:extLst>
                    <a:ext uri="{FF2B5EF4-FFF2-40B4-BE49-F238E27FC236}">
                      <a16:creationId xmlns:a16="http://schemas.microsoft.com/office/drawing/2014/main" id="{5389E730-A441-4144-8674-A6338364AD6C}"/>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0" name="Oval 526">
                  <a:extLst>
                    <a:ext uri="{FF2B5EF4-FFF2-40B4-BE49-F238E27FC236}">
                      <a16:creationId xmlns:a16="http://schemas.microsoft.com/office/drawing/2014/main" id="{BB23D4BF-3ABD-4006-A6FE-C71C36137668}"/>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1" name="Oval 527">
                  <a:extLst>
                    <a:ext uri="{FF2B5EF4-FFF2-40B4-BE49-F238E27FC236}">
                      <a16:creationId xmlns:a16="http://schemas.microsoft.com/office/drawing/2014/main" id="{6A916C97-6DC6-4F12-AF45-B1A7A6A94349}"/>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2" name="Oval 528">
                  <a:extLst>
                    <a:ext uri="{FF2B5EF4-FFF2-40B4-BE49-F238E27FC236}">
                      <a16:creationId xmlns:a16="http://schemas.microsoft.com/office/drawing/2014/main" id="{C7FB81A9-A9EC-4908-A533-2842EBEA71A4}"/>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3" name="Oval 529">
                  <a:extLst>
                    <a:ext uri="{FF2B5EF4-FFF2-40B4-BE49-F238E27FC236}">
                      <a16:creationId xmlns:a16="http://schemas.microsoft.com/office/drawing/2014/main" id="{065EB7E7-8FD1-4318-B5DA-68985531A596}"/>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4" name="Oval 530">
                  <a:extLst>
                    <a:ext uri="{FF2B5EF4-FFF2-40B4-BE49-F238E27FC236}">
                      <a16:creationId xmlns:a16="http://schemas.microsoft.com/office/drawing/2014/main" id="{A5783826-8759-4EEF-9F10-F223376A32A1}"/>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5" name="Oval 531">
                  <a:extLst>
                    <a:ext uri="{FF2B5EF4-FFF2-40B4-BE49-F238E27FC236}">
                      <a16:creationId xmlns:a16="http://schemas.microsoft.com/office/drawing/2014/main" id="{A8D8978B-B015-44B8-9C0F-B92C8C65CD7D}"/>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6" name="Oval 532">
                  <a:extLst>
                    <a:ext uri="{FF2B5EF4-FFF2-40B4-BE49-F238E27FC236}">
                      <a16:creationId xmlns:a16="http://schemas.microsoft.com/office/drawing/2014/main" id="{301C5F28-590A-4675-9D52-665457EFB04C}"/>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7" name="Oval 533">
                  <a:extLst>
                    <a:ext uri="{FF2B5EF4-FFF2-40B4-BE49-F238E27FC236}">
                      <a16:creationId xmlns:a16="http://schemas.microsoft.com/office/drawing/2014/main" id="{969D415B-BB6C-4F95-A571-2F4122EC0F97}"/>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8" name="Oval 534">
                  <a:extLst>
                    <a:ext uri="{FF2B5EF4-FFF2-40B4-BE49-F238E27FC236}">
                      <a16:creationId xmlns:a16="http://schemas.microsoft.com/office/drawing/2014/main" id="{CC9F2190-B490-47CA-829B-61E7A5691B34}"/>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9" name="Oval 535">
                  <a:extLst>
                    <a:ext uri="{FF2B5EF4-FFF2-40B4-BE49-F238E27FC236}">
                      <a16:creationId xmlns:a16="http://schemas.microsoft.com/office/drawing/2014/main" id="{7B647017-AA62-4EFF-AC49-7FE6FFA004D9}"/>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0" name="Oval 536">
                  <a:extLst>
                    <a:ext uri="{FF2B5EF4-FFF2-40B4-BE49-F238E27FC236}">
                      <a16:creationId xmlns:a16="http://schemas.microsoft.com/office/drawing/2014/main" id="{83BFEB64-9993-486D-9E83-219740274F43}"/>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1" name="Oval 537">
                  <a:extLst>
                    <a:ext uri="{FF2B5EF4-FFF2-40B4-BE49-F238E27FC236}">
                      <a16:creationId xmlns:a16="http://schemas.microsoft.com/office/drawing/2014/main" id="{9E89F12E-8E69-4080-B58C-E58FF574B631}"/>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2" name="Oval 538">
                  <a:extLst>
                    <a:ext uri="{FF2B5EF4-FFF2-40B4-BE49-F238E27FC236}">
                      <a16:creationId xmlns:a16="http://schemas.microsoft.com/office/drawing/2014/main" id="{BFEA787F-5882-4807-A905-C36BD919DBB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3" name="Oval 539">
                  <a:extLst>
                    <a:ext uri="{FF2B5EF4-FFF2-40B4-BE49-F238E27FC236}">
                      <a16:creationId xmlns:a16="http://schemas.microsoft.com/office/drawing/2014/main" id="{B77D886D-FB2F-4DAF-A337-88FC4485F085}"/>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4" name="Oval 540">
                  <a:extLst>
                    <a:ext uri="{FF2B5EF4-FFF2-40B4-BE49-F238E27FC236}">
                      <a16:creationId xmlns:a16="http://schemas.microsoft.com/office/drawing/2014/main" id="{6B00EFC3-33B3-4160-9ACE-63A3B9729565}"/>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5" name="Oval 541">
                  <a:extLst>
                    <a:ext uri="{FF2B5EF4-FFF2-40B4-BE49-F238E27FC236}">
                      <a16:creationId xmlns:a16="http://schemas.microsoft.com/office/drawing/2014/main" id="{F5D71A10-6B71-4416-9455-34E4ACB76309}"/>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6" name="Oval 542">
                  <a:extLst>
                    <a:ext uri="{FF2B5EF4-FFF2-40B4-BE49-F238E27FC236}">
                      <a16:creationId xmlns:a16="http://schemas.microsoft.com/office/drawing/2014/main" id="{97C0690E-8073-4CB8-8E91-6BE26EC5C829}"/>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7" name="Oval 543">
                  <a:extLst>
                    <a:ext uri="{FF2B5EF4-FFF2-40B4-BE49-F238E27FC236}">
                      <a16:creationId xmlns:a16="http://schemas.microsoft.com/office/drawing/2014/main" id="{CB7739CF-FE38-46A9-BB02-F01DCD4F0D38}"/>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8" name="Oval 544">
                  <a:extLst>
                    <a:ext uri="{FF2B5EF4-FFF2-40B4-BE49-F238E27FC236}">
                      <a16:creationId xmlns:a16="http://schemas.microsoft.com/office/drawing/2014/main" id="{FC65B7F1-247D-4BF7-99F9-3AEF182BD6AC}"/>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9" name="Oval 545">
                  <a:extLst>
                    <a:ext uri="{FF2B5EF4-FFF2-40B4-BE49-F238E27FC236}">
                      <a16:creationId xmlns:a16="http://schemas.microsoft.com/office/drawing/2014/main" id="{CD0FB7DA-DD62-4A63-854B-88F0BBF64A6C}"/>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0" name="Oval 546">
                  <a:extLst>
                    <a:ext uri="{FF2B5EF4-FFF2-40B4-BE49-F238E27FC236}">
                      <a16:creationId xmlns:a16="http://schemas.microsoft.com/office/drawing/2014/main" id="{FE042E61-360C-488F-8C74-395F7E00EC9D}"/>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1" name="Oval 547">
                  <a:extLst>
                    <a:ext uri="{FF2B5EF4-FFF2-40B4-BE49-F238E27FC236}">
                      <a16:creationId xmlns:a16="http://schemas.microsoft.com/office/drawing/2014/main" id="{71780AF7-B3A1-4411-B1C6-2A3E8D97DA00}"/>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2" name="Oval 548">
                  <a:extLst>
                    <a:ext uri="{FF2B5EF4-FFF2-40B4-BE49-F238E27FC236}">
                      <a16:creationId xmlns:a16="http://schemas.microsoft.com/office/drawing/2014/main" id="{AEBEA9B9-F832-40C2-9CE6-F5EB0F74AB8C}"/>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3" name="Oval 549">
                  <a:extLst>
                    <a:ext uri="{FF2B5EF4-FFF2-40B4-BE49-F238E27FC236}">
                      <a16:creationId xmlns:a16="http://schemas.microsoft.com/office/drawing/2014/main" id="{3EC7D060-C8B4-4CE1-8D9C-C10C8186F744}"/>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4" name="Oval 550">
                  <a:extLst>
                    <a:ext uri="{FF2B5EF4-FFF2-40B4-BE49-F238E27FC236}">
                      <a16:creationId xmlns:a16="http://schemas.microsoft.com/office/drawing/2014/main" id="{B529F9D3-8B3B-4D69-B817-0D75FE7542AE}"/>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5" name="Oval 551">
                  <a:extLst>
                    <a:ext uri="{FF2B5EF4-FFF2-40B4-BE49-F238E27FC236}">
                      <a16:creationId xmlns:a16="http://schemas.microsoft.com/office/drawing/2014/main" id="{77BB598C-7D16-4BE6-9C62-43E6DE4A1810}"/>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6" name="Oval 552">
                  <a:extLst>
                    <a:ext uri="{FF2B5EF4-FFF2-40B4-BE49-F238E27FC236}">
                      <a16:creationId xmlns:a16="http://schemas.microsoft.com/office/drawing/2014/main" id="{076B56F7-8AD4-4E77-93DA-E49366F50E2E}"/>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7" name="Oval 553">
                  <a:extLst>
                    <a:ext uri="{FF2B5EF4-FFF2-40B4-BE49-F238E27FC236}">
                      <a16:creationId xmlns:a16="http://schemas.microsoft.com/office/drawing/2014/main" id="{96F90FE1-7F79-4813-8AEA-BCD1E3177E53}"/>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8" name="Oval 554">
                  <a:extLst>
                    <a:ext uri="{FF2B5EF4-FFF2-40B4-BE49-F238E27FC236}">
                      <a16:creationId xmlns:a16="http://schemas.microsoft.com/office/drawing/2014/main" id="{059EE363-A2AB-4C19-BAA4-EE8E04A172B5}"/>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9" name="Oval 555">
                  <a:extLst>
                    <a:ext uri="{FF2B5EF4-FFF2-40B4-BE49-F238E27FC236}">
                      <a16:creationId xmlns:a16="http://schemas.microsoft.com/office/drawing/2014/main" id="{0DDDE01F-9AF4-4130-B60A-B5B73587377E}"/>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0" name="Oval 556">
                  <a:extLst>
                    <a:ext uri="{FF2B5EF4-FFF2-40B4-BE49-F238E27FC236}">
                      <a16:creationId xmlns:a16="http://schemas.microsoft.com/office/drawing/2014/main" id="{DE247F81-A2B7-4943-96B3-7BDC88EC0FE9}"/>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1" name="Oval 557">
                  <a:extLst>
                    <a:ext uri="{FF2B5EF4-FFF2-40B4-BE49-F238E27FC236}">
                      <a16:creationId xmlns:a16="http://schemas.microsoft.com/office/drawing/2014/main" id="{A4C6D637-76EC-473D-9349-ACD54DD38E7F}"/>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2" name="Oval 558">
                  <a:extLst>
                    <a:ext uri="{FF2B5EF4-FFF2-40B4-BE49-F238E27FC236}">
                      <a16:creationId xmlns:a16="http://schemas.microsoft.com/office/drawing/2014/main" id="{36826FF9-4DCE-4E6D-9F97-B7B4C2300A4A}"/>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3" name="Oval 559">
                  <a:extLst>
                    <a:ext uri="{FF2B5EF4-FFF2-40B4-BE49-F238E27FC236}">
                      <a16:creationId xmlns:a16="http://schemas.microsoft.com/office/drawing/2014/main" id="{E11B999A-D64D-4C1D-B855-89988174E128}"/>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4" name="Oval 560">
                  <a:extLst>
                    <a:ext uri="{FF2B5EF4-FFF2-40B4-BE49-F238E27FC236}">
                      <a16:creationId xmlns:a16="http://schemas.microsoft.com/office/drawing/2014/main" id="{C91A9B39-56DE-4D94-B1A1-CA6183264958}"/>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5" name="Oval 561">
                  <a:extLst>
                    <a:ext uri="{FF2B5EF4-FFF2-40B4-BE49-F238E27FC236}">
                      <a16:creationId xmlns:a16="http://schemas.microsoft.com/office/drawing/2014/main" id="{AA0573F6-3EED-45C4-A44E-1A826EB9E568}"/>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6" name="Oval 562">
                  <a:extLst>
                    <a:ext uri="{FF2B5EF4-FFF2-40B4-BE49-F238E27FC236}">
                      <a16:creationId xmlns:a16="http://schemas.microsoft.com/office/drawing/2014/main" id="{98B7A23B-004B-4D2D-B0CC-34AE4710E004}"/>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7" name="Oval 563">
                  <a:extLst>
                    <a:ext uri="{FF2B5EF4-FFF2-40B4-BE49-F238E27FC236}">
                      <a16:creationId xmlns:a16="http://schemas.microsoft.com/office/drawing/2014/main" id="{8237CBE0-3BFF-4F96-94D1-3BE6CF73995C}"/>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8" name="Oval 564">
                  <a:extLst>
                    <a:ext uri="{FF2B5EF4-FFF2-40B4-BE49-F238E27FC236}">
                      <a16:creationId xmlns:a16="http://schemas.microsoft.com/office/drawing/2014/main" id="{8E3B6E61-3BC3-4FB6-91E2-CDE85835DF9B}"/>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9" name="Oval 565">
                  <a:extLst>
                    <a:ext uri="{FF2B5EF4-FFF2-40B4-BE49-F238E27FC236}">
                      <a16:creationId xmlns:a16="http://schemas.microsoft.com/office/drawing/2014/main" id="{83F60C35-C48B-478B-81DE-21FFC9847CCB}"/>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0" name="Oval 566">
                  <a:extLst>
                    <a:ext uri="{FF2B5EF4-FFF2-40B4-BE49-F238E27FC236}">
                      <a16:creationId xmlns:a16="http://schemas.microsoft.com/office/drawing/2014/main" id="{1FC973C8-1F55-4C03-B764-828DB72B7B22}"/>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1" name="Oval 567">
                  <a:extLst>
                    <a:ext uri="{FF2B5EF4-FFF2-40B4-BE49-F238E27FC236}">
                      <a16:creationId xmlns:a16="http://schemas.microsoft.com/office/drawing/2014/main" id="{875D1EB0-588A-47A8-B896-58C1D4415776}"/>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2" name="Oval 568">
                  <a:extLst>
                    <a:ext uri="{FF2B5EF4-FFF2-40B4-BE49-F238E27FC236}">
                      <a16:creationId xmlns:a16="http://schemas.microsoft.com/office/drawing/2014/main" id="{D19D2F71-4F3B-4E01-8EB9-2C9F8FBA7DF5}"/>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3" name="Oval 569">
                  <a:extLst>
                    <a:ext uri="{FF2B5EF4-FFF2-40B4-BE49-F238E27FC236}">
                      <a16:creationId xmlns:a16="http://schemas.microsoft.com/office/drawing/2014/main" id="{F461BC7A-FAD3-433A-9276-0BC8CE04C01C}"/>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4" name="Oval 570">
                  <a:extLst>
                    <a:ext uri="{FF2B5EF4-FFF2-40B4-BE49-F238E27FC236}">
                      <a16:creationId xmlns:a16="http://schemas.microsoft.com/office/drawing/2014/main" id="{611E3949-2552-49D8-A46F-4FD71461F1DE}"/>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5" name="Oval 571">
                  <a:extLst>
                    <a:ext uri="{FF2B5EF4-FFF2-40B4-BE49-F238E27FC236}">
                      <a16:creationId xmlns:a16="http://schemas.microsoft.com/office/drawing/2014/main" id="{C4337AEC-1A2F-4772-B173-7078CDC5B20C}"/>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6" name="Oval 572">
                  <a:extLst>
                    <a:ext uri="{FF2B5EF4-FFF2-40B4-BE49-F238E27FC236}">
                      <a16:creationId xmlns:a16="http://schemas.microsoft.com/office/drawing/2014/main" id="{10EF901A-B68C-4798-A860-3BE0C732D2BD}"/>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7" name="Oval 573">
                  <a:extLst>
                    <a:ext uri="{FF2B5EF4-FFF2-40B4-BE49-F238E27FC236}">
                      <a16:creationId xmlns:a16="http://schemas.microsoft.com/office/drawing/2014/main" id="{A799FB71-A6ED-4905-8547-AC632AD72840}"/>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8" name="Oval 574">
                  <a:extLst>
                    <a:ext uri="{FF2B5EF4-FFF2-40B4-BE49-F238E27FC236}">
                      <a16:creationId xmlns:a16="http://schemas.microsoft.com/office/drawing/2014/main" id="{B3BD5978-8E96-4F9D-A722-7F948C6D2E97}"/>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9" name="Oval 575">
                  <a:extLst>
                    <a:ext uri="{FF2B5EF4-FFF2-40B4-BE49-F238E27FC236}">
                      <a16:creationId xmlns:a16="http://schemas.microsoft.com/office/drawing/2014/main" id="{68F0CEDC-E755-4494-8965-6A51C523663B}"/>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0" name="Oval 576">
                  <a:extLst>
                    <a:ext uri="{FF2B5EF4-FFF2-40B4-BE49-F238E27FC236}">
                      <a16:creationId xmlns:a16="http://schemas.microsoft.com/office/drawing/2014/main" id="{A162796F-9255-4E7E-BC99-C81995501ECA}"/>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1" name="Oval 577">
                  <a:extLst>
                    <a:ext uri="{FF2B5EF4-FFF2-40B4-BE49-F238E27FC236}">
                      <a16:creationId xmlns:a16="http://schemas.microsoft.com/office/drawing/2014/main" id="{2BB015BE-2766-4F98-A267-3A7B8B370975}"/>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2" name="Oval 578">
                  <a:extLst>
                    <a:ext uri="{FF2B5EF4-FFF2-40B4-BE49-F238E27FC236}">
                      <a16:creationId xmlns:a16="http://schemas.microsoft.com/office/drawing/2014/main" id="{30BBF473-2116-4B9F-A9D8-E802D0A15D78}"/>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3" name="Oval 579">
                  <a:extLst>
                    <a:ext uri="{FF2B5EF4-FFF2-40B4-BE49-F238E27FC236}">
                      <a16:creationId xmlns:a16="http://schemas.microsoft.com/office/drawing/2014/main" id="{CC8992E3-E9DF-44D8-AEE6-9A423E84CF1B}"/>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4" name="Oval 580">
                  <a:extLst>
                    <a:ext uri="{FF2B5EF4-FFF2-40B4-BE49-F238E27FC236}">
                      <a16:creationId xmlns:a16="http://schemas.microsoft.com/office/drawing/2014/main" id="{D44D037F-2C30-4A93-B77E-0336F9EAE9FE}"/>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5" name="Oval 581">
                  <a:extLst>
                    <a:ext uri="{FF2B5EF4-FFF2-40B4-BE49-F238E27FC236}">
                      <a16:creationId xmlns:a16="http://schemas.microsoft.com/office/drawing/2014/main" id="{03795CE1-2C3F-493B-AF29-97D8147A941C}"/>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6" name="Oval 582">
                  <a:extLst>
                    <a:ext uri="{FF2B5EF4-FFF2-40B4-BE49-F238E27FC236}">
                      <a16:creationId xmlns:a16="http://schemas.microsoft.com/office/drawing/2014/main" id="{726E3455-44EA-4504-9A63-82BB7B676CE3}"/>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7" name="Oval 583">
                  <a:extLst>
                    <a:ext uri="{FF2B5EF4-FFF2-40B4-BE49-F238E27FC236}">
                      <a16:creationId xmlns:a16="http://schemas.microsoft.com/office/drawing/2014/main" id="{A553DA17-D298-4F42-86D8-01532566ABCB}"/>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8" name="Oval 584">
                  <a:extLst>
                    <a:ext uri="{FF2B5EF4-FFF2-40B4-BE49-F238E27FC236}">
                      <a16:creationId xmlns:a16="http://schemas.microsoft.com/office/drawing/2014/main" id="{92971484-CDA8-492C-95ED-0F6F256160ED}"/>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9" name="Oval 585">
                  <a:extLst>
                    <a:ext uri="{FF2B5EF4-FFF2-40B4-BE49-F238E27FC236}">
                      <a16:creationId xmlns:a16="http://schemas.microsoft.com/office/drawing/2014/main" id="{F98BA5AC-C425-4CAD-A265-2BD2A6695BD3}"/>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0" name="Oval 586">
                  <a:extLst>
                    <a:ext uri="{FF2B5EF4-FFF2-40B4-BE49-F238E27FC236}">
                      <a16:creationId xmlns:a16="http://schemas.microsoft.com/office/drawing/2014/main" id="{3277E15B-6468-4ED5-8389-8D0567943EEB}"/>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1" name="Oval 587">
                  <a:extLst>
                    <a:ext uri="{FF2B5EF4-FFF2-40B4-BE49-F238E27FC236}">
                      <a16:creationId xmlns:a16="http://schemas.microsoft.com/office/drawing/2014/main" id="{69430A1B-33D9-410F-A674-D33AD607C491}"/>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2" name="Oval 588">
                  <a:extLst>
                    <a:ext uri="{FF2B5EF4-FFF2-40B4-BE49-F238E27FC236}">
                      <a16:creationId xmlns:a16="http://schemas.microsoft.com/office/drawing/2014/main" id="{CE39B9C4-5574-4F6E-98A0-7550999F2028}"/>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3" name="Oval 589">
                  <a:extLst>
                    <a:ext uri="{FF2B5EF4-FFF2-40B4-BE49-F238E27FC236}">
                      <a16:creationId xmlns:a16="http://schemas.microsoft.com/office/drawing/2014/main" id="{9F4ED70E-E5BA-482B-831B-5D214F7CB187}"/>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4" name="Oval 590">
                  <a:extLst>
                    <a:ext uri="{FF2B5EF4-FFF2-40B4-BE49-F238E27FC236}">
                      <a16:creationId xmlns:a16="http://schemas.microsoft.com/office/drawing/2014/main" id="{70F1F98F-B6DC-44D9-9DB3-7D2B51DD04F4}"/>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5" name="Oval 591">
                  <a:extLst>
                    <a:ext uri="{FF2B5EF4-FFF2-40B4-BE49-F238E27FC236}">
                      <a16:creationId xmlns:a16="http://schemas.microsoft.com/office/drawing/2014/main" id="{2E02401F-2EE7-467A-942D-25C12A5E28CA}"/>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6" name="Oval 592">
                  <a:extLst>
                    <a:ext uri="{FF2B5EF4-FFF2-40B4-BE49-F238E27FC236}">
                      <a16:creationId xmlns:a16="http://schemas.microsoft.com/office/drawing/2014/main" id="{31DB8F67-3468-4741-903A-7839B490F1D7}"/>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7" name="Oval 593">
                  <a:extLst>
                    <a:ext uri="{FF2B5EF4-FFF2-40B4-BE49-F238E27FC236}">
                      <a16:creationId xmlns:a16="http://schemas.microsoft.com/office/drawing/2014/main" id="{44D1BCD4-1E7C-468B-8D83-F16A4235EED7}"/>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8" name="Oval 594">
                  <a:extLst>
                    <a:ext uri="{FF2B5EF4-FFF2-40B4-BE49-F238E27FC236}">
                      <a16:creationId xmlns:a16="http://schemas.microsoft.com/office/drawing/2014/main" id="{4B8ED990-08E4-45E3-AD16-521D030EE0D5}"/>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9" name="Oval 595">
                  <a:extLst>
                    <a:ext uri="{FF2B5EF4-FFF2-40B4-BE49-F238E27FC236}">
                      <a16:creationId xmlns:a16="http://schemas.microsoft.com/office/drawing/2014/main" id="{F57E5059-CFE2-4545-834F-4685130A0E86}"/>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0" name="Oval 596">
                  <a:extLst>
                    <a:ext uri="{FF2B5EF4-FFF2-40B4-BE49-F238E27FC236}">
                      <a16:creationId xmlns:a16="http://schemas.microsoft.com/office/drawing/2014/main" id="{10EB5A04-D8C9-4CC7-ACB9-BFA647D5B6E8}"/>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1" name="Oval 597">
                  <a:extLst>
                    <a:ext uri="{FF2B5EF4-FFF2-40B4-BE49-F238E27FC236}">
                      <a16:creationId xmlns:a16="http://schemas.microsoft.com/office/drawing/2014/main" id="{E4C0D11B-CF56-4D13-8929-94D9D11AFD41}"/>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2" name="Oval 598">
                  <a:extLst>
                    <a:ext uri="{FF2B5EF4-FFF2-40B4-BE49-F238E27FC236}">
                      <a16:creationId xmlns:a16="http://schemas.microsoft.com/office/drawing/2014/main" id="{DBD44849-2908-459C-B646-91A4EA8E5822}"/>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3" name="Oval 599">
                  <a:extLst>
                    <a:ext uri="{FF2B5EF4-FFF2-40B4-BE49-F238E27FC236}">
                      <a16:creationId xmlns:a16="http://schemas.microsoft.com/office/drawing/2014/main" id="{C6BB64B0-AD75-4A35-8C4D-921C8C9A278D}"/>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4" name="Oval 600">
                  <a:extLst>
                    <a:ext uri="{FF2B5EF4-FFF2-40B4-BE49-F238E27FC236}">
                      <a16:creationId xmlns:a16="http://schemas.microsoft.com/office/drawing/2014/main" id="{9161F444-6546-4FCF-91FF-A0F66956E9FC}"/>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5" name="Oval 601">
                  <a:extLst>
                    <a:ext uri="{FF2B5EF4-FFF2-40B4-BE49-F238E27FC236}">
                      <a16:creationId xmlns:a16="http://schemas.microsoft.com/office/drawing/2014/main" id="{AC0A1849-1197-41EF-9671-FCC156F1ACBE}"/>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6" name="Oval 602">
                  <a:extLst>
                    <a:ext uri="{FF2B5EF4-FFF2-40B4-BE49-F238E27FC236}">
                      <a16:creationId xmlns:a16="http://schemas.microsoft.com/office/drawing/2014/main" id="{DB71F230-9A21-46B5-9002-3B09D7DF1D72}"/>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7" name="Oval 603">
                  <a:extLst>
                    <a:ext uri="{FF2B5EF4-FFF2-40B4-BE49-F238E27FC236}">
                      <a16:creationId xmlns:a16="http://schemas.microsoft.com/office/drawing/2014/main" id="{73FC74C5-50F4-47B8-B975-029A18C36A49}"/>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8" name="Oval 604">
                  <a:extLst>
                    <a:ext uri="{FF2B5EF4-FFF2-40B4-BE49-F238E27FC236}">
                      <a16:creationId xmlns:a16="http://schemas.microsoft.com/office/drawing/2014/main" id="{1AA57ECB-905F-4167-82E2-F48358FF7CB9}"/>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9" name="Oval 605">
                  <a:extLst>
                    <a:ext uri="{FF2B5EF4-FFF2-40B4-BE49-F238E27FC236}">
                      <a16:creationId xmlns:a16="http://schemas.microsoft.com/office/drawing/2014/main" id="{F7BB2234-9E6E-4587-9053-F5D2DECA2FE1}"/>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0" name="Oval 606">
                  <a:extLst>
                    <a:ext uri="{FF2B5EF4-FFF2-40B4-BE49-F238E27FC236}">
                      <a16:creationId xmlns:a16="http://schemas.microsoft.com/office/drawing/2014/main" id="{A886399D-A740-4A2F-9722-2F4011D1EC5C}"/>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4133" name="Group 808">
                <a:extLst>
                  <a:ext uri="{FF2B5EF4-FFF2-40B4-BE49-F238E27FC236}">
                    <a16:creationId xmlns:a16="http://schemas.microsoft.com/office/drawing/2014/main" id="{EF2AF149-A5D8-46C9-A133-68BEF242823A}"/>
                  </a:ext>
                </a:extLst>
              </p:cNvPr>
              <p:cNvGrpSpPr/>
              <p:nvPr/>
            </p:nvGrpSpPr>
            <p:grpSpPr bwMode="auto">
              <a:xfrm>
                <a:off x="623" y="2306"/>
                <a:ext cx="2467" cy="786"/>
                <a:chOff x="623" y="2306"/>
                <a:chExt cx="2467" cy="786"/>
              </a:xfrm>
              <a:grpFill/>
            </p:grpSpPr>
            <p:sp>
              <p:nvSpPr>
                <p:cNvPr id="4151" name="Oval 608">
                  <a:extLst>
                    <a:ext uri="{FF2B5EF4-FFF2-40B4-BE49-F238E27FC236}">
                      <a16:creationId xmlns:a16="http://schemas.microsoft.com/office/drawing/2014/main" id="{B1B69B53-81DE-4520-B3FD-7C67FAF8C2ED}"/>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2" name="Oval 609">
                  <a:extLst>
                    <a:ext uri="{FF2B5EF4-FFF2-40B4-BE49-F238E27FC236}">
                      <a16:creationId xmlns:a16="http://schemas.microsoft.com/office/drawing/2014/main" id="{C3ED0C5C-5548-4C51-8A26-13B4958F47F8}"/>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3" name="Oval 610">
                  <a:extLst>
                    <a:ext uri="{FF2B5EF4-FFF2-40B4-BE49-F238E27FC236}">
                      <a16:creationId xmlns:a16="http://schemas.microsoft.com/office/drawing/2014/main" id="{BE5BA7DE-7BDA-4991-81FA-DAA3C2D7047B}"/>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4" name="Oval 611">
                  <a:extLst>
                    <a:ext uri="{FF2B5EF4-FFF2-40B4-BE49-F238E27FC236}">
                      <a16:creationId xmlns:a16="http://schemas.microsoft.com/office/drawing/2014/main" id="{FE37ECA4-C003-4A05-B4A9-F02C73D9B958}"/>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5" name="Oval 612">
                  <a:extLst>
                    <a:ext uri="{FF2B5EF4-FFF2-40B4-BE49-F238E27FC236}">
                      <a16:creationId xmlns:a16="http://schemas.microsoft.com/office/drawing/2014/main" id="{67E2D8B9-7337-4A62-8863-F1DB83FF174D}"/>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6" name="Oval 613">
                  <a:extLst>
                    <a:ext uri="{FF2B5EF4-FFF2-40B4-BE49-F238E27FC236}">
                      <a16:creationId xmlns:a16="http://schemas.microsoft.com/office/drawing/2014/main" id="{9CABD7B8-A448-46FB-82CD-C0F8948D2E22}"/>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7" name="Oval 614">
                  <a:extLst>
                    <a:ext uri="{FF2B5EF4-FFF2-40B4-BE49-F238E27FC236}">
                      <a16:creationId xmlns:a16="http://schemas.microsoft.com/office/drawing/2014/main" id="{25FCE73F-79EC-4516-8162-2B4B6E0BF947}"/>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8" name="Oval 615">
                  <a:extLst>
                    <a:ext uri="{FF2B5EF4-FFF2-40B4-BE49-F238E27FC236}">
                      <a16:creationId xmlns:a16="http://schemas.microsoft.com/office/drawing/2014/main" id="{40A4BF2A-8F2E-4749-800A-9FB4BE49A63D}"/>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9" name="Oval 616">
                  <a:extLst>
                    <a:ext uri="{FF2B5EF4-FFF2-40B4-BE49-F238E27FC236}">
                      <a16:creationId xmlns:a16="http://schemas.microsoft.com/office/drawing/2014/main" id="{6A9856CE-CF36-4B61-808A-ED0691CDD773}"/>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0" name="Oval 617">
                  <a:extLst>
                    <a:ext uri="{FF2B5EF4-FFF2-40B4-BE49-F238E27FC236}">
                      <a16:creationId xmlns:a16="http://schemas.microsoft.com/office/drawing/2014/main" id="{9E96EF89-9CA0-40B4-864C-7BA0463D4470}"/>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1" name="Oval 618">
                  <a:extLst>
                    <a:ext uri="{FF2B5EF4-FFF2-40B4-BE49-F238E27FC236}">
                      <a16:creationId xmlns:a16="http://schemas.microsoft.com/office/drawing/2014/main" id="{BF3A03D4-5211-4323-A3B2-AFE971DCF03B}"/>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2" name="Oval 619">
                  <a:extLst>
                    <a:ext uri="{FF2B5EF4-FFF2-40B4-BE49-F238E27FC236}">
                      <a16:creationId xmlns:a16="http://schemas.microsoft.com/office/drawing/2014/main" id="{1ECB1CB1-0A92-41A2-8086-F244C86D534E}"/>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3" name="Oval 620">
                  <a:extLst>
                    <a:ext uri="{FF2B5EF4-FFF2-40B4-BE49-F238E27FC236}">
                      <a16:creationId xmlns:a16="http://schemas.microsoft.com/office/drawing/2014/main" id="{6F44826C-86D3-4C69-A6AF-86BF02400610}"/>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4" name="Oval 621">
                  <a:extLst>
                    <a:ext uri="{FF2B5EF4-FFF2-40B4-BE49-F238E27FC236}">
                      <a16:creationId xmlns:a16="http://schemas.microsoft.com/office/drawing/2014/main" id="{D0228DE4-8504-47B5-A76D-A1C5BC1B15ED}"/>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5" name="Oval 622">
                  <a:extLst>
                    <a:ext uri="{FF2B5EF4-FFF2-40B4-BE49-F238E27FC236}">
                      <a16:creationId xmlns:a16="http://schemas.microsoft.com/office/drawing/2014/main" id="{EBDA1DE2-54E7-4131-B8B0-667E360F8214}"/>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6" name="Oval 623">
                  <a:extLst>
                    <a:ext uri="{FF2B5EF4-FFF2-40B4-BE49-F238E27FC236}">
                      <a16:creationId xmlns:a16="http://schemas.microsoft.com/office/drawing/2014/main" id="{10DE002D-02C3-481D-9E35-E2A21E7F3D05}"/>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7" name="Oval 624">
                  <a:extLst>
                    <a:ext uri="{FF2B5EF4-FFF2-40B4-BE49-F238E27FC236}">
                      <a16:creationId xmlns:a16="http://schemas.microsoft.com/office/drawing/2014/main" id="{264FA51C-7E4C-4D1F-83E5-600C629C6A16}"/>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8" name="Oval 625">
                  <a:extLst>
                    <a:ext uri="{FF2B5EF4-FFF2-40B4-BE49-F238E27FC236}">
                      <a16:creationId xmlns:a16="http://schemas.microsoft.com/office/drawing/2014/main" id="{548541A0-7F61-491F-818C-CB21EC475134}"/>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9" name="Oval 626">
                  <a:extLst>
                    <a:ext uri="{FF2B5EF4-FFF2-40B4-BE49-F238E27FC236}">
                      <a16:creationId xmlns:a16="http://schemas.microsoft.com/office/drawing/2014/main" id="{29968738-432F-4BED-A836-E34A375298D8}"/>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0" name="Oval 627">
                  <a:extLst>
                    <a:ext uri="{FF2B5EF4-FFF2-40B4-BE49-F238E27FC236}">
                      <a16:creationId xmlns:a16="http://schemas.microsoft.com/office/drawing/2014/main" id="{7A5FFD10-E1D4-4D14-B9E0-B6BE16A83137}"/>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1" name="Oval 628">
                  <a:extLst>
                    <a:ext uri="{FF2B5EF4-FFF2-40B4-BE49-F238E27FC236}">
                      <a16:creationId xmlns:a16="http://schemas.microsoft.com/office/drawing/2014/main" id="{C97ECFE8-D506-49C3-A0A2-C3A28B129316}"/>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2" name="Oval 629">
                  <a:extLst>
                    <a:ext uri="{FF2B5EF4-FFF2-40B4-BE49-F238E27FC236}">
                      <a16:creationId xmlns:a16="http://schemas.microsoft.com/office/drawing/2014/main" id="{8136C537-9574-4371-9B46-1D459C97557B}"/>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3" name="Oval 630">
                  <a:extLst>
                    <a:ext uri="{FF2B5EF4-FFF2-40B4-BE49-F238E27FC236}">
                      <a16:creationId xmlns:a16="http://schemas.microsoft.com/office/drawing/2014/main" id="{0FAA0639-BB6A-486C-BCF3-EDADEE08ED77}"/>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4" name="Oval 631">
                  <a:extLst>
                    <a:ext uri="{FF2B5EF4-FFF2-40B4-BE49-F238E27FC236}">
                      <a16:creationId xmlns:a16="http://schemas.microsoft.com/office/drawing/2014/main" id="{62EE0159-00FD-4E18-9805-154766E5AE9A}"/>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5" name="Oval 632">
                  <a:extLst>
                    <a:ext uri="{FF2B5EF4-FFF2-40B4-BE49-F238E27FC236}">
                      <a16:creationId xmlns:a16="http://schemas.microsoft.com/office/drawing/2014/main" id="{1BD8FEE5-C95F-401E-A33A-4A661389A401}"/>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6" name="Oval 633">
                  <a:extLst>
                    <a:ext uri="{FF2B5EF4-FFF2-40B4-BE49-F238E27FC236}">
                      <a16:creationId xmlns:a16="http://schemas.microsoft.com/office/drawing/2014/main" id="{D5E2993D-DC7A-4A91-A734-CFA2345C3274}"/>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7" name="Oval 634">
                  <a:extLst>
                    <a:ext uri="{FF2B5EF4-FFF2-40B4-BE49-F238E27FC236}">
                      <a16:creationId xmlns:a16="http://schemas.microsoft.com/office/drawing/2014/main" id="{01490E6C-564B-4F9C-89DA-5E5FB8049FB9}"/>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8" name="Oval 635">
                  <a:extLst>
                    <a:ext uri="{FF2B5EF4-FFF2-40B4-BE49-F238E27FC236}">
                      <a16:creationId xmlns:a16="http://schemas.microsoft.com/office/drawing/2014/main" id="{55A7BA16-8241-4DD1-8221-94A5125F9ACF}"/>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9" name="Oval 636">
                  <a:extLst>
                    <a:ext uri="{FF2B5EF4-FFF2-40B4-BE49-F238E27FC236}">
                      <a16:creationId xmlns:a16="http://schemas.microsoft.com/office/drawing/2014/main" id="{68D0427F-C5FB-4357-9042-8DEDF4694C65}"/>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0" name="Oval 637">
                  <a:extLst>
                    <a:ext uri="{FF2B5EF4-FFF2-40B4-BE49-F238E27FC236}">
                      <a16:creationId xmlns:a16="http://schemas.microsoft.com/office/drawing/2014/main" id="{8F986197-D7A1-4872-8062-AA49FF5E25E2}"/>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1" name="Oval 638">
                  <a:extLst>
                    <a:ext uri="{FF2B5EF4-FFF2-40B4-BE49-F238E27FC236}">
                      <a16:creationId xmlns:a16="http://schemas.microsoft.com/office/drawing/2014/main" id="{ADCD00FB-2845-479D-BA6F-DB535609D6ED}"/>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2" name="Oval 639">
                  <a:extLst>
                    <a:ext uri="{FF2B5EF4-FFF2-40B4-BE49-F238E27FC236}">
                      <a16:creationId xmlns:a16="http://schemas.microsoft.com/office/drawing/2014/main" id="{FC18EF1D-26CF-4D64-B94F-DDDFE53CE104}"/>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3" name="Oval 640">
                  <a:extLst>
                    <a:ext uri="{FF2B5EF4-FFF2-40B4-BE49-F238E27FC236}">
                      <a16:creationId xmlns:a16="http://schemas.microsoft.com/office/drawing/2014/main" id="{F53823E6-959B-4C27-A1C3-8A8044789BC9}"/>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4" name="Oval 641">
                  <a:extLst>
                    <a:ext uri="{FF2B5EF4-FFF2-40B4-BE49-F238E27FC236}">
                      <a16:creationId xmlns:a16="http://schemas.microsoft.com/office/drawing/2014/main" id="{10EEE95C-E442-4B49-9949-9205961D6A0E}"/>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5" name="Oval 642">
                  <a:extLst>
                    <a:ext uri="{FF2B5EF4-FFF2-40B4-BE49-F238E27FC236}">
                      <a16:creationId xmlns:a16="http://schemas.microsoft.com/office/drawing/2014/main" id="{DAE87A65-A237-4542-8085-4B23052F61C4}"/>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6" name="Oval 643">
                  <a:extLst>
                    <a:ext uri="{FF2B5EF4-FFF2-40B4-BE49-F238E27FC236}">
                      <a16:creationId xmlns:a16="http://schemas.microsoft.com/office/drawing/2014/main" id="{F35AE239-5D70-43DE-AB54-76CF36BCDCEA}"/>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7" name="Oval 644">
                  <a:extLst>
                    <a:ext uri="{FF2B5EF4-FFF2-40B4-BE49-F238E27FC236}">
                      <a16:creationId xmlns:a16="http://schemas.microsoft.com/office/drawing/2014/main" id="{1AC4F6B4-5BE6-473B-B0A8-C261AC9D2C53}"/>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8" name="Oval 645">
                  <a:extLst>
                    <a:ext uri="{FF2B5EF4-FFF2-40B4-BE49-F238E27FC236}">
                      <a16:creationId xmlns:a16="http://schemas.microsoft.com/office/drawing/2014/main" id="{5283C912-406A-4439-979B-2E2415CD0A34}"/>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9" name="Oval 646">
                  <a:extLst>
                    <a:ext uri="{FF2B5EF4-FFF2-40B4-BE49-F238E27FC236}">
                      <a16:creationId xmlns:a16="http://schemas.microsoft.com/office/drawing/2014/main" id="{C671A334-7A33-4889-94A8-0EDDFB56314D}"/>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0" name="Oval 647">
                  <a:extLst>
                    <a:ext uri="{FF2B5EF4-FFF2-40B4-BE49-F238E27FC236}">
                      <a16:creationId xmlns:a16="http://schemas.microsoft.com/office/drawing/2014/main" id="{A1FF5844-2E50-46D7-9420-D37D5F10FFEC}"/>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1" name="Oval 648">
                  <a:extLst>
                    <a:ext uri="{FF2B5EF4-FFF2-40B4-BE49-F238E27FC236}">
                      <a16:creationId xmlns:a16="http://schemas.microsoft.com/office/drawing/2014/main" id="{952199DA-C61D-4899-9132-75AC7317941A}"/>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2" name="Oval 649">
                  <a:extLst>
                    <a:ext uri="{FF2B5EF4-FFF2-40B4-BE49-F238E27FC236}">
                      <a16:creationId xmlns:a16="http://schemas.microsoft.com/office/drawing/2014/main" id="{BEE1B561-AD81-48AF-841D-C24405EB3087}"/>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3" name="Oval 650">
                  <a:extLst>
                    <a:ext uri="{FF2B5EF4-FFF2-40B4-BE49-F238E27FC236}">
                      <a16:creationId xmlns:a16="http://schemas.microsoft.com/office/drawing/2014/main" id="{50367681-6256-4281-B5D0-19A60CB49D4E}"/>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4" name="Oval 651">
                  <a:extLst>
                    <a:ext uri="{FF2B5EF4-FFF2-40B4-BE49-F238E27FC236}">
                      <a16:creationId xmlns:a16="http://schemas.microsoft.com/office/drawing/2014/main" id="{71465BD4-9F39-4E86-A6DC-69C93CE8A544}"/>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5" name="Oval 652">
                  <a:extLst>
                    <a:ext uri="{FF2B5EF4-FFF2-40B4-BE49-F238E27FC236}">
                      <a16:creationId xmlns:a16="http://schemas.microsoft.com/office/drawing/2014/main" id="{D00B106C-ACC5-4F30-9F96-50CDECDADA55}"/>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6" name="Oval 653">
                  <a:extLst>
                    <a:ext uri="{FF2B5EF4-FFF2-40B4-BE49-F238E27FC236}">
                      <a16:creationId xmlns:a16="http://schemas.microsoft.com/office/drawing/2014/main" id="{4540B37A-3481-441E-B77B-7010FADF3623}"/>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7" name="Oval 654">
                  <a:extLst>
                    <a:ext uri="{FF2B5EF4-FFF2-40B4-BE49-F238E27FC236}">
                      <a16:creationId xmlns:a16="http://schemas.microsoft.com/office/drawing/2014/main" id="{1C93A1D2-CC1C-41D3-8EFA-8569107A8BB8}"/>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8" name="Oval 655">
                  <a:extLst>
                    <a:ext uri="{FF2B5EF4-FFF2-40B4-BE49-F238E27FC236}">
                      <a16:creationId xmlns:a16="http://schemas.microsoft.com/office/drawing/2014/main" id="{B869D6CC-BBCD-4976-A121-882ADE785057}"/>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9" name="Oval 656">
                  <a:extLst>
                    <a:ext uri="{FF2B5EF4-FFF2-40B4-BE49-F238E27FC236}">
                      <a16:creationId xmlns:a16="http://schemas.microsoft.com/office/drawing/2014/main" id="{CD958E0C-D840-4738-B2BD-49538FD523A7}"/>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0" name="Oval 657">
                  <a:extLst>
                    <a:ext uri="{FF2B5EF4-FFF2-40B4-BE49-F238E27FC236}">
                      <a16:creationId xmlns:a16="http://schemas.microsoft.com/office/drawing/2014/main" id="{86C3CC9B-DBA2-4226-A665-38E7D98E6817}"/>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1" name="Oval 658">
                  <a:extLst>
                    <a:ext uri="{FF2B5EF4-FFF2-40B4-BE49-F238E27FC236}">
                      <a16:creationId xmlns:a16="http://schemas.microsoft.com/office/drawing/2014/main" id="{7EB4DA0B-6A0E-4BC8-949F-386F1456AF34}"/>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2" name="Oval 659">
                  <a:extLst>
                    <a:ext uri="{FF2B5EF4-FFF2-40B4-BE49-F238E27FC236}">
                      <a16:creationId xmlns:a16="http://schemas.microsoft.com/office/drawing/2014/main" id="{88E73974-4C36-4F4F-92BF-8D31B2B55751}"/>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3" name="Oval 660">
                  <a:extLst>
                    <a:ext uri="{FF2B5EF4-FFF2-40B4-BE49-F238E27FC236}">
                      <a16:creationId xmlns:a16="http://schemas.microsoft.com/office/drawing/2014/main" id="{6EBB8291-7D58-4434-AD51-2073A2D352E8}"/>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4" name="Oval 661">
                  <a:extLst>
                    <a:ext uri="{FF2B5EF4-FFF2-40B4-BE49-F238E27FC236}">
                      <a16:creationId xmlns:a16="http://schemas.microsoft.com/office/drawing/2014/main" id="{02061C14-B267-473C-B18D-EEF231B14BFD}"/>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5" name="Oval 662">
                  <a:extLst>
                    <a:ext uri="{FF2B5EF4-FFF2-40B4-BE49-F238E27FC236}">
                      <a16:creationId xmlns:a16="http://schemas.microsoft.com/office/drawing/2014/main" id="{80C7FE75-6264-4487-937D-F0FD9097EBD3}"/>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6" name="Oval 663">
                  <a:extLst>
                    <a:ext uri="{FF2B5EF4-FFF2-40B4-BE49-F238E27FC236}">
                      <a16:creationId xmlns:a16="http://schemas.microsoft.com/office/drawing/2014/main" id="{30C262DE-43EA-4A1F-892C-BE6D40FA1990}"/>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7" name="Oval 664">
                  <a:extLst>
                    <a:ext uri="{FF2B5EF4-FFF2-40B4-BE49-F238E27FC236}">
                      <a16:creationId xmlns:a16="http://schemas.microsoft.com/office/drawing/2014/main" id="{01E23ACF-D65C-4AA9-A194-604D3D9F9618}"/>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8" name="Oval 665">
                  <a:extLst>
                    <a:ext uri="{FF2B5EF4-FFF2-40B4-BE49-F238E27FC236}">
                      <a16:creationId xmlns:a16="http://schemas.microsoft.com/office/drawing/2014/main" id="{5A00FB32-6A54-439B-AA05-BBFAB144E9B0}"/>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9" name="Oval 666">
                  <a:extLst>
                    <a:ext uri="{FF2B5EF4-FFF2-40B4-BE49-F238E27FC236}">
                      <a16:creationId xmlns:a16="http://schemas.microsoft.com/office/drawing/2014/main" id="{9A3B0A45-3EA0-47CA-BAA0-292D728ED86B}"/>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0" name="Oval 667">
                  <a:extLst>
                    <a:ext uri="{FF2B5EF4-FFF2-40B4-BE49-F238E27FC236}">
                      <a16:creationId xmlns:a16="http://schemas.microsoft.com/office/drawing/2014/main" id="{D0C10083-F824-4173-92B5-924AF530E755}"/>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1" name="Oval 668">
                  <a:extLst>
                    <a:ext uri="{FF2B5EF4-FFF2-40B4-BE49-F238E27FC236}">
                      <a16:creationId xmlns:a16="http://schemas.microsoft.com/office/drawing/2014/main" id="{17B13CEE-AF86-4DDA-9B57-3EF5BF6C86D0}"/>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2" name="Oval 669">
                  <a:extLst>
                    <a:ext uri="{FF2B5EF4-FFF2-40B4-BE49-F238E27FC236}">
                      <a16:creationId xmlns:a16="http://schemas.microsoft.com/office/drawing/2014/main" id="{E22F2B83-B59A-4626-81D5-6E7F4294F269}"/>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3" name="Oval 670">
                  <a:extLst>
                    <a:ext uri="{FF2B5EF4-FFF2-40B4-BE49-F238E27FC236}">
                      <a16:creationId xmlns:a16="http://schemas.microsoft.com/office/drawing/2014/main" id="{6B19A886-2827-4290-ACEC-A8BEFC1879A5}"/>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4" name="Oval 671">
                  <a:extLst>
                    <a:ext uri="{FF2B5EF4-FFF2-40B4-BE49-F238E27FC236}">
                      <a16:creationId xmlns:a16="http://schemas.microsoft.com/office/drawing/2014/main" id="{13EC2270-85DB-4AA6-8DB3-ABB0CEB8C619}"/>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5" name="Oval 672">
                  <a:extLst>
                    <a:ext uri="{FF2B5EF4-FFF2-40B4-BE49-F238E27FC236}">
                      <a16:creationId xmlns:a16="http://schemas.microsoft.com/office/drawing/2014/main" id="{303E7D2F-CB70-4627-A057-CA294769EAE8}"/>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6" name="Oval 673">
                  <a:extLst>
                    <a:ext uri="{FF2B5EF4-FFF2-40B4-BE49-F238E27FC236}">
                      <a16:creationId xmlns:a16="http://schemas.microsoft.com/office/drawing/2014/main" id="{B958ABF0-4101-443A-973B-501DFC1C2990}"/>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7" name="Oval 674">
                  <a:extLst>
                    <a:ext uri="{FF2B5EF4-FFF2-40B4-BE49-F238E27FC236}">
                      <a16:creationId xmlns:a16="http://schemas.microsoft.com/office/drawing/2014/main" id="{67EFFFF4-8753-482E-A70C-7297101DB9F7}"/>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8" name="Oval 675">
                  <a:extLst>
                    <a:ext uri="{FF2B5EF4-FFF2-40B4-BE49-F238E27FC236}">
                      <a16:creationId xmlns:a16="http://schemas.microsoft.com/office/drawing/2014/main" id="{F95A5221-9E45-4104-A4F2-BD269E9A0D43}"/>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9" name="Oval 676">
                  <a:extLst>
                    <a:ext uri="{FF2B5EF4-FFF2-40B4-BE49-F238E27FC236}">
                      <a16:creationId xmlns:a16="http://schemas.microsoft.com/office/drawing/2014/main" id="{0C6C4A3A-073C-4B75-B9DA-D935D19EBA6D}"/>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0" name="Oval 677">
                  <a:extLst>
                    <a:ext uri="{FF2B5EF4-FFF2-40B4-BE49-F238E27FC236}">
                      <a16:creationId xmlns:a16="http://schemas.microsoft.com/office/drawing/2014/main" id="{3C1EE93E-9B4E-4725-A499-52A616ACA041}"/>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1" name="Oval 678">
                  <a:extLst>
                    <a:ext uri="{FF2B5EF4-FFF2-40B4-BE49-F238E27FC236}">
                      <a16:creationId xmlns:a16="http://schemas.microsoft.com/office/drawing/2014/main" id="{E72A8C3C-05C2-4CA2-89FD-7C14E543757C}"/>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2" name="Oval 679">
                  <a:extLst>
                    <a:ext uri="{FF2B5EF4-FFF2-40B4-BE49-F238E27FC236}">
                      <a16:creationId xmlns:a16="http://schemas.microsoft.com/office/drawing/2014/main" id="{3F66BA27-C137-40EA-A92C-FA35C95EE417}"/>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3" name="Oval 680">
                  <a:extLst>
                    <a:ext uri="{FF2B5EF4-FFF2-40B4-BE49-F238E27FC236}">
                      <a16:creationId xmlns:a16="http://schemas.microsoft.com/office/drawing/2014/main" id="{0C4DABA4-1F41-45F5-BC4F-52B1135954D7}"/>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4" name="Oval 681">
                  <a:extLst>
                    <a:ext uri="{FF2B5EF4-FFF2-40B4-BE49-F238E27FC236}">
                      <a16:creationId xmlns:a16="http://schemas.microsoft.com/office/drawing/2014/main" id="{4C7CC5FB-BC66-4465-8C64-84641E622D06}"/>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5" name="Oval 682">
                  <a:extLst>
                    <a:ext uri="{FF2B5EF4-FFF2-40B4-BE49-F238E27FC236}">
                      <a16:creationId xmlns:a16="http://schemas.microsoft.com/office/drawing/2014/main" id="{725782D2-EEC4-45F1-8BBD-06E832CB3587}"/>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6" name="Oval 683">
                  <a:extLst>
                    <a:ext uri="{FF2B5EF4-FFF2-40B4-BE49-F238E27FC236}">
                      <a16:creationId xmlns:a16="http://schemas.microsoft.com/office/drawing/2014/main" id="{08D988A9-F138-403E-AE12-265ECA7055E5}"/>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7" name="Oval 684">
                  <a:extLst>
                    <a:ext uri="{FF2B5EF4-FFF2-40B4-BE49-F238E27FC236}">
                      <a16:creationId xmlns:a16="http://schemas.microsoft.com/office/drawing/2014/main" id="{655414CC-249F-46C7-A56F-D7BBB60F1934}"/>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8" name="Oval 685">
                  <a:extLst>
                    <a:ext uri="{FF2B5EF4-FFF2-40B4-BE49-F238E27FC236}">
                      <a16:creationId xmlns:a16="http://schemas.microsoft.com/office/drawing/2014/main" id="{E6226FAE-0D51-4C14-B665-661CC0DA18B5}"/>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9" name="Oval 686">
                  <a:extLst>
                    <a:ext uri="{FF2B5EF4-FFF2-40B4-BE49-F238E27FC236}">
                      <a16:creationId xmlns:a16="http://schemas.microsoft.com/office/drawing/2014/main" id="{1188DD00-45DB-490E-87F8-3F86230B5B8F}"/>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0" name="Oval 687">
                  <a:extLst>
                    <a:ext uri="{FF2B5EF4-FFF2-40B4-BE49-F238E27FC236}">
                      <a16:creationId xmlns:a16="http://schemas.microsoft.com/office/drawing/2014/main" id="{E3C7BD81-7971-4D39-A138-48E0D9C93584}"/>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1" name="Oval 688">
                  <a:extLst>
                    <a:ext uri="{FF2B5EF4-FFF2-40B4-BE49-F238E27FC236}">
                      <a16:creationId xmlns:a16="http://schemas.microsoft.com/office/drawing/2014/main" id="{0FBCC0D3-6508-43EE-8D7D-2A2B059D5191}"/>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2" name="Oval 689">
                  <a:extLst>
                    <a:ext uri="{FF2B5EF4-FFF2-40B4-BE49-F238E27FC236}">
                      <a16:creationId xmlns:a16="http://schemas.microsoft.com/office/drawing/2014/main" id="{3CCA2E7F-8056-4F5A-8A89-DA03DCA3CD7B}"/>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3" name="Oval 690">
                  <a:extLst>
                    <a:ext uri="{FF2B5EF4-FFF2-40B4-BE49-F238E27FC236}">
                      <a16:creationId xmlns:a16="http://schemas.microsoft.com/office/drawing/2014/main" id="{54A2B354-20EA-41BD-B2B5-F6CEA540165B}"/>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4" name="Oval 691">
                  <a:extLst>
                    <a:ext uri="{FF2B5EF4-FFF2-40B4-BE49-F238E27FC236}">
                      <a16:creationId xmlns:a16="http://schemas.microsoft.com/office/drawing/2014/main" id="{B048A1C1-1AC4-4BA0-B2E9-111FBBE38AEA}"/>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5" name="Oval 692">
                  <a:extLst>
                    <a:ext uri="{FF2B5EF4-FFF2-40B4-BE49-F238E27FC236}">
                      <a16:creationId xmlns:a16="http://schemas.microsoft.com/office/drawing/2014/main" id="{4A300497-4146-4BB5-93D8-4FB140F6622D}"/>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6" name="Oval 693">
                  <a:extLst>
                    <a:ext uri="{FF2B5EF4-FFF2-40B4-BE49-F238E27FC236}">
                      <a16:creationId xmlns:a16="http://schemas.microsoft.com/office/drawing/2014/main" id="{3384CD8A-EE08-401D-A958-6D173578F553}"/>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7" name="Oval 694">
                  <a:extLst>
                    <a:ext uri="{FF2B5EF4-FFF2-40B4-BE49-F238E27FC236}">
                      <a16:creationId xmlns:a16="http://schemas.microsoft.com/office/drawing/2014/main" id="{79E8F288-8951-406D-B87C-059B3804C934}"/>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8" name="Oval 695">
                  <a:extLst>
                    <a:ext uri="{FF2B5EF4-FFF2-40B4-BE49-F238E27FC236}">
                      <a16:creationId xmlns:a16="http://schemas.microsoft.com/office/drawing/2014/main" id="{4E9BCA3B-2918-470B-96DA-5AD428A5FF04}"/>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9" name="Oval 696">
                  <a:extLst>
                    <a:ext uri="{FF2B5EF4-FFF2-40B4-BE49-F238E27FC236}">
                      <a16:creationId xmlns:a16="http://schemas.microsoft.com/office/drawing/2014/main" id="{B1ACA88E-A8E0-4CA0-8655-634E25D0C0A9}"/>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0" name="Oval 697">
                  <a:extLst>
                    <a:ext uri="{FF2B5EF4-FFF2-40B4-BE49-F238E27FC236}">
                      <a16:creationId xmlns:a16="http://schemas.microsoft.com/office/drawing/2014/main" id="{57DD9746-2681-4817-B938-AF4F9F00C213}"/>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1" name="Oval 698">
                  <a:extLst>
                    <a:ext uri="{FF2B5EF4-FFF2-40B4-BE49-F238E27FC236}">
                      <a16:creationId xmlns:a16="http://schemas.microsoft.com/office/drawing/2014/main" id="{306350CA-CCE3-4B02-8CDC-4518F3186536}"/>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2" name="Oval 699">
                  <a:extLst>
                    <a:ext uri="{FF2B5EF4-FFF2-40B4-BE49-F238E27FC236}">
                      <a16:creationId xmlns:a16="http://schemas.microsoft.com/office/drawing/2014/main" id="{C425136F-EEED-485D-A788-8CA5F2288415}"/>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3" name="Oval 700">
                  <a:extLst>
                    <a:ext uri="{FF2B5EF4-FFF2-40B4-BE49-F238E27FC236}">
                      <a16:creationId xmlns:a16="http://schemas.microsoft.com/office/drawing/2014/main" id="{2272FA55-4661-4643-8427-CA462255F9C8}"/>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4" name="Oval 701">
                  <a:extLst>
                    <a:ext uri="{FF2B5EF4-FFF2-40B4-BE49-F238E27FC236}">
                      <a16:creationId xmlns:a16="http://schemas.microsoft.com/office/drawing/2014/main" id="{807CD53C-1AE2-4EEF-86EA-9F855409CAF6}"/>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5" name="Oval 702">
                  <a:extLst>
                    <a:ext uri="{FF2B5EF4-FFF2-40B4-BE49-F238E27FC236}">
                      <a16:creationId xmlns:a16="http://schemas.microsoft.com/office/drawing/2014/main" id="{5807127E-E9C3-4900-8C00-3531311EBB9C}"/>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6" name="Oval 703">
                  <a:extLst>
                    <a:ext uri="{FF2B5EF4-FFF2-40B4-BE49-F238E27FC236}">
                      <a16:creationId xmlns:a16="http://schemas.microsoft.com/office/drawing/2014/main" id="{332004AB-8DAC-4B6D-AD01-4568B9F8EACC}"/>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7" name="Oval 704">
                  <a:extLst>
                    <a:ext uri="{FF2B5EF4-FFF2-40B4-BE49-F238E27FC236}">
                      <a16:creationId xmlns:a16="http://schemas.microsoft.com/office/drawing/2014/main" id="{FFBBFBDF-CC3C-4A8F-A5A9-4D465ACAE159}"/>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8" name="Oval 705">
                  <a:extLst>
                    <a:ext uri="{FF2B5EF4-FFF2-40B4-BE49-F238E27FC236}">
                      <a16:creationId xmlns:a16="http://schemas.microsoft.com/office/drawing/2014/main" id="{BD60611F-BD03-47A3-975D-BC703F66B454}"/>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9" name="Oval 706">
                  <a:extLst>
                    <a:ext uri="{FF2B5EF4-FFF2-40B4-BE49-F238E27FC236}">
                      <a16:creationId xmlns:a16="http://schemas.microsoft.com/office/drawing/2014/main" id="{93AF2958-890F-4B90-83A7-54E4731496DE}"/>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0" name="Oval 707">
                  <a:extLst>
                    <a:ext uri="{FF2B5EF4-FFF2-40B4-BE49-F238E27FC236}">
                      <a16:creationId xmlns:a16="http://schemas.microsoft.com/office/drawing/2014/main" id="{4E3490B6-594B-4C00-8277-AC0F126959EB}"/>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1" name="Oval 708">
                  <a:extLst>
                    <a:ext uri="{FF2B5EF4-FFF2-40B4-BE49-F238E27FC236}">
                      <a16:creationId xmlns:a16="http://schemas.microsoft.com/office/drawing/2014/main" id="{4AFB44E8-E72F-4C34-90B3-C442D7051B2F}"/>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2" name="Oval 709">
                  <a:extLst>
                    <a:ext uri="{FF2B5EF4-FFF2-40B4-BE49-F238E27FC236}">
                      <a16:creationId xmlns:a16="http://schemas.microsoft.com/office/drawing/2014/main" id="{E2378E10-2C8E-4CFD-8CC1-B94BA50345CC}"/>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3" name="Oval 710">
                  <a:extLst>
                    <a:ext uri="{FF2B5EF4-FFF2-40B4-BE49-F238E27FC236}">
                      <a16:creationId xmlns:a16="http://schemas.microsoft.com/office/drawing/2014/main" id="{3C45B4C2-E7DC-4173-8FD6-721714C7FE51}"/>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4" name="Oval 711">
                  <a:extLst>
                    <a:ext uri="{FF2B5EF4-FFF2-40B4-BE49-F238E27FC236}">
                      <a16:creationId xmlns:a16="http://schemas.microsoft.com/office/drawing/2014/main" id="{508B8851-7CA8-44A7-8E0A-4E0EB4B37411}"/>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5" name="Oval 712">
                  <a:extLst>
                    <a:ext uri="{FF2B5EF4-FFF2-40B4-BE49-F238E27FC236}">
                      <a16:creationId xmlns:a16="http://schemas.microsoft.com/office/drawing/2014/main" id="{B62A2A36-82B8-4707-9AE6-37AA0BC6AED5}"/>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6" name="Oval 713">
                  <a:extLst>
                    <a:ext uri="{FF2B5EF4-FFF2-40B4-BE49-F238E27FC236}">
                      <a16:creationId xmlns:a16="http://schemas.microsoft.com/office/drawing/2014/main" id="{8D006743-DBB7-4DC6-9236-B4377050B7E7}"/>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7" name="Oval 714">
                  <a:extLst>
                    <a:ext uri="{FF2B5EF4-FFF2-40B4-BE49-F238E27FC236}">
                      <a16:creationId xmlns:a16="http://schemas.microsoft.com/office/drawing/2014/main" id="{3F0C3BDB-ACC2-40A3-B87E-89CA558C02DA}"/>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8" name="Oval 715">
                  <a:extLst>
                    <a:ext uri="{FF2B5EF4-FFF2-40B4-BE49-F238E27FC236}">
                      <a16:creationId xmlns:a16="http://schemas.microsoft.com/office/drawing/2014/main" id="{6C39E276-980C-436E-8D5C-AB69D15B8C97}"/>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9" name="Oval 716">
                  <a:extLst>
                    <a:ext uri="{FF2B5EF4-FFF2-40B4-BE49-F238E27FC236}">
                      <a16:creationId xmlns:a16="http://schemas.microsoft.com/office/drawing/2014/main" id="{775D3342-2026-4521-B1D3-B73DCEBB23E9}"/>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0" name="Oval 717">
                  <a:extLst>
                    <a:ext uri="{FF2B5EF4-FFF2-40B4-BE49-F238E27FC236}">
                      <a16:creationId xmlns:a16="http://schemas.microsoft.com/office/drawing/2014/main" id="{EA7BBAC0-36C3-4811-948B-02224B0E342F}"/>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1" name="Oval 718">
                  <a:extLst>
                    <a:ext uri="{FF2B5EF4-FFF2-40B4-BE49-F238E27FC236}">
                      <a16:creationId xmlns:a16="http://schemas.microsoft.com/office/drawing/2014/main" id="{B662E48D-889F-4386-B796-E0CCAB877D41}"/>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2" name="Oval 719">
                  <a:extLst>
                    <a:ext uri="{FF2B5EF4-FFF2-40B4-BE49-F238E27FC236}">
                      <a16:creationId xmlns:a16="http://schemas.microsoft.com/office/drawing/2014/main" id="{5753B63A-5468-4998-A69B-B6EAFDD042C5}"/>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3" name="Oval 720">
                  <a:extLst>
                    <a:ext uri="{FF2B5EF4-FFF2-40B4-BE49-F238E27FC236}">
                      <a16:creationId xmlns:a16="http://schemas.microsoft.com/office/drawing/2014/main" id="{98E0FA7F-69FF-46AA-837B-89A61A730BAE}"/>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4" name="Oval 721">
                  <a:extLst>
                    <a:ext uri="{FF2B5EF4-FFF2-40B4-BE49-F238E27FC236}">
                      <a16:creationId xmlns:a16="http://schemas.microsoft.com/office/drawing/2014/main" id="{CE06D552-B7A6-4B20-8043-CA0990BFBE4F}"/>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5" name="Oval 722">
                  <a:extLst>
                    <a:ext uri="{FF2B5EF4-FFF2-40B4-BE49-F238E27FC236}">
                      <a16:creationId xmlns:a16="http://schemas.microsoft.com/office/drawing/2014/main" id="{4E4DF693-EBA7-4216-B9EA-FD2DB219C833}"/>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6" name="Oval 723">
                  <a:extLst>
                    <a:ext uri="{FF2B5EF4-FFF2-40B4-BE49-F238E27FC236}">
                      <a16:creationId xmlns:a16="http://schemas.microsoft.com/office/drawing/2014/main" id="{EC61AFC0-2D9D-4986-9894-E0E211EDEAE0}"/>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7" name="Oval 724">
                  <a:extLst>
                    <a:ext uri="{FF2B5EF4-FFF2-40B4-BE49-F238E27FC236}">
                      <a16:creationId xmlns:a16="http://schemas.microsoft.com/office/drawing/2014/main" id="{3C3B6F0D-16F0-4212-BB20-8C6EEF4D03A7}"/>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8" name="Oval 725">
                  <a:extLst>
                    <a:ext uri="{FF2B5EF4-FFF2-40B4-BE49-F238E27FC236}">
                      <a16:creationId xmlns:a16="http://schemas.microsoft.com/office/drawing/2014/main" id="{51E7C2C3-89E5-4D3A-82F0-4BAC21E87ABE}"/>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9" name="Oval 726">
                  <a:extLst>
                    <a:ext uri="{FF2B5EF4-FFF2-40B4-BE49-F238E27FC236}">
                      <a16:creationId xmlns:a16="http://schemas.microsoft.com/office/drawing/2014/main" id="{0E63EE0D-AB27-4564-9DE9-A5963F18311D}"/>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0" name="Oval 727">
                  <a:extLst>
                    <a:ext uri="{FF2B5EF4-FFF2-40B4-BE49-F238E27FC236}">
                      <a16:creationId xmlns:a16="http://schemas.microsoft.com/office/drawing/2014/main" id="{69E10155-7C31-4B27-8760-5F8819F21B08}"/>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1" name="Oval 728">
                  <a:extLst>
                    <a:ext uri="{FF2B5EF4-FFF2-40B4-BE49-F238E27FC236}">
                      <a16:creationId xmlns:a16="http://schemas.microsoft.com/office/drawing/2014/main" id="{A0D6CB02-B8C5-4618-8EBE-831551250204}"/>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2" name="Oval 729">
                  <a:extLst>
                    <a:ext uri="{FF2B5EF4-FFF2-40B4-BE49-F238E27FC236}">
                      <a16:creationId xmlns:a16="http://schemas.microsoft.com/office/drawing/2014/main" id="{E666209D-D626-4EAB-8B34-7B497669A6B3}"/>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3" name="Oval 730">
                  <a:extLst>
                    <a:ext uri="{FF2B5EF4-FFF2-40B4-BE49-F238E27FC236}">
                      <a16:creationId xmlns:a16="http://schemas.microsoft.com/office/drawing/2014/main" id="{BF9BFD6F-4C7D-45D2-A57B-A7DC04874E65}"/>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4" name="Oval 731">
                  <a:extLst>
                    <a:ext uri="{FF2B5EF4-FFF2-40B4-BE49-F238E27FC236}">
                      <a16:creationId xmlns:a16="http://schemas.microsoft.com/office/drawing/2014/main" id="{84A437BC-4377-4A9B-85D2-D45F77A429AF}"/>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5" name="Oval 732">
                  <a:extLst>
                    <a:ext uri="{FF2B5EF4-FFF2-40B4-BE49-F238E27FC236}">
                      <a16:creationId xmlns:a16="http://schemas.microsoft.com/office/drawing/2014/main" id="{83E1118E-B6DA-43E9-A29C-AFAFD140712B}"/>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6" name="Oval 733">
                  <a:extLst>
                    <a:ext uri="{FF2B5EF4-FFF2-40B4-BE49-F238E27FC236}">
                      <a16:creationId xmlns:a16="http://schemas.microsoft.com/office/drawing/2014/main" id="{F27C50BA-AE2D-4849-86D6-3551BEE332D9}"/>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7" name="Oval 734">
                  <a:extLst>
                    <a:ext uri="{FF2B5EF4-FFF2-40B4-BE49-F238E27FC236}">
                      <a16:creationId xmlns:a16="http://schemas.microsoft.com/office/drawing/2014/main" id="{D7CBFFA4-B497-40C0-AA13-7C344DFCC14E}"/>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8" name="Oval 735">
                  <a:extLst>
                    <a:ext uri="{FF2B5EF4-FFF2-40B4-BE49-F238E27FC236}">
                      <a16:creationId xmlns:a16="http://schemas.microsoft.com/office/drawing/2014/main" id="{F75E58AB-24B9-4C86-A7EE-77A7D16E112C}"/>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9" name="Oval 736">
                  <a:extLst>
                    <a:ext uri="{FF2B5EF4-FFF2-40B4-BE49-F238E27FC236}">
                      <a16:creationId xmlns:a16="http://schemas.microsoft.com/office/drawing/2014/main" id="{C9E3C50A-9CE8-48B9-8CF3-22B0EB5DAD46}"/>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0" name="Oval 737">
                  <a:extLst>
                    <a:ext uri="{FF2B5EF4-FFF2-40B4-BE49-F238E27FC236}">
                      <a16:creationId xmlns:a16="http://schemas.microsoft.com/office/drawing/2014/main" id="{1BC0B1EB-6C71-4597-9503-2F6C3CE3735F}"/>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1" name="Oval 738">
                  <a:extLst>
                    <a:ext uri="{FF2B5EF4-FFF2-40B4-BE49-F238E27FC236}">
                      <a16:creationId xmlns:a16="http://schemas.microsoft.com/office/drawing/2014/main" id="{7E06F2FF-A55D-4B48-9373-D9C71A3D2846}"/>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2" name="Oval 739">
                  <a:extLst>
                    <a:ext uri="{FF2B5EF4-FFF2-40B4-BE49-F238E27FC236}">
                      <a16:creationId xmlns:a16="http://schemas.microsoft.com/office/drawing/2014/main" id="{A5C67375-793D-4C67-819E-340BDE376B7A}"/>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3" name="Oval 740">
                  <a:extLst>
                    <a:ext uri="{FF2B5EF4-FFF2-40B4-BE49-F238E27FC236}">
                      <a16:creationId xmlns:a16="http://schemas.microsoft.com/office/drawing/2014/main" id="{9EA32DCD-08E5-4B66-BE58-D6F7ACFC315D}"/>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4" name="Oval 741">
                  <a:extLst>
                    <a:ext uri="{FF2B5EF4-FFF2-40B4-BE49-F238E27FC236}">
                      <a16:creationId xmlns:a16="http://schemas.microsoft.com/office/drawing/2014/main" id="{6F017392-FB73-48B3-9F0F-09175F0C8669}"/>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5" name="Oval 742">
                  <a:extLst>
                    <a:ext uri="{FF2B5EF4-FFF2-40B4-BE49-F238E27FC236}">
                      <a16:creationId xmlns:a16="http://schemas.microsoft.com/office/drawing/2014/main" id="{D05E5D7B-A194-4D00-A0D1-143FEAC9EAA8}"/>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6" name="Oval 743">
                  <a:extLst>
                    <a:ext uri="{FF2B5EF4-FFF2-40B4-BE49-F238E27FC236}">
                      <a16:creationId xmlns:a16="http://schemas.microsoft.com/office/drawing/2014/main" id="{6A2021CA-1B0A-4D2D-81EF-74D76263D638}"/>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7" name="Oval 744">
                  <a:extLst>
                    <a:ext uri="{FF2B5EF4-FFF2-40B4-BE49-F238E27FC236}">
                      <a16:creationId xmlns:a16="http://schemas.microsoft.com/office/drawing/2014/main" id="{61BBC728-A2EF-481F-8363-D60162223169}"/>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8" name="Oval 745">
                  <a:extLst>
                    <a:ext uri="{FF2B5EF4-FFF2-40B4-BE49-F238E27FC236}">
                      <a16:creationId xmlns:a16="http://schemas.microsoft.com/office/drawing/2014/main" id="{7181DC49-CC2A-419A-A510-E42B88B992E0}"/>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9" name="Oval 746">
                  <a:extLst>
                    <a:ext uri="{FF2B5EF4-FFF2-40B4-BE49-F238E27FC236}">
                      <a16:creationId xmlns:a16="http://schemas.microsoft.com/office/drawing/2014/main" id="{697E86B9-F289-4AE2-8AE4-C8A635376D1A}"/>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0" name="Oval 747">
                  <a:extLst>
                    <a:ext uri="{FF2B5EF4-FFF2-40B4-BE49-F238E27FC236}">
                      <a16:creationId xmlns:a16="http://schemas.microsoft.com/office/drawing/2014/main" id="{3F12A451-B9A0-4814-899F-8E5A45B5BDEC}"/>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1" name="Oval 748">
                  <a:extLst>
                    <a:ext uri="{FF2B5EF4-FFF2-40B4-BE49-F238E27FC236}">
                      <a16:creationId xmlns:a16="http://schemas.microsoft.com/office/drawing/2014/main" id="{DD38AD7B-EE3E-408A-A2B9-3968EC4B3E0D}"/>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2" name="Oval 749">
                  <a:extLst>
                    <a:ext uri="{FF2B5EF4-FFF2-40B4-BE49-F238E27FC236}">
                      <a16:creationId xmlns:a16="http://schemas.microsoft.com/office/drawing/2014/main" id="{A810892F-E5AC-4003-9677-B73CC6C7A1EA}"/>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3" name="Oval 750">
                  <a:extLst>
                    <a:ext uri="{FF2B5EF4-FFF2-40B4-BE49-F238E27FC236}">
                      <a16:creationId xmlns:a16="http://schemas.microsoft.com/office/drawing/2014/main" id="{004D2C7D-6E20-41C6-8291-A4169040846B}"/>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4" name="Oval 751">
                  <a:extLst>
                    <a:ext uri="{FF2B5EF4-FFF2-40B4-BE49-F238E27FC236}">
                      <a16:creationId xmlns:a16="http://schemas.microsoft.com/office/drawing/2014/main" id="{7D10843E-64B4-4638-A8A3-2D8A6B1DD13C}"/>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5" name="Oval 752">
                  <a:extLst>
                    <a:ext uri="{FF2B5EF4-FFF2-40B4-BE49-F238E27FC236}">
                      <a16:creationId xmlns:a16="http://schemas.microsoft.com/office/drawing/2014/main" id="{E0A7C3A4-ED3B-4ABF-99DC-98F57DD51403}"/>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6" name="Oval 753">
                  <a:extLst>
                    <a:ext uri="{FF2B5EF4-FFF2-40B4-BE49-F238E27FC236}">
                      <a16:creationId xmlns:a16="http://schemas.microsoft.com/office/drawing/2014/main" id="{E168FA0F-67C4-4235-B37B-853666535C62}"/>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7" name="Oval 754">
                  <a:extLst>
                    <a:ext uri="{FF2B5EF4-FFF2-40B4-BE49-F238E27FC236}">
                      <a16:creationId xmlns:a16="http://schemas.microsoft.com/office/drawing/2014/main" id="{2E30BE30-21A5-44A5-9CFF-C2D59C628F35}"/>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8" name="Oval 755">
                  <a:extLst>
                    <a:ext uri="{FF2B5EF4-FFF2-40B4-BE49-F238E27FC236}">
                      <a16:creationId xmlns:a16="http://schemas.microsoft.com/office/drawing/2014/main" id="{A4BFDDC3-0FAE-4ABD-8BD2-3B2966609BDD}"/>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9" name="Oval 756">
                  <a:extLst>
                    <a:ext uri="{FF2B5EF4-FFF2-40B4-BE49-F238E27FC236}">
                      <a16:creationId xmlns:a16="http://schemas.microsoft.com/office/drawing/2014/main" id="{F7E44778-DF04-4C7E-9873-DB3F9DBDAD17}"/>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0" name="Oval 757">
                  <a:extLst>
                    <a:ext uri="{FF2B5EF4-FFF2-40B4-BE49-F238E27FC236}">
                      <a16:creationId xmlns:a16="http://schemas.microsoft.com/office/drawing/2014/main" id="{57355DDE-CA1F-46B1-AF92-E59FD0580E38}"/>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1" name="Oval 758">
                  <a:extLst>
                    <a:ext uri="{FF2B5EF4-FFF2-40B4-BE49-F238E27FC236}">
                      <a16:creationId xmlns:a16="http://schemas.microsoft.com/office/drawing/2014/main" id="{26FC4AFC-80A0-463E-AAA0-C17ADBB1C9C2}"/>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2" name="Oval 759">
                  <a:extLst>
                    <a:ext uri="{FF2B5EF4-FFF2-40B4-BE49-F238E27FC236}">
                      <a16:creationId xmlns:a16="http://schemas.microsoft.com/office/drawing/2014/main" id="{9FE37DEB-ABBD-4BE5-A309-89BE9CD4C14A}"/>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3" name="Oval 760">
                  <a:extLst>
                    <a:ext uri="{FF2B5EF4-FFF2-40B4-BE49-F238E27FC236}">
                      <a16:creationId xmlns:a16="http://schemas.microsoft.com/office/drawing/2014/main" id="{626FD680-C64B-4E92-B546-844149D86A60}"/>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4" name="Oval 761">
                  <a:extLst>
                    <a:ext uri="{FF2B5EF4-FFF2-40B4-BE49-F238E27FC236}">
                      <a16:creationId xmlns:a16="http://schemas.microsoft.com/office/drawing/2014/main" id="{3B66AF7D-7223-4AE4-9B3B-D65F952C4783}"/>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5" name="Oval 762">
                  <a:extLst>
                    <a:ext uri="{FF2B5EF4-FFF2-40B4-BE49-F238E27FC236}">
                      <a16:creationId xmlns:a16="http://schemas.microsoft.com/office/drawing/2014/main" id="{9EE1DEAB-92E8-4CE0-AFCD-6811B2EE187A}"/>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6" name="Oval 763">
                  <a:extLst>
                    <a:ext uri="{FF2B5EF4-FFF2-40B4-BE49-F238E27FC236}">
                      <a16:creationId xmlns:a16="http://schemas.microsoft.com/office/drawing/2014/main" id="{980F0B5B-8CB4-48D9-823C-292D052C4A97}"/>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7" name="Oval 764">
                  <a:extLst>
                    <a:ext uri="{FF2B5EF4-FFF2-40B4-BE49-F238E27FC236}">
                      <a16:creationId xmlns:a16="http://schemas.microsoft.com/office/drawing/2014/main" id="{F3BD7D88-9F2B-417C-A77E-EFF71C902F75}"/>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8" name="Oval 765">
                  <a:extLst>
                    <a:ext uri="{FF2B5EF4-FFF2-40B4-BE49-F238E27FC236}">
                      <a16:creationId xmlns:a16="http://schemas.microsoft.com/office/drawing/2014/main" id="{A31EC38B-50BE-4E89-82CC-DB244F11CEB2}"/>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9" name="Oval 766">
                  <a:extLst>
                    <a:ext uri="{FF2B5EF4-FFF2-40B4-BE49-F238E27FC236}">
                      <a16:creationId xmlns:a16="http://schemas.microsoft.com/office/drawing/2014/main" id="{3A243C7C-2F4B-48E9-B7BD-DFB1C8B0AA89}"/>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0" name="Oval 767">
                  <a:extLst>
                    <a:ext uri="{FF2B5EF4-FFF2-40B4-BE49-F238E27FC236}">
                      <a16:creationId xmlns:a16="http://schemas.microsoft.com/office/drawing/2014/main" id="{DFFF3A43-460A-43B9-B8BE-FB7C0159EF35}"/>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1" name="Oval 768">
                  <a:extLst>
                    <a:ext uri="{FF2B5EF4-FFF2-40B4-BE49-F238E27FC236}">
                      <a16:creationId xmlns:a16="http://schemas.microsoft.com/office/drawing/2014/main" id="{AFC21CF0-1A6F-4156-8836-DAF9FA471F36}"/>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2" name="Oval 769">
                  <a:extLst>
                    <a:ext uri="{FF2B5EF4-FFF2-40B4-BE49-F238E27FC236}">
                      <a16:creationId xmlns:a16="http://schemas.microsoft.com/office/drawing/2014/main" id="{1C8446D4-BF63-443C-9860-C2060671B1D3}"/>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3" name="Oval 770">
                  <a:extLst>
                    <a:ext uri="{FF2B5EF4-FFF2-40B4-BE49-F238E27FC236}">
                      <a16:creationId xmlns:a16="http://schemas.microsoft.com/office/drawing/2014/main" id="{7EEAA3FE-F217-4D64-A9AA-6A6BF098AD81}"/>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4" name="Oval 771">
                  <a:extLst>
                    <a:ext uri="{FF2B5EF4-FFF2-40B4-BE49-F238E27FC236}">
                      <a16:creationId xmlns:a16="http://schemas.microsoft.com/office/drawing/2014/main" id="{CA0A05A4-426C-4201-B4DB-D5D872EE6DAA}"/>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5" name="Oval 772">
                  <a:extLst>
                    <a:ext uri="{FF2B5EF4-FFF2-40B4-BE49-F238E27FC236}">
                      <a16:creationId xmlns:a16="http://schemas.microsoft.com/office/drawing/2014/main" id="{D2108CDF-D015-4779-93F3-0DAC9D8C0CB5}"/>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6" name="Oval 773">
                  <a:extLst>
                    <a:ext uri="{FF2B5EF4-FFF2-40B4-BE49-F238E27FC236}">
                      <a16:creationId xmlns:a16="http://schemas.microsoft.com/office/drawing/2014/main" id="{430967E4-4BFE-4B9F-9DD5-6A74FAAE2131}"/>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7" name="Oval 774">
                  <a:extLst>
                    <a:ext uri="{FF2B5EF4-FFF2-40B4-BE49-F238E27FC236}">
                      <a16:creationId xmlns:a16="http://schemas.microsoft.com/office/drawing/2014/main" id="{94A8E659-0F3E-40FD-9537-2A7377A373D6}"/>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8" name="Oval 775">
                  <a:extLst>
                    <a:ext uri="{FF2B5EF4-FFF2-40B4-BE49-F238E27FC236}">
                      <a16:creationId xmlns:a16="http://schemas.microsoft.com/office/drawing/2014/main" id="{66D6CC21-7207-420B-92D1-C837E3347BFF}"/>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9" name="Oval 776">
                  <a:extLst>
                    <a:ext uri="{FF2B5EF4-FFF2-40B4-BE49-F238E27FC236}">
                      <a16:creationId xmlns:a16="http://schemas.microsoft.com/office/drawing/2014/main" id="{E034D049-BF4C-4710-82BA-399D54F2EB82}"/>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0" name="Oval 777">
                  <a:extLst>
                    <a:ext uri="{FF2B5EF4-FFF2-40B4-BE49-F238E27FC236}">
                      <a16:creationId xmlns:a16="http://schemas.microsoft.com/office/drawing/2014/main" id="{6B0B118D-5454-4CE0-A81B-4EC10EF5D334}"/>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1" name="Oval 778">
                  <a:extLst>
                    <a:ext uri="{FF2B5EF4-FFF2-40B4-BE49-F238E27FC236}">
                      <a16:creationId xmlns:a16="http://schemas.microsoft.com/office/drawing/2014/main" id="{E70F2489-BFE3-4FF1-8840-654BDDBA73C1}"/>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2" name="Oval 779">
                  <a:extLst>
                    <a:ext uri="{FF2B5EF4-FFF2-40B4-BE49-F238E27FC236}">
                      <a16:creationId xmlns:a16="http://schemas.microsoft.com/office/drawing/2014/main" id="{5F74D2B1-C007-4100-A0AB-240B7F6D9689}"/>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3" name="Oval 780">
                  <a:extLst>
                    <a:ext uri="{FF2B5EF4-FFF2-40B4-BE49-F238E27FC236}">
                      <a16:creationId xmlns:a16="http://schemas.microsoft.com/office/drawing/2014/main" id="{EDD2AFE7-3145-4F95-860E-A89CA3B86C7C}"/>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4" name="Oval 781">
                  <a:extLst>
                    <a:ext uri="{FF2B5EF4-FFF2-40B4-BE49-F238E27FC236}">
                      <a16:creationId xmlns:a16="http://schemas.microsoft.com/office/drawing/2014/main" id="{B0130E45-86AF-4C99-BD07-EDCA06868829}"/>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5" name="Oval 782">
                  <a:extLst>
                    <a:ext uri="{FF2B5EF4-FFF2-40B4-BE49-F238E27FC236}">
                      <a16:creationId xmlns:a16="http://schemas.microsoft.com/office/drawing/2014/main" id="{46E577F8-2CD5-4648-8851-1936AA213D13}"/>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6" name="Oval 783">
                  <a:extLst>
                    <a:ext uri="{FF2B5EF4-FFF2-40B4-BE49-F238E27FC236}">
                      <a16:creationId xmlns:a16="http://schemas.microsoft.com/office/drawing/2014/main" id="{4BD01B97-D266-4C27-90BC-E31AAA38E6F9}"/>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7" name="Oval 784">
                  <a:extLst>
                    <a:ext uri="{FF2B5EF4-FFF2-40B4-BE49-F238E27FC236}">
                      <a16:creationId xmlns:a16="http://schemas.microsoft.com/office/drawing/2014/main" id="{F9DF85CB-4CEC-4537-92D4-7C88AC2077AD}"/>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8" name="Oval 785">
                  <a:extLst>
                    <a:ext uri="{FF2B5EF4-FFF2-40B4-BE49-F238E27FC236}">
                      <a16:creationId xmlns:a16="http://schemas.microsoft.com/office/drawing/2014/main" id="{85D435F8-284F-4E97-A07F-9839160A869A}"/>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9" name="Oval 786">
                  <a:extLst>
                    <a:ext uri="{FF2B5EF4-FFF2-40B4-BE49-F238E27FC236}">
                      <a16:creationId xmlns:a16="http://schemas.microsoft.com/office/drawing/2014/main" id="{C31E481F-2FC3-4DBD-82FA-669A800DF6EB}"/>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0" name="Oval 787">
                  <a:extLst>
                    <a:ext uri="{FF2B5EF4-FFF2-40B4-BE49-F238E27FC236}">
                      <a16:creationId xmlns:a16="http://schemas.microsoft.com/office/drawing/2014/main" id="{6678E4FA-9DDD-4251-9B88-8BFFD4FBBC52}"/>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1" name="Oval 788">
                  <a:extLst>
                    <a:ext uri="{FF2B5EF4-FFF2-40B4-BE49-F238E27FC236}">
                      <a16:creationId xmlns:a16="http://schemas.microsoft.com/office/drawing/2014/main" id="{C7516155-4426-4BB8-8BF6-3574C6806ED7}"/>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2" name="Oval 789">
                  <a:extLst>
                    <a:ext uri="{FF2B5EF4-FFF2-40B4-BE49-F238E27FC236}">
                      <a16:creationId xmlns:a16="http://schemas.microsoft.com/office/drawing/2014/main" id="{0F1A8002-4A64-49A5-BC81-4997DF7DA785}"/>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3" name="Oval 790">
                  <a:extLst>
                    <a:ext uri="{FF2B5EF4-FFF2-40B4-BE49-F238E27FC236}">
                      <a16:creationId xmlns:a16="http://schemas.microsoft.com/office/drawing/2014/main" id="{A5A57A86-E5F4-4DA2-AF65-37ACD92BDA53}"/>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4" name="Oval 791">
                  <a:extLst>
                    <a:ext uri="{FF2B5EF4-FFF2-40B4-BE49-F238E27FC236}">
                      <a16:creationId xmlns:a16="http://schemas.microsoft.com/office/drawing/2014/main" id="{27191E8F-3A5A-449B-AE5D-DF0F0ECCEBD1}"/>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5" name="Oval 792">
                  <a:extLst>
                    <a:ext uri="{FF2B5EF4-FFF2-40B4-BE49-F238E27FC236}">
                      <a16:creationId xmlns:a16="http://schemas.microsoft.com/office/drawing/2014/main" id="{DC0923A9-4E2B-4979-9981-B4C378A93651}"/>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6" name="Oval 793">
                  <a:extLst>
                    <a:ext uri="{FF2B5EF4-FFF2-40B4-BE49-F238E27FC236}">
                      <a16:creationId xmlns:a16="http://schemas.microsoft.com/office/drawing/2014/main" id="{5C1B542D-3DE1-4884-94BA-175B29341A1C}"/>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7" name="Oval 794">
                  <a:extLst>
                    <a:ext uri="{FF2B5EF4-FFF2-40B4-BE49-F238E27FC236}">
                      <a16:creationId xmlns:a16="http://schemas.microsoft.com/office/drawing/2014/main" id="{3E005C60-E43C-4245-8514-364009E16602}"/>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8" name="Oval 795">
                  <a:extLst>
                    <a:ext uri="{FF2B5EF4-FFF2-40B4-BE49-F238E27FC236}">
                      <a16:creationId xmlns:a16="http://schemas.microsoft.com/office/drawing/2014/main" id="{930BBFBC-FF78-4B59-8ABD-C16ED05F53E0}"/>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39" name="Oval 796">
                  <a:extLst>
                    <a:ext uri="{FF2B5EF4-FFF2-40B4-BE49-F238E27FC236}">
                      <a16:creationId xmlns:a16="http://schemas.microsoft.com/office/drawing/2014/main" id="{C86E31C8-D991-454F-B6BE-EBEAD5152EBF}"/>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0" name="Oval 797">
                  <a:extLst>
                    <a:ext uri="{FF2B5EF4-FFF2-40B4-BE49-F238E27FC236}">
                      <a16:creationId xmlns:a16="http://schemas.microsoft.com/office/drawing/2014/main" id="{1CF6F384-D10E-46EF-9E8F-9E7AAB35D010}"/>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1" name="Oval 798">
                  <a:extLst>
                    <a:ext uri="{FF2B5EF4-FFF2-40B4-BE49-F238E27FC236}">
                      <a16:creationId xmlns:a16="http://schemas.microsoft.com/office/drawing/2014/main" id="{00FC1362-0138-4B4F-B3E5-D006806198E0}"/>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2" name="Oval 799">
                  <a:extLst>
                    <a:ext uri="{FF2B5EF4-FFF2-40B4-BE49-F238E27FC236}">
                      <a16:creationId xmlns:a16="http://schemas.microsoft.com/office/drawing/2014/main" id="{F8BB2A4C-366A-4156-8CC3-72ED9427A871}"/>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3" name="Oval 800">
                  <a:extLst>
                    <a:ext uri="{FF2B5EF4-FFF2-40B4-BE49-F238E27FC236}">
                      <a16:creationId xmlns:a16="http://schemas.microsoft.com/office/drawing/2014/main" id="{B4C6923E-B35F-4D6B-A98A-72A727460DB7}"/>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4" name="Oval 801">
                  <a:extLst>
                    <a:ext uri="{FF2B5EF4-FFF2-40B4-BE49-F238E27FC236}">
                      <a16:creationId xmlns:a16="http://schemas.microsoft.com/office/drawing/2014/main" id="{AF04144F-B70A-4240-9741-25D0216CAC7F}"/>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5" name="Oval 802">
                  <a:extLst>
                    <a:ext uri="{FF2B5EF4-FFF2-40B4-BE49-F238E27FC236}">
                      <a16:creationId xmlns:a16="http://schemas.microsoft.com/office/drawing/2014/main" id="{57BCCDC3-AC36-45CE-879D-38CD8DF21DC1}"/>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6" name="Oval 803">
                  <a:extLst>
                    <a:ext uri="{FF2B5EF4-FFF2-40B4-BE49-F238E27FC236}">
                      <a16:creationId xmlns:a16="http://schemas.microsoft.com/office/drawing/2014/main" id="{0A404CFC-9FEF-417C-BFFE-41A7620FC363}"/>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7" name="Oval 804">
                  <a:extLst>
                    <a:ext uri="{FF2B5EF4-FFF2-40B4-BE49-F238E27FC236}">
                      <a16:creationId xmlns:a16="http://schemas.microsoft.com/office/drawing/2014/main" id="{4FF2243E-8779-4558-AC8E-581E8D7E5AEA}"/>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8" name="Oval 805">
                  <a:extLst>
                    <a:ext uri="{FF2B5EF4-FFF2-40B4-BE49-F238E27FC236}">
                      <a16:creationId xmlns:a16="http://schemas.microsoft.com/office/drawing/2014/main" id="{F6F72DB7-47EC-4047-A479-72B9437BE9D5}"/>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9" name="Oval 806">
                  <a:extLst>
                    <a:ext uri="{FF2B5EF4-FFF2-40B4-BE49-F238E27FC236}">
                      <a16:creationId xmlns:a16="http://schemas.microsoft.com/office/drawing/2014/main" id="{DE0A2A12-72E7-4AAC-A7A3-440072E2A860}"/>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0" name="Oval 807">
                  <a:extLst>
                    <a:ext uri="{FF2B5EF4-FFF2-40B4-BE49-F238E27FC236}">
                      <a16:creationId xmlns:a16="http://schemas.microsoft.com/office/drawing/2014/main" id="{79DD4F33-58D8-490D-9208-D05C9DD003C5}"/>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4134" name="Oval 809">
                <a:extLst>
                  <a:ext uri="{FF2B5EF4-FFF2-40B4-BE49-F238E27FC236}">
                    <a16:creationId xmlns:a16="http://schemas.microsoft.com/office/drawing/2014/main" id="{CA3533AC-16EE-48EE-AF76-05EB530A8CC2}"/>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5" name="Oval 810">
                <a:extLst>
                  <a:ext uri="{FF2B5EF4-FFF2-40B4-BE49-F238E27FC236}">
                    <a16:creationId xmlns:a16="http://schemas.microsoft.com/office/drawing/2014/main" id="{5AD248E9-35FD-40E9-BBEF-36E2BFD67332}"/>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6" name="Oval 811">
                <a:extLst>
                  <a:ext uri="{FF2B5EF4-FFF2-40B4-BE49-F238E27FC236}">
                    <a16:creationId xmlns:a16="http://schemas.microsoft.com/office/drawing/2014/main" id="{3ED1842F-A5AC-42BD-AF4B-05196C0DBC8C}"/>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7" name="Oval 812">
                <a:extLst>
                  <a:ext uri="{FF2B5EF4-FFF2-40B4-BE49-F238E27FC236}">
                    <a16:creationId xmlns:a16="http://schemas.microsoft.com/office/drawing/2014/main" id="{65C791C6-B1C2-464A-99C3-DA091F756DC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8" name="Oval 813">
                <a:extLst>
                  <a:ext uri="{FF2B5EF4-FFF2-40B4-BE49-F238E27FC236}">
                    <a16:creationId xmlns:a16="http://schemas.microsoft.com/office/drawing/2014/main" id="{75D56562-EA7B-4AC6-BF17-1DB0800B1BA9}"/>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9" name="Oval 814">
                <a:extLst>
                  <a:ext uri="{FF2B5EF4-FFF2-40B4-BE49-F238E27FC236}">
                    <a16:creationId xmlns:a16="http://schemas.microsoft.com/office/drawing/2014/main" id="{3C5469CD-A9BC-434B-8981-CB78FC4E4187}"/>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0" name="Oval 815">
                <a:extLst>
                  <a:ext uri="{FF2B5EF4-FFF2-40B4-BE49-F238E27FC236}">
                    <a16:creationId xmlns:a16="http://schemas.microsoft.com/office/drawing/2014/main" id="{9A82815A-150F-4377-AE1B-06BBB6249C4D}"/>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1" name="Oval 816">
                <a:extLst>
                  <a:ext uri="{FF2B5EF4-FFF2-40B4-BE49-F238E27FC236}">
                    <a16:creationId xmlns:a16="http://schemas.microsoft.com/office/drawing/2014/main" id="{A0850068-1A51-4DF0-B92A-C68FB696CAC6}"/>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2" name="Oval 817">
                <a:extLst>
                  <a:ext uri="{FF2B5EF4-FFF2-40B4-BE49-F238E27FC236}">
                    <a16:creationId xmlns:a16="http://schemas.microsoft.com/office/drawing/2014/main" id="{4739E2AC-35D9-4503-8BF7-7B6109BBD45F}"/>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3" name="Oval 818">
                <a:extLst>
                  <a:ext uri="{FF2B5EF4-FFF2-40B4-BE49-F238E27FC236}">
                    <a16:creationId xmlns:a16="http://schemas.microsoft.com/office/drawing/2014/main" id="{1F05A26D-A7BF-474C-B031-F6413755A31B}"/>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4" name="Oval 819">
                <a:extLst>
                  <a:ext uri="{FF2B5EF4-FFF2-40B4-BE49-F238E27FC236}">
                    <a16:creationId xmlns:a16="http://schemas.microsoft.com/office/drawing/2014/main" id="{71C2F336-22C0-41C8-A335-B3EA3453D64F}"/>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5" name="Oval 820">
                <a:extLst>
                  <a:ext uri="{FF2B5EF4-FFF2-40B4-BE49-F238E27FC236}">
                    <a16:creationId xmlns:a16="http://schemas.microsoft.com/office/drawing/2014/main" id="{55474AC9-CF41-41CD-9E30-D2FF625091E3}"/>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6" name="Oval 821">
                <a:extLst>
                  <a:ext uri="{FF2B5EF4-FFF2-40B4-BE49-F238E27FC236}">
                    <a16:creationId xmlns:a16="http://schemas.microsoft.com/office/drawing/2014/main" id="{0C0C6B67-FFC0-4A64-8CDE-C369F374ADA5}"/>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7" name="Oval 822">
                <a:extLst>
                  <a:ext uri="{FF2B5EF4-FFF2-40B4-BE49-F238E27FC236}">
                    <a16:creationId xmlns:a16="http://schemas.microsoft.com/office/drawing/2014/main" id="{18272686-7F6B-4C58-8895-37DC41AFF88B}"/>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8" name="Oval 823">
                <a:extLst>
                  <a:ext uri="{FF2B5EF4-FFF2-40B4-BE49-F238E27FC236}">
                    <a16:creationId xmlns:a16="http://schemas.microsoft.com/office/drawing/2014/main" id="{6C87D439-FAF2-4ADB-A3E9-5DB174803E85}"/>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9" name="Oval 824">
                <a:extLst>
                  <a:ext uri="{FF2B5EF4-FFF2-40B4-BE49-F238E27FC236}">
                    <a16:creationId xmlns:a16="http://schemas.microsoft.com/office/drawing/2014/main" id="{9482E5F6-1FDD-4475-8799-ED9B0E67BA53}"/>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0" name="Oval 825">
                <a:extLst>
                  <a:ext uri="{FF2B5EF4-FFF2-40B4-BE49-F238E27FC236}">
                    <a16:creationId xmlns:a16="http://schemas.microsoft.com/office/drawing/2014/main" id="{4112ED4A-8379-4B56-99DF-45FFE9E9FBE1}"/>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59" name="任意多边形: 形状 1658">
              <a:extLst>
                <a:ext uri="{FF2B5EF4-FFF2-40B4-BE49-F238E27FC236}">
                  <a16:creationId xmlns:a16="http://schemas.microsoft.com/office/drawing/2014/main" id="{5213DDA6-8A99-49BD-BCC5-F3026EC96256}"/>
                </a:ext>
              </a:extLst>
            </p:cNvPr>
            <p:cNvSpPr/>
            <p:nvPr userDrawn="1"/>
          </p:nvSpPr>
          <p:spPr>
            <a:xfrm rot="10800000">
              <a:off x="-40896" y="5334000"/>
              <a:ext cx="2330617" cy="1550258"/>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alpha val="50000"/>
                  </a:schemeClr>
                </a:gs>
                <a:gs pos="49000">
                  <a:srgbClr val="40DCDC">
                    <a:alpha val="90000"/>
                  </a:srgbClr>
                </a:gs>
                <a:gs pos="99000">
                  <a:schemeClr val="accent2"/>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pic>
        <p:nvPicPr>
          <p:cNvPr id="1654" name="图形 1653">
            <a:extLst>
              <a:ext uri="{FF2B5EF4-FFF2-40B4-BE49-F238E27FC236}">
                <a16:creationId xmlns:a16="http://schemas.microsoft.com/office/drawing/2014/main" id="{44F1DF68-CC73-4769-A59A-285E270D8AE8}"/>
              </a:ext>
            </a:extLst>
          </p:cNvPr>
          <p:cNvPicPr>
            <a:picLocks noChangeAspect="1"/>
          </p:cNvPicPr>
          <p:nvPr userDrawn="1"/>
        </p:nvPicPr>
        <p:blipFill>
          <a:blip r:embed="rId2">
            <a:lum bright="100000"/>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26908" y="384048"/>
            <a:ext cx="583522" cy="228912"/>
          </a:xfrm>
          <a:prstGeom prst="rect">
            <a:avLst/>
          </a:prstGeom>
        </p:spPr>
      </p:pic>
    </p:spTree>
    <p:extLst>
      <p:ext uri="{BB962C8B-B14F-4D97-AF65-F5344CB8AC3E}">
        <p14:creationId xmlns:p14="http://schemas.microsoft.com/office/powerpoint/2010/main" val="30975128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幻灯片">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1AA54644-DD25-47E4-9F99-E93E57204A02}"/>
              </a:ext>
            </a:extLst>
          </p:cNvPr>
          <p:cNvSpPr/>
          <p:nvPr userDrawn="1"/>
        </p:nvSpPr>
        <p:spPr>
          <a:xfrm>
            <a:off x="-15875" y="-2894"/>
            <a:ext cx="12249790" cy="685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w="0"/>
              <a:solidFill>
                <a:schemeClr val="accent1"/>
              </a:solidFill>
              <a:effectLst>
                <a:outerShdw blurRad="38100" dist="25400" dir="5400000" algn="ctr" rotWithShape="0">
                  <a:srgbClr val="6E747A">
                    <a:alpha val="43000"/>
                  </a:srgbClr>
                </a:outerShdw>
              </a:effectLst>
            </a:endParaRPr>
          </a:p>
        </p:txBody>
      </p:sp>
      <p:sp>
        <p:nvSpPr>
          <p:cNvPr id="8" name="任意多边形: 形状 7">
            <a:extLst>
              <a:ext uri="{FF2B5EF4-FFF2-40B4-BE49-F238E27FC236}">
                <a16:creationId xmlns:a16="http://schemas.microsoft.com/office/drawing/2014/main" id="{2DF8A9BC-63D4-4F87-82EA-07035EAD5B6F}"/>
              </a:ext>
            </a:extLst>
          </p:cNvPr>
          <p:cNvSpPr/>
          <p:nvPr userDrawn="1"/>
        </p:nvSpPr>
        <p:spPr>
          <a:xfrm rot="21190747" flipH="1">
            <a:off x="-156639" y="1283107"/>
            <a:ext cx="3648777" cy="2157082"/>
          </a:xfrm>
          <a:custGeom>
            <a:avLst/>
            <a:gdLst>
              <a:gd name="connsiteX0" fmla="*/ 1766956 w 3648777"/>
              <a:gd name="connsiteY0" fmla="*/ 48489 h 2157082"/>
              <a:gd name="connsiteX1" fmla="*/ 2514773 w 3648777"/>
              <a:gd name="connsiteY1" fmla="*/ 0 h 2157082"/>
              <a:gd name="connsiteX2" fmla="*/ 3262590 w 3648777"/>
              <a:gd name="connsiteY2" fmla="*/ 48489 h 2157082"/>
              <a:gd name="connsiteX3" fmla="*/ 3413366 w 3648777"/>
              <a:gd name="connsiteY3" fmla="*/ 72157 h 2157082"/>
              <a:gd name="connsiteX4" fmla="*/ 3648777 w 3648777"/>
              <a:gd name="connsiteY4" fmla="*/ 2040272 h 2157082"/>
              <a:gd name="connsiteX5" fmla="*/ 3493637 w 3648777"/>
              <a:gd name="connsiteY5" fmla="*/ 2072325 h 2157082"/>
              <a:gd name="connsiteX6" fmla="*/ 2514773 w 3648777"/>
              <a:gd name="connsiteY6" fmla="*/ 2157082 h 2157082"/>
              <a:gd name="connsiteX7" fmla="*/ 0 w 3648777"/>
              <a:gd name="connsiteY7" fmla="*/ 1078541 h 2157082"/>
              <a:gd name="connsiteX8" fmla="*/ 1766956 w 3648777"/>
              <a:gd name="connsiteY8" fmla="*/ 48489 h 2157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8777" h="2157082">
                <a:moveTo>
                  <a:pt x="1766956" y="48489"/>
                </a:moveTo>
                <a:cubicBezTo>
                  <a:pt x="2003192" y="16976"/>
                  <a:pt x="2254360" y="0"/>
                  <a:pt x="2514773" y="0"/>
                </a:cubicBezTo>
                <a:cubicBezTo>
                  <a:pt x="2775186" y="0"/>
                  <a:pt x="3026355" y="16976"/>
                  <a:pt x="3262590" y="48489"/>
                </a:cubicBezTo>
                <a:lnTo>
                  <a:pt x="3413366" y="72157"/>
                </a:lnTo>
                <a:lnTo>
                  <a:pt x="3648777" y="2040272"/>
                </a:lnTo>
                <a:lnTo>
                  <a:pt x="3493637" y="2072325"/>
                </a:lnTo>
                <a:cubicBezTo>
                  <a:pt x="3192773" y="2126902"/>
                  <a:pt x="2861990" y="2157082"/>
                  <a:pt x="2514773" y="2157082"/>
                </a:cubicBezTo>
                <a:cubicBezTo>
                  <a:pt x="1125902" y="2157082"/>
                  <a:pt x="0" y="1674203"/>
                  <a:pt x="0" y="1078541"/>
                </a:cubicBezTo>
                <a:cubicBezTo>
                  <a:pt x="0" y="594566"/>
                  <a:pt x="743271" y="185045"/>
                  <a:pt x="1766956" y="48489"/>
                </a:cubicBezTo>
                <a:close/>
              </a:path>
            </a:pathLst>
          </a:custGeom>
          <a:noFill/>
          <a:ln w="22225">
            <a:gradFill flip="none" rotWithShape="1">
              <a:gsLst>
                <a:gs pos="93197">
                  <a:schemeClr val="accent2">
                    <a:lumMod val="20000"/>
                    <a:lumOff val="80000"/>
                    <a:alpha val="51000"/>
                  </a:schemeClr>
                </a:gs>
                <a:gs pos="8000">
                  <a:schemeClr val="accent1">
                    <a:lumMod val="40000"/>
                    <a:lumOff val="60000"/>
                    <a:alpha val="0"/>
                  </a:schemeClr>
                </a:gs>
                <a:gs pos="72000">
                  <a:schemeClr val="accent1">
                    <a:lumMod val="40000"/>
                    <a:lumOff val="60000"/>
                  </a:schemeClr>
                </a:gs>
              </a:gsLst>
              <a:lin ang="54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9" name="任意多边形: 形状 8">
            <a:extLst>
              <a:ext uri="{FF2B5EF4-FFF2-40B4-BE49-F238E27FC236}">
                <a16:creationId xmlns:a16="http://schemas.microsoft.com/office/drawing/2014/main" id="{E78F7DB4-4E38-4158-B1B8-A06E74F76485}"/>
              </a:ext>
            </a:extLst>
          </p:cNvPr>
          <p:cNvSpPr/>
          <p:nvPr userDrawn="1"/>
        </p:nvSpPr>
        <p:spPr>
          <a:xfrm flipH="1">
            <a:off x="-29505" y="1311373"/>
            <a:ext cx="842332" cy="3156668"/>
          </a:xfrm>
          <a:custGeom>
            <a:avLst/>
            <a:gdLst>
              <a:gd name="connsiteX0" fmla="*/ 842332 w 842332"/>
              <a:gd name="connsiteY0" fmla="*/ 0 h 3156668"/>
              <a:gd name="connsiteX1" fmla="*/ 842332 w 842332"/>
              <a:gd name="connsiteY1" fmla="*/ 3156668 h 3156668"/>
              <a:gd name="connsiteX2" fmla="*/ 837696 w 842332"/>
              <a:gd name="connsiteY2" fmla="*/ 3153852 h 3156668"/>
              <a:gd name="connsiteX3" fmla="*/ 0 w 842332"/>
              <a:gd name="connsiteY3" fmla="*/ 1578334 h 3156668"/>
              <a:gd name="connsiteX4" fmla="*/ 837696 w 842332"/>
              <a:gd name="connsiteY4" fmla="*/ 2817 h 315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332" h="3156668">
                <a:moveTo>
                  <a:pt x="842332" y="0"/>
                </a:moveTo>
                <a:lnTo>
                  <a:pt x="842332" y="3156668"/>
                </a:lnTo>
                <a:lnTo>
                  <a:pt x="837696" y="3153852"/>
                </a:lnTo>
                <a:cubicBezTo>
                  <a:pt x="332290" y="2812406"/>
                  <a:pt x="0" y="2234175"/>
                  <a:pt x="0" y="1578334"/>
                </a:cubicBezTo>
                <a:cubicBezTo>
                  <a:pt x="0" y="922493"/>
                  <a:pt x="332290" y="344262"/>
                  <a:pt x="837696" y="2817"/>
                </a:cubicBezTo>
                <a:close/>
              </a:path>
            </a:pathLst>
          </a:custGeom>
          <a:solidFill>
            <a:schemeClr val="accent2">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EAAD1DC5-BB50-4C31-8D61-082B1EC2E2D3}"/>
              </a:ext>
            </a:extLst>
          </p:cNvPr>
          <p:cNvSpPr/>
          <p:nvPr userDrawn="1"/>
        </p:nvSpPr>
        <p:spPr>
          <a:xfrm flipH="1">
            <a:off x="1194830" y="5061858"/>
            <a:ext cx="2448672" cy="1796142"/>
          </a:xfrm>
          <a:custGeom>
            <a:avLst/>
            <a:gdLst>
              <a:gd name="connsiteX0" fmla="*/ 1224336 w 2448672"/>
              <a:gd name="connsiteY0" fmla="*/ 0 h 1796142"/>
              <a:gd name="connsiteX1" fmla="*/ 2448672 w 2448672"/>
              <a:gd name="connsiteY1" fmla="*/ 1224336 h 1796142"/>
              <a:gd name="connsiteX2" fmla="*/ 2352458 w 2448672"/>
              <a:gd name="connsiteY2" fmla="*/ 1700903 h 1796142"/>
              <a:gd name="connsiteX3" fmla="*/ 2300764 w 2448672"/>
              <a:gd name="connsiteY3" fmla="*/ 1796142 h 1796142"/>
              <a:gd name="connsiteX4" fmla="*/ 147908 w 2448672"/>
              <a:gd name="connsiteY4" fmla="*/ 1796142 h 1796142"/>
              <a:gd name="connsiteX5" fmla="*/ 96214 w 2448672"/>
              <a:gd name="connsiteY5" fmla="*/ 1700903 h 1796142"/>
              <a:gd name="connsiteX6" fmla="*/ 0 w 2448672"/>
              <a:gd name="connsiteY6" fmla="*/ 1224336 h 1796142"/>
              <a:gd name="connsiteX7" fmla="*/ 1224336 w 2448672"/>
              <a:gd name="connsiteY7" fmla="*/ 0 h 179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672" h="1796142">
                <a:moveTo>
                  <a:pt x="1224336" y="0"/>
                </a:moveTo>
                <a:cubicBezTo>
                  <a:pt x="1900518" y="0"/>
                  <a:pt x="2448672" y="548154"/>
                  <a:pt x="2448672" y="1224336"/>
                </a:cubicBezTo>
                <a:cubicBezTo>
                  <a:pt x="2448672" y="1393382"/>
                  <a:pt x="2414412" y="1554425"/>
                  <a:pt x="2352458" y="1700903"/>
                </a:cubicBezTo>
                <a:lnTo>
                  <a:pt x="2300764" y="1796142"/>
                </a:lnTo>
                <a:lnTo>
                  <a:pt x="147908" y="1796142"/>
                </a:lnTo>
                <a:lnTo>
                  <a:pt x="96214" y="1700903"/>
                </a:lnTo>
                <a:cubicBezTo>
                  <a:pt x="34260" y="1554425"/>
                  <a:pt x="0" y="1393382"/>
                  <a:pt x="0" y="1224336"/>
                </a:cubicBezTo>
                <a:cubicBezTo>
                  <a:pt x="0" y="548154"/>
                  <a:pt x="548154" y="0"/>
                  <a:pt x="1224336" y="0"/>
                </a:cubicBezTo>
                <a:close/>
              </a:path>
            </a:pathLst>
          </a:custGeom>
          <a:gradFill flip="none" rotWithShape="1">
            <a:gsLst>
              <a:gs pos="76000">
                <a:srgbClr val="4F84C4">
                  <a:lumMod val="88000"/>
                  <a:lumOff val="12000"/>
                </a:srgbClr>
              </a:gs>
              <a:gs pos="23000">
                <a:schemeClr val="accent3">
                  <a:lumMod val="100000"/>
                </a:schemeClr>
              </a:gs>
              <a:gs pos="100000">
                <a:srgbClr val="328AD2">
                  <a:lumMod val="66000"/>
                  <a:lumOff val="34000"/>
                </a:srgbClr>
              </a:gs>
            </a:gsLst>
            <a:lin ang="7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11" name="Group 4">
            <a:extLst>
              <a:ext uri="{FF2B5EF4-FFF2-40B4-BE49-F238E27FC236}">
                <a16:creationId xmlns:a16="http://schemas.microsoft.com/office/drawing/2014/main" id="{1EF31C14-5E04-4A25-B3A3-7A36FCD628C6}"/>
              </a:ext>
            </a:extLst>
          </p:cNvPr>
          <p:cNvGrpSpPr>
            <a:grpSpLocks noChangeAspect="1"/>
          </p:cNvGrpSpPr>
          <p:nvPr userDrawn="1"/>
        </p:nvGrpSpPr>
        <p:grpSpPr bwMode="auto">
          <a:xfrm rot="1650258" flipH="1">
            <a:off x="349493" y="-2247040"/>
            <a:ext cx="4777024" cy="4782291"/>
            <a:chOff x="453" y="452"/>
            <a:chExt cx="2722" cy="2725"/>
          </a:xfrm>
          <a:gradFill>
            <a:gsLst>
              <a:gs pos="76000">
                <a:srgbClr val="4F84C4">
                  <a:lumMod val="88000"/>
                  <a:lumOff val="12000"/>
                  <a:alpha val="40000"/>
                </a:srgbClr>
              </a:gs>
              <a:gs pos="23000">
                <a:schemeClr val="accent3">
                  <a:lumMod val="100000"/>
                  <a:alpha val="40000"/>
                </a:schemeClr>
              </a:gs>
              <a:gs pos="100000">
                <a:srgbClr val="328AD2">
                  <a:lumMod val="66000"/>
                  <a:lumOff val="34000"/>
                  <a:alpha val="65000"/>
                </a:srgbClr>
              </a:gs>
            </a:gsLst>
            <a:lin ang="7800000" scaled="0"/>
          </a:gradFill>
        </p:grpSpPr>
        <p:grpSp>
          <p:nvGrpSpPr>
            <p:cNvPr id="12" name="Group 205">
              <a:extLst>
                <a:ext uri="{FF2B5EF4-FFF2-40B4-BE49-F238E27FC236}">
                  <a16:creationId xmlns:a16="http://schemas.microsoft.com/office/drawing/2014/main" id="{7DBC65E0-3BA0-40B3-AF5F-B09B985DE909}"/>
                </a:ext>
              </a:extLst>
            </p:cNvPr>
            <p:cNvGrpSpPr/>
            <p:nvPr/>
          </p:nvGrpSpPr>
          <p:grpSpPr bwMode="auto">
            <a:xfrm>
              <a:off x="623" y="452"/>
              <a:ext cx="2382" cy="789"/>
              <a:chOff x="623" y="452"/>
              <a:chExt cx="2382" cy="789"/>
            </a:xfrm>
            <a:grpFill/>
          </p:grpSpPr>
          <p:sp>
            <p:nvSpPr>
              <p:cNvPr id="633" name="Oval 5">
                <a:extLst>
                  <a:ext uri="{FF2B5EF4-FFF2-40B4-BE49-F238E27FC236}">
                    <a16:creationId xmlns:a16="http://schemas.microsoft.com/office/drawing/2014/main" id="{6BEA2D1C-2889-45D2-9818-9A0AC9D9D2F8}"/>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4" name="Oval 6">
                <a:extLst>
                  <a:ext uri="{FF2B5EF4-FFF2-40B4-BE49-F238E27FC236}">
                    <a16:creationId xmlns:a16="http://schemas.microsoft.com/office/drawing/2014/main" id="{FF6ECD19-C13D-4B48-A3AF-15E3E82D2840}"/>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5" name="Oval 7">
                <a:extLst>
                  <a:ext uri="{FF2B5EF4-FFF2-40B4-BE49-F238E27FC236}">
                    <a16:creationId xmlns:a16="http://schemas.microsoft.com/office/drawing/2014/main" id="{9E569688-B548-4A7A-AB8C-A26A2392FC58}"/>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6" name="Oval 8">
                <a:extLst>
                  <a:ext uri="{FF2B5EF4-FFF2-40B4-BE49-F238E27FC236}">
                    <a16:creationId xmlns:a16="http://schemas.microsoft.com/office/drawing/2014/main" id="{B0E58570-3C5A-4C9F-B892-ED2221F67C66}"/>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7" name="Oval 9">
                <a:extLst>
                  <a:ext uri="{FF2B5EF4-FFF2-40B4-BE49-F238E27FC236}">
                    <a16:creationId xmlns:a16="http://schemas.microsoft.com/office/drawing/2014/main" id="{4D30D85E-92A4-4C44-85F8-94D2D9150958}"/>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8" name="Oval 10">
                <a:extLst>
                  <a:ext uri="{FF2B5EF4-FFF2-40B4-BE49-F238E27FC236}">
                    <a16:creationId xmlns:a16="http://schemas.microsoft.com/office/drawing/2014/main" id="{D2AA9F0C-D212-4247-A0F3-9F31D83E58F7}"/>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9" name="Oval 11">
                <a:extLst>
                  <a:ext uri="{FF2B5EF4-FFF2-40B4-BE49-F238E27FC236}">
                    <a16:creationId xmlns:a16="http://schemas.microsoft.com/office/drawing/2014/main" id="{7111C00A-B636-4F14-91C4-7198825919BF}"/>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0" name="Oval 12">
                <a:extLst>
                  <a:ext uri="{FF2B5EF4-FFF2-40B4-BE49-F238E27FC236}">
                    <a16:creationId xmlns:a16="http://schemas.microsoft.com/office/drawing/2014/main" id="{6C3E7DEB-74D3-401F-B7CD-925C7D207377}"/>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1" name="Oval 13">
                <a:extLst>
                  <a:ext uri="{FF2B5EF4-FFF2-40B4-BE49-F238E27FC236}">
                    <a16:creationId xmlns:a16="http://schemas.microsoft.com/office/drawing/2014/main" id="{0BA06B6F-1359-4A0D-BA2B-B4199C484729}"/>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2" name="Oval 14">
                <a:extLst>
                  <a:ext uri="{FF2B5EF4-FFF2-40B4-BE49-F238E27FC236}">
                    <a16:creationId xmlns:a16="http://schemas.microsoft.com/office/drawing/2014/main" id="{DD2FA878-E123-4D89-BD49-F1AB1962B288}"/>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3" name="Oval 15">
                <a:extLst>
                  <a:ext uri="{FF2B5EF4-FFF2-40B4-BE49-F238E27FC236}">
                    <a16:creationId xmlns:a16="http://schemas.microsoft.com/office/drawing/2014/main" id="{C95D1ADE-D1C5-4600-B498-1177B9B17AB7}"/>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4" name="Oval 16">
                <a:extLst>
                  <a:ext uri="{FF2B5EF4-FFF2-40B4-BE49-F238E27FC236}">
                    <a16:creationId xmlns:a16="http://schemas.microsoft.com/office/drawing/2014/main" id="{90F153DA-7CDE-44C5-913F-5FDDA908EEA2}"/>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5" name="Oval 17">
                <a:extLst>
                  <a:ext uri="{FF2B5EF4-FFF2-40B4-BE49-F238E27FC236}">
                    <a16:creationId xmlns:a16="http://schemas.microsoft.com/office/drawing/2014/main" id="{F265DCA2-38D5-4E65-AC3D-AA584F565A38}"/>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6" name="Oval 18">
                <a:extLst>
                  <a:ext uri="{FF2B5EF4-FFF2-40B4-BE49-F238E27FC236}">
                    <a16:creationId xmlns:a16="http://schemas.microsoft.com/office/drawing/2014/main" id="{0BD57421-5C43-4FA7-BF8A-46894AAC0DA1}"/>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7" name="Oval 19">
                <a:extLst>
                  <a:ext uri="{FF2B5EF4-FFF2-40B4-BE49-F238E27FC236}">
                    <a16:creationId xmlns:a16="http://schemas.microsoft.com/office/drawing/2014/main" id="{9626724A-1216-42CE-AB77-C4C4ED95B5CF}"/>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8" name="Oval 20">
                <a:extLst>
                  <a:ext uri="{FF2B5EF4-FFF2-40B4-BE49-F238E27FC236}">
                    <a16:creationId xmlns:a16="http://schemas.microsoft.com/office/drawing/2014/main" id="{7B0F9C8E-780A-4141-9B23-DBC0CD6ED396}"/>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9" name="Oval 21">
                <a:extLst>
                  <a:ext uri="{FF2B5EF4-FFF2-40B4-BE49-F238E27FC236}">
                    <a16:creationId xmlns:a16="http://schemas.microsoft.com/office/drawing/2014/main" id="{63658A82-736B-439A-BB8C-D44AF62CA2AA}"/>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0" name="Oval 22">
                <a:extLst>
                  <a:ext uri="{FF2B5EF4-FFF2-40B4-BE49-F238E27FC236}">
                    <a16:creationId xmlns:a16="http://schemas.microsoft.com/office/drawing/2014/main" id="{B805F652-E7F3-435B-8D9F-A71B27088F05}"/>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1" name="Oval 23">
                <a:extLst>
                  <a:ext uri="{FF2B5EF4-FFF2-40B4-BE49-F238E27FC236}">
                    <a16:creationId xmlns:a16="http://schemas.microsoft.com/office/drawing/2014/main" id="{7BE16EAC-D4EC-4093-A684-AD2B39CC21EE}"/>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2" name="Oval 24">
                <a:extLst>
                  <a:ext uri="{FF2B5EF4-FFF2-40B4-BE49-F238E27FC236}">
                    <a16:creationId xmlns:a16="http://schemas.microsoft.com/office/drawing/2014/main" id="{916F93EE-5EEE-4AC9-9887-CA86A37C51B7}"/>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3" name="Oval 25">
                <a:extLst>
                  <a:ext uri="{FF2B5EF4-FFF2-40B4-BE49-F238E27FC236}">
                    <a16:creationId xmlns:a16="http://schemas.microsoft.com/office/drawing/2014/main" id="{3EB4A0B1-A8CF-413F-8D87-AF7AD7A65FA2}"/>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4" name="Oval 26">
                <a:extLst>
                  <a:ext uri="{FF2B5EF4-FFF2-40B4-BE49-F238E27FC236}">
                    <a16:creationId xmlns:a16="http://schemas.microsoft.com/office/drawing/2014/main" id="{97E36103-0163-4351-9843-901B5F9ECE5E}"/>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5" name="Oval 27">
                <a:extLst>
                  <a:ext uri="{FF2B5EF4-FFF2-40B4-BE49-F238E27FC236}">
                    <a16:creationId xmlns:a16="http://schemas.microsoft.com/office/drawing/2014/main" id="{CB4FEA55-691C-4CD0-9DA3-0C2AEFC7A225}"/>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6" name="Oval 28">
                <a:extLst>
                  <a:ext uri="{FF2B5EF4-FFF2-40B4-BE49-F238E27FC236}">
                    <a16:creationId xmlns:a16="http://schemas.microsoft.com/office/drawing/2014/main" id="{89D6B2D7-831C-4509-B986-D406A2FE93D6}"/>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7" name="Oval 29">
                <a:extLst>
                  <a:ext uri="{FF2B5EF4-FFF2-40B4-BE49-F238E27FC236}">
                    <a16:creationId xmlns:a16="http://schemas.microsoft.com/office/drawing/2014/main" id="{1E197CC2-5F59-4FDA-A536-A34927FF32CD}"/>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8" name="Oval 30">
                <a:extLst>
                  <a:ext uri="{FF2B5EF4-FFF2-40B4-BE49-F238E27FC236}">
                    <a16:creationId xmlns:a16="http://schemas.microsoft.com/office/drawing/2014/main" id="{F94D492D-1C39-4391-AE39-33940066D457}"/>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9" name="Oval 31">
                <a:extLst>
                  <a:ext uri="{FF2B5EF4-FFF2-40B4-BE49-F238E27FC236}">
                    <a16:creationId xmlns:a16="http://schemas.microsoft.com/office/drawing/2014/main" id="{E58FC32D-9B5B-40B2-8167-09B32E0E8FD9}"/>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0" name="Oval 32">
                <a:extLst>
                  <a:ext uri="{FF2B5EF4-FFF2-40B4-BE49-F238E27FC236}">
                    <a16:creationId xmlns:a16="http://schemas.microsoft.com/office/drawing/2014/main" id="{2150F298-E816-4954-A86E-DEC4BCD967F0}"/>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1" name="Oval 33">
                <a:extLst>
                  <a:ext uri="{FF2B5EF4-FFF2-40B4-BE49-F238E27FC236}">
                    <a16:creationId xmlns:a16="http://schemas.microsoft.com/office/drawing/2014/main" id="{C2CDD404-C94C-4CDD-92AD-497DAC53E1FD}"/>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2" name="Oval 34">
                <a:extLst>
                  <a:ext uri="{FF2B5EF4-FFF2-40B4-BE49-F238E27FC236}">
                    <a16:creationId xmlns:a16="http://schemas.microsoft.com/office/drawing/2014/main" id="{C1296319-DD58-420B-A5C4-C896CC7EB99E}"/>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3" name="Oval 35">
                <a:extLst>
                  <a:ext uri="{FF2B5EF4-FFF2-40B4-BE49-F238E27FC236}">
                    <a16:creationId xmlns:a16="http://schemas.microsoft.com/office/drawing/2014/main" id="{3CAD41F3-D4A2-4454-9805-41BD0D2F28FE}"/>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4" name="Oval 36">
                <a:extLst>
                  <a:ext uri="{FF2B5EF4-FFF2-40B4-BE49-F238E27FC236}">
                    <a16:creationId xmlns:a16="http://schemas.microsoft.com/office/drawing/2014/main" id="{25CB33AE-9B12-4E39-B548-5BD19EA35323}"/>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5" name="Oval 37">
                <a:extLst>
                  <a:ext uri="{FF2B5EF4-FFF2-40B4-BE49-F238E27FC236}">
                    <a16:creationId xmlns:a16="http://schemas.microsoft.com/office/drawing/2014/main" id="{D4E19153-3104-4AC8-92CD-489742952A70}"/>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6" name="Oval 38">
                <a:extLst>
                  <a:ext uri="{FF2B5EF4-FFF2-40B4-BE49-F238E27FC236}">
                    <a16:creationId xmlns:a16="http://schemas.microsoft.com/office/drawing/2014/main" id="{F3A38562-B553-4EF3-9738-D75180A3770D}"/>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7" name="Oval 39">
                <a:extLst>
                  <a:ext uri="{FF2B5EF4-FFF2-40B4-BE49-F238E27FC236}">
                    <a16:creationId xmlns:a16="http://schemas.microsoft.com/office/drawing/2014/main" id="{0D23C291-0AE4-4273-A4C3-0689CE43472C}"/>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8" name="Oval 40">
                <a:extLst>
                  <a:ext uri="{FF2B5EF4-FFF2-40B4-BE49-F238E27FC236}">
                    <a16:creationId xmlns:a16="http://schemas.microsoft.com/office/drawing/2014/main" id="{A9756E67-BF8F-42BE-957C-F2F22566F532}"/>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9" name="Oval 41">
                <a:extLst>
                  <a:ext uri="{FF2B5EF4-FFF2-40B4-BE49-F238E27FC236}">
                    <a16:creationId xmlns:a16="http://schemas.microsoft.com/office/drawing/2014/main" id="{25EA2F0B-7A86-420A-A0BF-5F0575FD66AC}"/>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0" name="Oval 42">
                <a:extLst>
                  <a:ext uri="{FF2B5EF4-FFF2-40B4-BE49-F238E27FC236}">
                    <a16:creationId xmlns:a16="http://schemas.microsoft.com/office/drawing/2014/main" id="{596445E9-34F5-43B4-B232-2507C9FC1BCA}"/>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1" name="Oval 43">
                <a:extLst>
                  <a:ext uri="{FF2B5EF4-FFF2-40B4-BE49-F238E27FC236}">
                    <a16:creationId xmlns:a16="http://schemas.microsoft.com/office/drawing/2014/main" id="{4718B4A0-E8F4-4D63-BDC3-A5459B6DE4C7}"/>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2" name="Oval 44">
                <a:extLst>
                  <a:ext uri="{FF2B5EF4-FFF2-40B4-BE49-F238E27FC236}">
                    <a16:creationId xmlns:a16="http://schemas.microsoft.com/office/drawing/2014/main" id="{A9B33074-53F3-4F17-85A4-74E265D8C4DF}"/>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3" name="Oval 45">
                <a:extLst>
                  <a:ext uri="{FF2B5EF4-FFF2-40B4-BE49-F238E27FC236}">
                    <a16:creationId xmlns:a16="http://schemas.microsoft.com/office/drawing/2014/main" id="{36275000-5BFC-45C5-9A4C-FDFEBF485238}"/>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4" name="Oval 46">
                <a:extLst>
                  <a:ext uri="{FF2B5EF4-FFF2-40B4-BE49-F238E27FC236}">
                    <a16:creationId xmlns:a16="http://schemas.microsoft.com/office/drawing/2014/main" id="{380DA259-0E5A-4FA9-B578-6534118DF5DB}"/>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5" name="Oval 47">
                <a:extLst>
                  <a:ext uri="{FF2B5EF4-FFF2-40B4-BE49-F238E27FC236}">
                    <a16:creationId xmlns:a16="http://schemas.microsoft.com/office/drawing/2014/main" id="{C626BE86-D294-4468-BBC4-74A7FD10B95F}"/>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6" name="Oval 48">
                <a:extLst>
                  <a:ext uri="{FF2B5EF4-FFF2-40B4-BE49-F238E27FC236}">
                    <a16:creationId xmlns:a16="http://schemas.microsoft.com/office/drawing/2014/main" id="{5423EE2E-31AE-49EA-BFC7-491F1D121923}"/>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7" name="Oval 49">
                <a:extLst>
                  <a:ext uri="{FF2B5EF4-FFF2-40B4-BE49-F238E27FC236}">
                    <a16:creationId xmlns:a16="http://schemas.microsoft.com/office/drawing/2014/main" id="{4CEB8E64-E97B-4E39-8C38-EC00B240F4BB}"/>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8" name="Oval 50">
                <a:extLst>
                  <a:ext uri="{FF2B5EF4-FFF2-40B4-BE49-F238E27FC236}">
                    <a16:creationId xmlns:a16="http://schemas.microsoft.com/office/drawing/2014/main" id="{B7B717BB-1BC3-497F-8C0C-F00C46FD3184}"/>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9" name="Oval 51">
                <a:extLst>
                  <a:ext uri="{FF2B5EF4-FFF2-40B4-BE49-F238E27FC236}">
                    <a16:creationId xmlns:a16="http://schemas.microsoft.com/office/drawing/2014/main" id="{B1CEF73B-D9B6-4AE4-9C9D-E231587F972A}"/>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0" name="Oval 52">
                <a:extLst>
                  <a:ext uri="{FF2B5EF4-FFF2-40B4-BE49-F238E27FC236}">
                    <a16:creationId xmlns:a16="http://schemas.microsoft.com/office/drawing/2014/main" id="{A4DA9FC9-1487-4B3A-970B-C80AF05131A2}"/>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1" name="Oval 53">
                <a:extLst>
                  <a:ext uri="{FF2B5EF4-FFF2-40B4-BE49-F238E27FC236}">
                    <a16:creationId xmlns:a16="http://schemas.microsoft.com/office/drawing/2014/main" id="{2BD6EF59-513B-4624-B3AF-B75B9E4F70C3}"/>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2" name="Oval 54">
                <a:extLst>
                  <a:ext uri="{FF2B5EF4-FFF2-40B4-BE49-F238E27FC236}">
                    <a16:creationId xmlns:a16="http://schemas.microsoft.com/office/drawing/2014/main" id="{503EB316-961F-4FF3-9994-B247142CFEAE}"/>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3" name="Oval 55">
                <a:extLst>
                  <a:ext uri="{FF2B5EF4-FFF2-40B4-BE49-F238E27FC236}">
                    <a16:creationId xmlns:a16="http://schemas.microsoft.com/office/drawing/2014/main" id="{418F961D-93AD-4453-911B-6C91CA48A218}"/>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4" name="Oval 56">
                <a:extLst>
                  <a:ext uri="{FF2B5EF4-FFF2-40B4-BE49-F238E27FC236}">
                    <a16:creationId xmlns:a16="http://schemas.microsoft.com/office/drawing/2014/main" id="{E99C559B-AA26-4217-931A-528D1FF2AC69}"/>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5" name="Oval 57">
                <a:extLst>
                  <a:ext uri="{FF2B5EF4-FFF2-40B4-BE49-F238E27FC236}">
                    <a16:creationId xmlns:a16="http://schemas.microsoft.com/office/drawing/2014/main" id="{841853E8-3D4A-4379-B317-5005AC3DB0FE}"/>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6" name="Oval 58">
                <a:extLst>
                  <a:ext uri="{FF2B5EF4-FFF2-40B4-BE49-F238E27FC236}">
                    <a16:creationId xmlns:a16="http://schemas.microsoft.com/office/drawing/2014/main" id="{085C6712-0FD2-497F-936B-21C5CA4EBF8F}"/>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7" name="Oval 59">
                <a:extLst>
                  <a:ext uri="{FF2B5EF4-FFF2-40B4-BE49-F238E27FC236}">
                    <a16:creationId xmlns:a16="http://schemas.microsoft.com/office/drawing/2014/main" id="{98A59D29-EF91-4F93-BCCA-40F60B84BDC0}"/>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8" name="Oval 60">
                <a:extLst>
                  <a:ext uri="{FF2B5EF4-FFF2-40B4-BE49-F238E27FC236}">
                    <a16:creationId xmlns:a16="http://schemas.microsoft.com/office/drawing/2014/main" id="{AC24F12B-444D-46CE-B023-F469A909F622}"/>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9" name="Oval 61">
                <a:extLst>
                  <a:ext uri="{FF2B5EF4-FFF2-40B4-BE49-F238E27FC236}">
                    <a16:creationId xmlns:a16="http://schemas.microsoft.com/office/drawing/2014/main" id="{1E9FCAB1-1150-4484-9981-AAC12A64EAB1}"/>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0" name="Oval 62">
                <a:extLst>
                  <a:ext uri="{FF2B5EF4-FFF2-40B4-BE49-F238E27FC236}">
                    <a16:creationId xmlns:a16="http://schemas.microsoft.com/office/drawing/2014/main" id="{5DB73283-7301-4DDA-90EA-F338438BC460}"/>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1" name="Oval 63">
                <a:extLst>
                  <a:ext uri="{FF2B5EF4-FFF2-40B4-BE49-F238E27FC236}">
                    <a16:creationId xmlns:a16="http://schemas.microsoft.com/office/drawing/2014/main" id="{A6D7158E-60B8-4D73-8FCE-BEF6947E0211}"/>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2" name="Oval 64">
                <a:extLst>
                  <a:ext uri="{FF2B5EF4-FFF2-40B4-BE49-F238E27FC236}">
                    <a16:creationId xmlns:a16="http://schemas.microsoft.com/office/drawing/2014/main" id="{830992F4-0017-45A5-86D9-D61B0B075DAB}"/>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3" name="Oval 65">
                <a:extLst>
                  <a:ext uri="{FF2B5EF4-FFF2-40B4-BE49-F238E27FC236}">
                    <a16:creationId xmlns:a16="http://schemas.microsoft.com/office/drawing/2014/main" id="{1155C3F3-A8C7-44E0-BBD8-406CCDFDE47B}"/>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4" name="Oval 66">
                <a:extLst>
                  <a:ext uri="{FF2B5EF4-FFF2-40B4-BE49-F238E27FC236}">
                    <a16:creationId xmlns:a16="http://schemas.microsoft.com/office/drawing/2014/main" id="{4C35830E-6D0F-4C24-85CE-D9EC12361894}"/>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5" name="Oval 67">
                <a:extLst>
                  <a:ext uri="{FF2B5EF4-FFF2-40B4-BE49-F238E27FC236}">
                    <a16:creationId xmlns:a16="http://schemas.microsoft.com/office/drawing/2014/main" id="{23E3E39F-7FD8-414C-BD0F-20DAB9AA5AEE}"/>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6" name="Oval 68">
                <a:extLst>
                  <a:ext uri="{FF2B5EF4-FFF2-40B4-BE49-F238E27FC236}">
                    <a16:creationId xmlns:a16="http://schemas.microsoft.com/office/drawing/2014/main" id="{35C02E40-47E7-4C4B-86E8-BAE7C75F0DC7}"/>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7" name="Oval 69">
                <a:extLst>
                  <a:ext uri="{FF2B5EF4-FFF2-40B4-BE49-F238E27FC236}">
                    <a16:creationId xmlns:a16="http://schemas.microsoft.com/office/drawing/2014/main" id="{89486EE2-9680-4357-9013-8FF28253386F}"/>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8" name="Oval 70">
                <a:extLst>
                  <a:ext uri="{FF2B5EF4-FFF2-40B4-BE49-F238E27FC236}">
                    <a16:creationId xmlns:a16="http://schemas.microsoft.com/office/drawing/2014/main" id="{A101F12D-0C9F-44C6-A47E-75B9A621B6E3}"/>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9" name="Oval 71">
                <a:extLst>
                  <a:ext uri="{FF2B5EF4-FFF2-40B4-BE49-F238E27FC236}">
                    <a16:creationId xmlns:a16="http://schemas.microsoft.com/office/drawing/2014/main" id="{4A8DBD3D-FA6B-4611-B434-6D43C82CF258}"/>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0" name="Oval 72">
                <a:extLst>
                  <a:ext uri="{FF2B5EF4-FFF2-40B4-BE49-F238E27FC236}">
                    <a16:creationId xmlns:a16="http://schemas.microsoft.com/office/drawing/2014/main" id="{09E18315-A249-4C12-95A1-2EAC4BCE2305}"/>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1" name="Oval 73">
                <a:extLst>
                  <a:ext uri="{FF2B5EF4-FFF2-40B4-BE49-F238E27FC236}">
                    <a16:creationId xmlns:a16="http://schemas.microsoft.com/office/drawing/2014/main" id="{5C4C620D-D85F-4295-B9AD-6530FC2E7A69}"/>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2" name="Oval 74">
                <a:extLst>
                  <a:ext uri="{FF2B5EF4-FFF2-40B4-BE49-F238E27FC236}">
                    <a16:creationId xmlns:a16="http://schemas.microsoft.com/office/drawing/2014/main" id="{DD56F56C-326B-4C95-ABE8-1A6377A7A3DA}"/>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3" name="Oval 75">
                <a:extLst>
                  <a:ext uri="{FF2B5EF4-FFF2-40B4-BE49-F238E27FC236}">
                    <a16:creationId xmlns:a16="http://schemas.microsoft.com/office/drawing/2014/main" id="{5FC5B649-0EEA-40E4-98A5-E8E72EF812D2}"/>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4" name="Oval 76">
                <a:extLst>
                  <a:ext uri="{FF2B5EF4-FFF2-40B4-BE49-F238E27FC236}">
                    <a16:creationId xmlns:a16="http://schemas.microsoft.com/office/drawing/2014/main" id="{9AC1227A-91BF-4268-9D97-A55A6DCCB8DB}"/>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5" name="Oval 77">
                <a:extLst>
                  <a:ext uri="{FF2B5EF4-FFF2-40B4-BE49-F238E27FC236}">
                    <a16:creationId xmlns:a16="http://schemas.microsoft.com/office/drawing/2014/main" id="{E8BB7FD3-AB25-494D-B1C7-8C985D0E4260}"/>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6" name="Oval 78">
                <a:extLst>
                  <a:ext uri="{FF2B5EF4-FFF2-40B4-BE49-F238E27FC236}">
                    <a16:creationId xmlns:a16="http://schemas.microsoft.com/office/drawing/2014/main" id="{F2FC0EF9-B42F-4102-970F-E7AFC5207D6E}"/>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7" name="Oval 79">
                <a:extLst>
                  <a:ext uri="{FF2B5EF4-FFF2-40B4-BE49-F238E27FC236}">
                    <a16:creationId xmlns:a16="http://schemas.microsoft.com/office/drawing/2014/main" id="{23B9BCE2-2E1A-4A0E-91A6-DF5BA1A4664E}"/>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8" name="Oval 80">
                <a:extLst>
                  <a:ext uri="{FF2B5EF4-FFF2-40B4-BE49-F238E27FC236}">
                    <a16:creationId xmlns:a16="http://schemas.microsoft.com/office/drawing/2014/main" id="{49C5B8CB-96D3-459D-80E4-28EDCD037182}"/>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9" name="Oval 81">
                <a:extLst>
                  <a:ext uri="{FF2B5EF4-FFF2-40B4-BE49-F238E27FC236}">
                    <a16:creationId xmlns:a16="http://schemas.microsoft.com/office/drawing/2014/main" id="{63318651-812A-4986-AF12-D9439796F9CE}"/>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0" name="Oval 82">
                <a:extLst>
                  <a:ext uri="{FF2B5EF4-FFF2-40B4-BE49-F238E27FC236}">
                    <a16:creationId xmlns:a16="http://schemas.microsoft.com/office/drawing/2014/main" id="{42B269D4-3B99-4131-8A9D-AE4969E5FCD1}"/>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1" name="Oval 83">
                <a:extLst>
                  <a:ext uri="{FF2B5EF4-FFF2-40B4-BE49-F238E27FC236}">
                    <a16:creationId xmlns:a16="http://schemas.microsoft.com/office/drawing/2014/main" id="{A3BCDE9D-BBDE-4729-B167-AD8842623582}"/>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2" name="Oval 84">
                <a:extLst>
                  <a:ext uri="{FF2B5EF4-FFF2-40B4-BE49-F238E27FC236}">
                    <a16:creationId xmlns:a16="http://schemas.microsoft.com/office/drawing/2014/main" id="{AB5919E3-71E1-41E0-9CEC-43E7EB057ED2}"/>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3" name="Oval 85">
                <a:extLst>
                  <a:ext uri="{FF2B5EF4-FFF2-40B4-BE49-F238E27FC236}">
                    <a16:creationId xmlns:a16="http://schemas.microsoft.com/office/drawing/2014/main" id="{6542B4D2-C4A1-4694-A186-151D3CD7F8CF}"/>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4" name="Oval 86">
                <a:extLst>
                  <a:ext uri="{FF2B5EF4-FFF2-40B4-BE49-F238E27FC236}">
                    <a16:creationId xmlns:a16="http://schemas.microsoft.com/office/drawing/2014/main" id="{4B6ED80D-EA0D-4356-A976-966F30016422}"/>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5" name="Oval 87">
                <a:extLst>
                  <a:ext uri="{FF2B5EF4-FFF2-40B4-BE49-F238E27FC236}">
                    <a16:creationId xmlns:a16="http://schemas.microsoft.com/office/drawing/2014/main" id="{247F0ACB-6725-4AD0-85A0-9D5F1E8AF9FA}"/>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6" name="Oval 88">
                <a:extLst>
                  <a:ext uri="{FF2B5EF4-FFF2-40B4-BE49-F238E27FC236}">
                    <a16:creationId xmlns:a16="http://schemas.microsoft.com/office/drawing/2014/main" id="{27DD9397-3ABD-4F17-BB1F-4C84BDDA2EA1}"/>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7" name="Oval 89">
                <a:extLst>
                  <a:ext uri="{FF2B5EF4-FFF2-40B4-BE49-F238E27FC236}">
                    <a16:creationId xmlns:a16="http://schemas.microsoft.com/office/drawing/2014/main" id="{20704A94-3514-4D94-9BB6-8F5FB5324887}"/>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8" name="Oval 90">
                <a:extLst>
                  <a:ext uri="{FF2B5EF4-FFF2-40B4-BE49-F238E27FC236}">
                    <a16:creationId xmlns:a16="http://schemas.microsoft.com/office/drawing/2014/main" id="{E959968C-CB20-4AAA-8AA3-485D0BEBDA4C}"/>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9" name="Oval 91">
                <a:extLst>
                  <a:ext uri="{FF2B5EF4-FFF2-40B4-BE49-F238E27FC236}">
                    <a16:creationId xmlns:a16="http://schemas.microsoft.com/office/drawing/2014/main" id="{A335D901-E3E5-4A0D-937E-3F4356147DBD}"/>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0" name="Oval 92">
                <a:extLst>
                  <a:ext uri="{FF2B5EF4-FFF2-40B4-BE49-F238E27FC236}">
                    <a16:creationId xmlns:a16="http://schemas.microsoft.com/office/drawing/2014/main" id="{10463A06-25DC-4079-94D8-6F8965D50463}"/>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1" name="Oval 93">
                <a:extLst>
                  <a:ext uri="{FF2B5EF4-FFF2-40B4-BE49-F238E27FC236}">
                    <a16:creationId xmlns:a16="http://schemas.microsoft.com/office/drawing/2014/main" id="{3F27B7AE-4A75-482A-8087-64977EEBAB32}"/>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2" name="Oval 94">
                <a:extLst>
                  <a:ext uri="{FF2B5EF4-FFF2-40B4-BE49-F238E27FC236}">
                    <a16:creationId xmlns:a16="http://schemas.microsoft.com/office/drawing/2014/main" id="{3A7B9392-0E6D-4411-9922-55F55EDDA342}"/>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3" name="Oval 95">
                <a:extLst>
                  <a:ext uri="{FF2B5EF4-FFF2-40B4-BE49-F238E27FC236}">
                    <a16:creationId xmlns:a16="http://schemas.microsoft.com/office/drawing/2014/main" id="{6DBECAF4-B42D-4B25-96A5-09976EA2F8DE}"/>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4" name="Oval 96">
                <a:extLst>
                  <a:ext uri="{FF2B5EF4-FFF2-40B4-BE49-F238E27FC236}">
                    <a16:creationId xmlns:a16="http://schemas.microsoft.com/office/drawing/2014/main" id="{62357648-2BDB-4558-8D79-6D8B3CACEB1A}"/>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5" name="Oval 97">
                <a:extLst>
                  <a:ext uri="{FF2B5EF4-FFF2-40B4-BE49-F238E27FC236}">
                    <a16:creationId xmlns:a16="http://schemas.microsoft.com/office/drawing/2014/main" id="{D1580A70-83D1-4881-8775-D692F74DAA77}"/>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6" name="Oval 98">
                <a:extLst>
                  <a:ext uri="{FF2B5EF4-FFF2-40B4-BE49-F238E27FC236}">
                    <a16:creationId xmlns:a16="http://schemas.microsoft.com/office/drawing/2014/main" id="{D0E69362-F8C6-4075-BF33-2D32797C6A27}"/>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7" name="Oval 99">
                <a:extLst>
                  <a:ext uri="{FF2B5EF4-FFF2-40B4-BE49-F238E27FC236}">
                    <a16:creationId xmlns:a16="http://schemas.microsoft.com/office/drawing/2014/main" id="{4D13D9FA-968E-4CA2-8495-BB2E6D4E7F98}"/>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8" name="Oval 100">
                <a:extLst>
                  <a:ext uri="{FF2B5EF4-FFF2-40B4-BE49-F238E27FC236}">
                    <a16:creationId xmlns:a16="http://schemas.microsoft.com/office/drawing/2014/main" id="{5E692568-6863-495C-9CA2-293A87436FA2}"/>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9" name="Oval 101">
                <a:extLst>
                  <a:ext uri="{FF2B5EF4-FFF2-40B4-BE49-F238E27FC236}">
                    <a16:creationId xmlns:a16="http://schemas.microsoft.com/office/drawing/2014/main" id="{2EC00EFE-941A-4411-8FB9-097B9BD009FD}"/>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0" name="Oval 102">
                <a:extLst>
                  <a:ext uri="{FF2B5EF4-FFF2-40B4-BE49-F238E27FC236}">
                    <a16:creationId xmlns:a16="http://schemas.microsoft.com/office/drawing/2014/main" id="{97454529-AD64-43BC-B43B-A8DD026C518F}"/>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1" name="Oval 103">
                <a:extLst>
                  <a:ext uri="{FF2B5EF4-FFF2-40B4-BE49-F238E27FC236}">
                    <a16:creationId xmlns:a16="http://schemas.microsoft.com/office/drawing/2014/main" id="{3DD63A4A-B446-4BBD-8068-3F85CC50B79B}"/>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2" name="Oval 104">
                <a:extLst>
                  <a:ext uri="{FF2B5EF4-FFF2-40B4-BE49-F238E27FC236}">
                    <a16:creationId xmlns:a16="http://schemas.microsoft.com/office/drawing/2014/main" id="{165FEA31-9C85-4E2B-B62C-B82888EDF8E7}"/>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3" name="Oval 105">
                <a:extLst>
                  <a:ext uri="{FF2B5EF4-FFF2-40B4-BE49-F238E27FC236}">
                    <a16:creationId xmlns:a16="http://schemas.microsoft.com/office/drawing/2014/main" id="{B9F95EB9-F6A7-493F-8C41-F997FAEC87AC}"/>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4" name="Oval 106">
                <a:extLst>
                  <a:ext uri="{FF2B5EF4-FFF2-40B4-BE49-F238E27FC236}">
                    <a16:creationId xmlns:a16="http://schemas.microsoft.com/office/drawing/2014/main" id="{5455E4E0-58EE-44B1-9E9C-53B229834126}"/>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5" name="Oval 107">
                <a:extLst>
                  <a:ext uri="{FF2B5EF4-FFF2-40B4-BE49-F238E27FC236}">
                    <a16:creationId xmlns:a16="http://schemas.microsoft.com/office/drawing/2014/main" id="{15B6199A-7706-4A62-9575-AD27C7503BF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6" name="Oval 108">
                <a:extLst>
                  <a:ext uri="{FF2B5EF4-FFF2-40B4-BE49-F238E27FC236}">
                    <a16:creationId xmlns:a16="http://schemas.microsoft.com/office/drawing/2014/main" id="{09B2BCAF-8D07-427F-8BFB-7E48EE6D4B4D}"/>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7" name="Oval 109">
                <a:extLst>
                  <a:ext uri="{FF2B5EF4-FFF2-40B4-BE49-F238E27FC236}">
                    <a16:creationId xmlns:a16="http://schemas.microsoft.com/office/drawing/2014/main" id="{6586E259-872E-4BCA-A94E-ADF5FF1A6280}"/>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8" name="Oval 110">
                <a:extLst>
                  <a:ext uri="{FF2B5EF4-FFF2-40B4-BE49-F238E27FC236}">
                    <a16:creationId xmlns:a16="http://schemas.microsoft.com/office/drawing/2014/main" id="{DCC5D7F2-0692-4551-91AE-01337A095D4F}"/>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9" name="Oval 111">
                <a:extLst>
                  <a:ext uri="{FF2B5EF4-FFF2-40B4-BE49-F238E27FC236}">
                    <a16:creationId xmlns:a16="http://schemas.microsoft.com/office/drawing/2014/main" id="{E60A6DDC-997E-4D7F-8150-BA8E77D06BAA}"/>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0" name="Oval 112">
                <a:extLst>
                  <a:ext uri="{FF2B5EF4-FFF2-40B4-BE49-F238E27FC236}">
                    <a16:creationId xmlns:a16="http://schemas.microsoft.com/office/drawing/2014/main" id="{96457DCD-A0FA-4FCE-8026-DD3EFF70C775}"/>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1" name="Oval 113">
                <a:extLst>
                  <a:ext uri="{FF2B5EF4-FFF2-40B4-BE49-F238E27FC236}">
                    <a16:creationId xmlns:a16="http://schemas.microsoft.com/office/drawing/2014/main" id="{B5B4490A-6AC4-4A10-B337-FA7C8F38DBAF}"/>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2" name="Oval 114">
                <a:extLst>
                  <a:ext uri="{FF2B5EF4-FFF2-40B4-BE49-F238E27FC236}">
                    <a16:creationId xmlns:a16="http://schemas.microsoft.com/office/drawing/2014/main" id="{1C7C8C55-35A0-4375-AC14-74F44672123C}"/>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3" name="Oval 115">
                <a:extLst>
                  <a:ext uri="{FF2B5EF4-FFF2-40B4-BE49-F238E27FC236}">
                    <a16:creationId xmlns:a16="http://schemas.microsoft.com/office/drawing/2014/main" id="{E5472DDB-A5A6-4195-A44E-1E7AA2E84DD8}"/>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4" name="Oval 116">
                <a:extLst>
                  <a:ext uri="{FF2B5EF4-FFF2-40B4-BE49-F238E27FC236}">
                    <a16:creationId xmlns:a16="http://schemas.microsoft.com/office/drawing/2014/main" id="{64CE7C78-55A7-4B1E-8170-FB350DB03FED}"/>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5" name="Oval 117">
                <a:extLst>
                  <a:ext uri="{FF2B5EF4-FFF2-40B4-BE49-F238E27FC236}">
                    <a16:creationId xmlns:a16="http://schemas.microsoft.com/office/drawing/2014/main" id="{64B0DA8F-B3DB-4EC8-9291-0A6AB44E95F9}"/>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6" name="Oval 118">
                <a:extLst>
                  <a:ext uri="{FF2B5EF4-FFF2-40B4-BE49-F238E27FC236}">
                    <a16:creationId xmlns:a16="http://schemas.microsoft.com/office/drawing/2014/main" id="{21746536-1968-4AC1-898A-3CF262BEE4A0}"/>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7" name="Oval 119">
                <a:extLst>
                  <a:ext uri="{FF2B5EF4-FFF2-40B4-BE49-F238E27FC236}">
                    <a16:creationId xmlns:a16="http://schemas.microsoft.com/office/drawing/2014/main" id="{334A9B24-AA3B-4450-A698-3BEC2995757E}"/>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8" name="Oval 120">
                <a:extLst>
                  <a:ext uri="{FF2B5EF4-FFF2-40B4-BE49-F238E27FC236}">
                    <a16:creationId xmlns:a16="http://schemas.microsoft.com/office/drawing/2014/main" id="{A20468B2-D319-477D-8B08-DF77FCF6DCD8}"/>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9" name="Oval 121">
                <a:extLst>
                  <a:ext uri="{FF2B5EF4-FFF2-40B4-BE49-F238E27FC236}">
                    <a16:creationId xmlns:a16="http://schemas.microsoft.com/office/drawing/2014/main" id="{5166BEFD-D028-40F9-99FE-7A8643E08892}"/>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0" name="Oval 122">
                <a:extLst>
                  <a:ext uri="{FF2B5EF4-FFF2-40B4-BE49-F238E27FC236}">
                    <a16:creationId xmlns:a16="http://schemas.microsoft.com/office/drawing/2014/main" id="{36028483-18D7-43C4-953F-E47955B12FB8}"/>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1" name="Oval 123">
                <a:extLst>
                  <a:ext uri="{FF2B5EF4-FFF2-40B4-BE49-F238E27FC236}">
                    <a16:creationId xmlns:a16="http://schemas.microsoft.com/office/drawing/2014/main" id="{F0AECE6F-14A9-4DF1-986B-D4BB0562CFA1}"/>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2" name="Oval 124">
                <a:extLst>
                  <a:ext uri="{FF2B5EF4-FFF2-40B4-BE49-F238E27FC236}">
                    <a16:creationId xmlns:a16="http://schemas.microsoft.com/office/drawing/2014/main" id="{31728793-E79D-47EB-BF13-D025A72F3F7F}"/>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3" name="Oval 125">
                <a:extLst>
                  <a:ext uri="{FF2B5EF4-FFF2-40B4-BE49-F238E27FC236}">
                    <a16:creationId xmlns:a16="http://schemas.microsoft.com/office/drawing/2014/main" id="{0C0EA57B-9872-48CE-8891-8D9445591E59}"/>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4" name="Oval 126">
                <a:extLst>
                  <a:ext uri="{FF2B5EF4-FFF2-40B4-BE49-F238E27FC236}">
                    <a16:creationId xmlns:a16="http://schemas.microsoft.com/office/drawing/2014/main" id="{8E63D563-1FE7-40AB-A930-2F7E40F6C531}"/>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5" name="Oval 127">
                <a:extLst>
                  <a:ext uri="{FF2B5EF4-FFF2-40B4-BE49-F238E27FC236}">
                    <a16:creationId xmlns:a16="http://schemas.microsoft.com/office/drawing/2014/main" id="{4FCCEA4F-9708-4F19-B7C0-03683E5AE1B5}"/>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6" name="Oval 128">
                <a:extLst>
                  <a:ext uri="{FF2B5EF4-FFF2-40B4-BE49-F238E27FC236}">
                    <a16:creationId xmlns:a16="http://schemas.microsoft.com/office/drawing/2014/main" id="{7C6EAB72-86A0-4851-B31B-ECD949DD5B51}"/>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7" name="Oval 129">
                <a:extLst>
                  <a:ext uri="{FF2B5EF4-FFF2-40B4-BE49-F238E27FC236}">
                    <a16:creationId xmlns:a16="http://schemas.microsoft.com/office/drawing/2014/main" id="{FD91F9CB-E440-4DB8-90A5-06E43FD3B245}"/>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8" name="Oval 130">
                <a:extLst>
                  <a:ext uri="{FF2B5EF4-FFF2-40B4-BE49-F238E27FC236}">
                    <a16:creationId xmlns:a16="http://schemas.microsoft.com/office/drawing/2014/main" id="{825B6E7C-4B10-474F-88AE-04496B818FDF}"/>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9" name="Oval 131">
                <a:extLst>
                  <a:ext uri="{FF2B5EF4-FFF2-40B4-BE49-F238E27FC236}">
                    <a16:creationId xmlns:a16="http://schemas.microsoft.com/office/drawing/2014/main" id="{35D2C20F-87F1-44E0-B475-4DBAF0237E50}"/>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0" name="Oval 132">
                <a:extLst>
                  <a:ext uri="{FF2B5EF4-FFF2-40B4-BE49-F238E27FC236}">
                    <a16:creationId xmlns:a16="http://schemas.microsoft.com/office/drawing/2014/main" id="{E7BA09C1-C32C-4B17-87B8-85698B6C42F2}"/>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1" name="Oval 133">
                <a:extLst>
                  <a:ext uri="{FF2B5EF4-FFF2-40B4-BE49-F238E27FC236}">
                    <a16:creationId xmlns:a16="http://schemas.microsoft.com/office/drawing/2014/main" id="{CCFE9CC8-61BA-4266-B422-810D1B402F95}"/>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2" name="Oval 134">
                <a:extLst>
                  <a:ext uri="{FF2B5EF4-FFF2-40B4-BE49-F238E27FC236}">
                    <a16:creationId xmlns:a16="http://schemas.microsoft.com/office/drawing/2014/main" id="{8D8E376B-03EE-4491-B9A6-28749D4E7E7C}"/>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3" name="Oval 135">
                <a:extLst>
                  <a:ext uri="{FF2B5EF4-FFF2-40B4-BE49-F238E27FC236}">
                    <a16:creationId xmlns:a16="http://schemas.microsoft.com/office/drawing/2014/main" id="{3F5D6087-8AAB-4BFF-9B81-B7107F0FB90E}"/>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4" name="Oval 136">
                <a:extLst>
                  <a:ext uri="{FF2B5EF4-FFF2-40B4-BE49-F238E27FC236}">
                    <a16:creationId xmlns:a16="http://schemas.microsoft.com/office/drawing/2014/main" id="{83F0B1F5-8A05-4D89-95D9-64542051A3A4}"/>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5" name="Oval 137">
                <a:extLst>
                  <a:ext uri="{FF2B5EF4-FFF2-40B4-BE49-F238E27FC236}">
                    <a16:creationId xmlns:a16="http://schemas.microsoft.com/office/drawing/2014/main" id="{1D1C7BE5-75C3-4D8C-8591-5AE0BF6CB596}"/>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6" name="Oval 138">
                <a:extLst>
                  <a:ext uri="{FF2B5EF4-FFF2-40B4-BE49-F238E27FC236}">
                    <a16:creationId xmlns:a16="http://schemas.microsoft.com/office/drawing/2014/main" id="{3B57FDB8-5F93-4B2F-916A-1FAEF202F121}"/>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7" name="Oval 139">
                <a:extLst>
                  <a:ext uri="{FF2B5EF4-FFF2-40B4-BE49-F238E27FC236}">
                    <a16:creationId xmlns:a16="http://schemas.microsoft.com/office/drawing/2014/main" id="{81ADD5F6-B3D5-4A9E-B5EC-099554C184C9}"/>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8" name="Oval 140">
                <a:extLst>
                  <a:ext uri="{FF2B5EF4-FFF2-40B4-BE49-F238E27FC236}">
                    <a16:creationId xmlns:a16="http://schemas.microsoft.com/office/drawing/2014/main" id="{A006D7B6-2DC2-4DF2-9969-9DC42DD76A88}"/>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9" name="Oval 141">
                <a:extLst>
                  <a:ext uri="{FF2B5EF4-FFF2-40B4-BE49-F238E27FC236}">
                    <a16:creationId xmlns:a16="http://schemas.microsoft.com/office/drawing/2014/main" id="{91C2D5D4-7863-46D8-BF15-8BDA51835A88}"/>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0" name="Oval 142">
                <a:extLst>
                  <a:ext uri="{FF2B5EF4-FFF2-40B4-BE49-F238E27FC236}">
                    <a16:creationId xmlns:a16="http://schemas.microsoft.com/office/drawing/2014/main" id="{984B8EA7-1E45-491A-A174-D65751EE75F2}"/>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1" name="Oval 143">
                <a:extLst>
                  <a:ext uri="{FF2B5EF4-FFF2-40B4-BE49-F238E27FC236}">
                    <a16:creationId xmlns:a16="http://schemas.microsoft.com/office/drawing/2014/main" id="{2C5517FF-4D9C-4E48-B34B-23C1880E0150}"/>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2" name="Oval 144">
                <a:extLst>
                  <a:ext uri="{FF2B5EF4-FFF2-40B4-BE49-F238E27FC236}">
                    <a16:creationId xmlns:a16="http://schemas.microsoft.com/office/drawing/2014/main" id="{37A9ABCD-4B47-4049-AFBE-3AB254F40953}"/>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3" name="Oval 145">
                <a:extLst>
                  <a:ext uri="{FF2B5EF4-FFF2-40B4-BE49-F238E27FC236}">
                    <a16:creationId xmlns:a16="http://schemas.microsoft.com/office/drawing/2014/main" id="{FE107ACE-189C-46E4-AC9F-1EEE32B5251F}"/>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4" name="Oval 146">
                <a:extLst>
                  <a:ext uri="{FF2B5EF4-FFF2-40B4-BE49-F238E27FC236}">
                    <a16:creationId xmlns:a16="http://schemas.microsoft.com/office/drawing/2014/main" id="{09A15A14-1494-4133-94FA-A2889169C9F1}"/>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5" name="Oval 147">
                <a:extLst>
                  <a:ext uri="{FF2B5EF4-FFF2-40B4-BE49-F238E27FC236}">
                    <a16:creationId xmlns:a16="http://schemas.microsoft.com/office/drawing/2014/main" id="{2CF5705C-F7EA-4F0D-A048-A0AF8D068DDD}"/>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6" name="Oval 148">
                <a:extLst>
                  <a:ext uri="{FF2B5EF4-FFF2-40B4-BE49-F238E27FC236}">
                    <a16:creationId xmlns:a16="http://schemas.microsoft.com/office/drawing/2014/main" id="{23E63F1B-86F3-4B1F-8220-8FD7888B3079}"/>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7" name="Oval 149">
                <a:extLst>
                  <a:ext uri="{FF2B5EF4-FFF2-40B4-BE49-F238E27FC236}">
                    <a16:creationId xmlns:a16="http://schemas.microsoft.com/office/drawing/2014/main" id="{7D51BC0A-2AE2-4E8C-80C3-A56E42932517}"/>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8" name="Oval 150">
                <a:extLst>
                  <a:ext uri="{FF2B5EF4-FFF2-40B4-BE49-F238E27FC236}">
                    <a16:creationId xmlns:a16="http://schemas.microsoft.com/office/drawing/2014/main" id="{BE44E0B8-389E-4DF6-93C4-A76A7DF478B3}"/>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9" name="Oval 151">
                <a:extLst>
                  <a:ext uri="{FF2B5EF4-FFF2-40B4-BE49-F238E27FC236}">
                    <a16:creationId xmlns:a16="http://schemas.microsoft.com/office/drawing/2014/main" id="{1AEA5557-DA73-4206-8267-517F412391DD}"/>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0" name="Oval 152">
                <a:extLst>
                  <a:ext uri="{FF2B5EF4-FFF2-40B4-BE49-F238E27FC236}">
                    <a16:creationId xmlns:a16="http://schemas.microsoft.com/office/drawing/2014/main" id="{CD7E4C64-3C8A-4AB2-83BC-04EE390092C1}"/>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1" name="Oval 153">
                <a:extLst>
                  <a:ext uri="{FF2B5EF4-FFF2-40B4-BE49-F238E27FC236}">
                    <a16:creationId xmlns:a16="http://schemas.microsoft.com/office/drawing/2014/main" id="{38937911-D76C-4751-9C3E-BA98015D8F59}"/>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2" name="Oval 154">
                <a:extLst>
                  <a:ext uri="{FF2B5EF4-FFF2-40B4-BE49-F238E27FC236}">
                    <a16:creationId xmlns:a16="http://schemas.microsoft.com/office/drawing/2014/main" id="{91FB4C41-7CB6-4E2A-9585-EF0447826B02}"/>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3" name="Oval 155">
                <a:extLst>
                  <a:ext uri="{FF2B5EF4-FFF2-40B4-BE49-F238E27FC236}">
                    <a16:creationId xmlns:a16="http://schemas.microsoft.com/office/drawing/2014/main" id="{5ED7C9EE-C79C-436F-8651-4F7B07739E34}"/>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4" name="Oval 156">
                <a:extLst>
                  <a:ext uri="{FF2B5EF4-FFF2-40B4-BE49-F238E27FC236}">
                    <a16:creationId xmlns:a16="http://schemas.microsoft.com/office/drawing/2014/main" id="{D543C559-A8FA-4458-84AA-33C760E9D60F}"/>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5" name="Oval 157">
                <a:extLst>
                  <a:ext uri="{FF2B5EF4-FFF2-40B4-BE49-F238E27FC236}">
                    <a16:creationId xmlns:a16="http://schemas.microsoft.com/office/drawing/2014/main" id="{3C8828B7-5411-485F-BFD6-9198F0E62B38}"/>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6" name="Oval 158">
                <a:extLst>
                  <a:ext uri="{FF2B5EF4-FFF2-40B4-BE49-F238E27FC236}">
                    <a16:creationId xmlns:a16="http://schemas.microsoft.com/office/drawing/2014/main" id="{40B9D824-973C-4F6B-9F5F-808679DEE3FB}"/>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7" name="Oval 159">
                <a:extLst>
                  <a:ext uri="{FF2B5EF4-FFF2-40B4-BE49-F238E27FC236}">
                    <a16:creationId xmlns:a16="http://schemas.microsoft.com/office/drawing/2014/main" id="{3F1AC8E7-8EA9-4D5F-80EB-F566119136A3}"/>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8" name="Oval 160">
                <a:extLst>
                  <a:ext uri="{FF2B5EF4-FFF2-40B4-BE49-F238E27FC236}">
                    <a16:creationId xmlns:a16="http://schemas.microsoft.com/office/drawing/2014/main" id="{51F32675-7612-4282-89BB-CAF3C4B97301}"/>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9" name="Oval 161">
                <a:extLst>
                  <a:ext uri="{FF2B5EF4-FFF2-40B4-BE49-F238E27FC236}">
                    <a16:creationId xmlns:a16="http://schemas.microsoft.com/office/drawing/2014/main" id="{9DB98F16-1875-4E58-A761-4D1D35120EB3}"/>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0" name="Oval 162">
                <a:extLst>
                  <a:ext uri="{FF2B5EF4-FFF2-40B4-BE49-F238E27FC236}">
                    <a16:creationId xmlns:a16="http://schemas.microsoft.com/office/drawing/2014/main" id="{A11F7D00-3810-40EC-B5BC-DE4140BFA2FA}"/>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1" name="Oval 163">
                <a:extLst>
                  <a:ext uri="{FF2B5EF4-FFF2-40B4-BE49-F238E27FC236}">
                    <a16:creationId xmlns:a16="http://schemas.microsoft.com/office/drawing/2014/main" id="{795AAAA4-26E8-4C25-93EC-0B0AEE3AA93C}"/>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2" name="Oval 164">
                <a:extLst>
                  <a:ext uri="{FF2B5EF4-FFF2-40B4-BE49-F238E27FC236}">
                    <a16:creationId xmlns:a16="http://schemas.microsoft.com/office/drawing/2014/main" id="{A9BCAA10-4C00-40F3-8440-68719164F1C1}"/>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3" name="Oval 165">
                <a:extLst>
                  <a:ext uri="{FF2B5EF4-FFF2-40B4-BE49-F238E27FC236}">
                    <a16:creationId xmlns:a16="http://schemas.microsoft.com/office/drawing/2014/main" id="{9D05004A-F87D-4D2C-91DD-996F2836F196}"/>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4" name="Oval 166">
                <a:extLst>
                  <a:ext uri="{FF2B5EF4-FFF2-40B4-BE49-F238E27FC236}">
                    <a16:creationId xmlns:a16="http://schemas.microsoft.com/office/drawing/2014/main" id="{3793E57D-5627-4F3F-9675-1365C331CBC4}"/>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5" name="Oval 167">
                <a:extLst>
                  <a:ext uri="{FF2B5EF4-FFF2-40B4-BE49-F238E27FC236}">
                    <a16:creationId xmlns:a16="http://schemas.microsoft.com/office/drawing/2014/main" id="{01712F30-058D-4381-A24C-83CA4EAC5CBC}"/>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6" name="Oval 168">
                <a:extLst>
                  <a:ext uri="{FF2B5EF4-FFF2-40B4-BE49-F238E27FC236}">
                    <a16:creationId xmlns:a16="http://schemas.microsoft.com/office/drawing/2014/main" id="{8A779C21-7C2A-444B-AF27-B3E09F77843A}"/>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7" name="Oval 169">
                <a:extLst>
                  <a:ext uri="{FF2B5EF4-FFF2-40B4-BE49-F238E27FC236}">
                    <a16:creationId xmlns:a16="http://schemas.microsoft.com/office/drawing/2014/main" id="{F822F37D-2B06-40F1-BC7D-150DDA9B73EC}"/>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8" name="Oval 170">
                <a:extLst>
                  <a:ext uri="{FF2B5EF4-FFF2-40B4-BE49-F238E27FC236}">
                    <a16:creationId xmlns:a16="http://schemas.microsoft.com/office/drawing/2014/main" id="{742F10AE-971C-481F-9754-C66F174CAE6E}"/>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9" name="Oval 171">
                <a:extLst>
                  <a:ext uri="{FF2B5EF4-FFF2-40B4-BE49-F238E27FC236}">
                    <a16:creationId xmlns:a16="http://schemas.microsoft.com/office/drawing/2014/main" id="{53216FE9-6E51-444B-B12E-E69050B969D0}"/>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0" name="Oval 172">
                <a:extLst>
                  <a:ext uri="{FF2B5EF4-FFF2-40B4-BE49-F238E27FC236}">
                    <a16:creationId xmlns:a16="http://schemas.microsoft.com/office/drawing/2014/main" id="{7C590039-6D84-4FA9-AA69-5A5DDBC6859E}"/>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1" name="Oval 173">
                <a:extLst>
                  <a:ext uri="{FF2B5EF4-FFF2-40B4-BE49-F238E27FC236}">
                    <a16:creationId xmlns:a16="http://schemas.microsoft.com/office/drawing/2014/main" id="{125A6D68-A902-469A-A90E-DD9040308A7A}"/>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2" name="Oval 174">
                <a:extLst>
                  <a:ext uri="{FF2B5EF4-FFF2-40B4-BE49-F238E27FC236}">
                    <a16:creationId xmlns:a16="http://schemas.microsoft.com/office/drawing/2014/main" id="{43A0E253-5E74-4E42-A433-3B54AA4FDF0D}"/>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3" name="Oval 175">
                <a:extLst>
                  <a:ext uri="{FF2B5EF4-FFF2-40B4-BE49-F238E27FC236}">
                    <a16:creationId xmlns:a16="http://schemas.microsoft.com/office/drawing/2014/main" id="{73410EBF-54B3-4A4E-8CC5-27A628848895}"/>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4" name="Oval 176">
                <a:extLst>
                  <a:ext uri="{FF2B5EF4-FFF2-40B4-BE49-F238E27FC236}">
                    <a16:creationId xmlns:a16="http://schemas.microsoft.com/office/drawing/2014/main" id="{F8339E1C-AC4F-41BE-8BFD-1A98969C2D39}"/>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5" name="Oval 177">
                <a:extLst>
                  <a:ext uri="{FF2B5EF4-FFF2-40B4-BE49-F238E27FC236}">
                    <a16:creationId xmlns:a16="http://schemas.microsoft.com/office/drawing/2014/main" id="{B6D5D108-25C1-4ACD-86CE-625F7E3AA03D}"/>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6" name="Oval 178">
                <a:extLst>
                  <a:ext uri="{FF2B5EF4-FFF2-40B4-BE49-F238E27FC236}">
                    <a16:creationId xmlns:a16="http://schemas.microsoft.com/office/drawing/2014/main" id="{504143F4-D70E-4C6E-958A-9A92651C42D6}"/>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7" name="Oval 179">
                <a:extLst>
                  <a:ext uri="{FF2B5EF4-FFF2-40B4-BE49-F238E27FC236}">
                    <a16:creationId xmlns:a16="http://schemas.microsoft.com/office/drawing/2014/main" id="{406C8501-79A5-4A21-A13A-B984B77A3502}"/>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8" name="Oval 180">
                <a:extLst>
                  <a:ext uri="{FF2B5EF4-FFF2-40B4-BE49-F238E27FC236}">
                    <a16:creationId xmlns:a16="http://schemas.microsoft.com/office/drawing/2014/main" id="{B8E6E52E-A0BA-44A9-8143-62C171A6AEB2}"/>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9" name="Oval 181">
                <a:extLst>
                  <a:ext uri="{FF2B5EF4-FFF2-40B4-BE49-F238E27FC236}">
                    <a16:creationId xmlns:a16="http://schemas.microsoft.com/office/drawing/2014/main" id="{6A6EA607-76AF-4C68-B9CA-FA302872CED5}"/>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0" name="Oval 182">
                <a:extLst>
                  <a:ext uri="{FF2B5EF4-FFF2-40B4-BE49-F238E27FC236}">
                    <a16:creationId xmlns:a16="http://schemas.microsoft.com/office/drawing/2014/main" id="{787B5152-F769-485B-89F0-2BA54258F0B0}"/>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1" name="Oval 183">
                <a:extLst>
                  <a:ext uri="{FF2B5EF4-FFF2-40B4-BE49-F238E27FC236}">
                    <a16:creationId xmlns:a16="http://schemas.microsoft.com/office/drawing/2014/main" id="{F85FCEB0-A0C0-4ACF-BD30-95AFB952C5F4}"/>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2" name="Oval 184">
                <a:extLst>
                  <a:ext uri="{FF2B5EF4-FFF2-40B4-BE49-F238E27FC236}">
                    <a16:creationId xmlns:a16="http://schemas.microsoft.com/office/drawing/2014/main" id="{C3A1B510-C42E-4413-B95E-FBB5B37A44B7}"/>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3" name="Oval 185">
                <a:extLst>
                  <a:ext uri="{FF2B5EF4-FFF2-40B4-BE49-F238E27FC236}">
                    <a16:creationId xmlns:a16="http://schemas.microsoft.com/office/drawing/2014/main" id="{5D8FD363-D96D-44C4-A0C6-EBD110D13B14}"/>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4" name="Oval 186">
                <a:extLst>
                  <a:ext uri="{FF2B5EF4-FFF2-40B4-BE49-F238E27FC236}">
                    <a16:creationId xmlns:a16="http://schemas.microsoft.com/office/drawing/2014/main" id="{BB13E9E8-6FBD-429D-A407-60BCF912D337}"/>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5" name="Oval 187">
                <a:extLst>
                  <a:ext uri="{FF2B5EF4-FFF2-40B4-BE49-F238E27FC236}">
                    <a16:creationId xmlns:a16="http://schemas.microsoft.com/office/drawing/2014/main" id="{003F7680-4025-48E2-98C0-943581388C08}"/>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6" name="Oval 188">
                <a:extLst>
                  <a:ext uri="{FF2B5EF4-FFF2-40B4-BE49-F238E27FC236}">
                    <a16:creationId xmlns:a16="http://schemas.microsoft.com/office/drawing/2014/main" id="{8449B59E-8F92-40CC-9363-8A5C47DC50FB}"/>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7" name="Oval 189">
                <a:extLst>
                  <a:ext uri="{FF2B5EF4-FFF2-40B4-BE49-F238E27FC236}">
                    <a16:creationId xmlns:a16="http://schemas.microsoft.com/office/drawing/2014/main" id="{D3730C4E-6ECA-488D-A07D-B194264A26AF}"/>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8" name="Oval 190">
                <a:extLst>
                  <a:ext uri="{FF2B5EF4-FFF2-40B4-BE49-F238E27FC236}">
                    <a16:creationId xmlns:a16="http://schemas.microsoft.com/office/drawing/2014/main" id="{A4AB7D38-3203-4D22-9D7A-DBB2DFB65822}"/>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9" name="Oval 191">
                <a:extLst>
                  <a:ext uri="{FF2B5EF4-FFF2-40B4-BE49-F238E27FC236}">
                    <a16:creationId xmlns:a16="http://schemas.microsoft.com/office/drawing/2014/main" id="{D7DF7D8C-EB44-4B1D-9623-3B8E9E45FDBC}"/>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0" name="Oval 192">
                <a:extLst>
                  <a:ext uri="{FF2B5EF4-FFF2-40B4-BE49-F238E27FC236}">
                    <a16:creationId xmlns:a16="http://schemas.microsoft.com/office/drawing/2014/main" id="{2F3DE843-78AA-47DC-AF21-78ABDFEB7013}"/>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1" name="Oval 193">
                <a:extLst>
                  <a:ext uri="{FF2B5EF4-FFF2-40B4-BE49-F238E27FC236}">
                    <a16:creationId xmlns:a16="http://schemas.microsoft.com/office/drawing/2014/main" id="{653B0559-F998-44AC-96FE-77550DBEDC93}"/>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2" name="Oval 194">
                <a:extLst>
                  <a:ext uri="{FF2B5EF4-FFF2-40B4-BE49-F238E27FC236}">
                    <a16:creationId xmlns:a16="http://schemas.microsoft.com/office/drawing/2014/main" id="{48C2DE7A-917E-43D4-B39D-F3B939FD0AB1}"/>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3" name="Oval 195">
                <a:extLst>
                  <a:ext uri="{FF2B5EF4-FFF2-40B4-BE49-F238E27FC236}">
                    <a16:creationId xmlns:a16="http://schemas.microsoft.com/office/drawing/2014/main" id="{F7E7276D-8CC5-4DCC-AC6E-09D73F0A2126}"/>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4" name="Oval 196">
                <a:extLst>
                  <a:ext uri="{FF2B5EF4-FFF2-40B4-BE49-F238E27FC236}">
                    <a16:creationId xmlns:a16="http://schemas.microsoft.com/office/drawing/2014/main" id="{FF282158-630F-4A04-B7F8-AD665F168A82}"/>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5" name="Oval 197">
                <a:extLst>
                  <a:ext uri="{FF2B5EF4-FFF2-40B4-BE49-F238E27FC236}">
                    <a16:creationId xmlns:a16="http://schemas.microsoft.com/office/drawing/2014/main" id="{646CE74E-8870-4B25-9A2B-23E2F03A9D79}"/>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6" name="Oval 198">
                <a:extLst>
                  <a:ext uri="{FF2B5EF4-FFF2-40B4-BE49-F238E27FC236}">
                    <a16:creationId xmlns:a16="http://schemas.microsoft.com/office/drawing/2014/main" id="{18C2C784-3A9E-4442-BBE6-248967706302}"/>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7" name="Oval 199">
                <a:extLst>
                  <a:ext uri="{FF2B5EF4-FFF2-40B4-BE49-F238E27FC236}">
                    <a16:creationId xmlns:a16="http://schemas.microsoft.com/office/drawing/2014/main" id="{0C12B899-1AA1-4E5D-BC10-28DDD92C7E14}"/>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8" name="Oval 200">
                <a:extLst>
                  <a:ext uri="{FF2B5EF4-FFF2-40B4-BE49-F238E27FC236}">
                    <a16:creationId xmlns:a16="http://schemas.microsoft.com/office/drawing/2014/main" id="{D71F7210-D39A-4869-946F-B54138904B4E}"/>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9" name="Oval 201">
                <a:extLst>
                  <a:ext uri="{FF2B5EF4-FFF2-40B4-BE49-F238E27FC236}">
                    <a16:creationId xmlns:a16="http://schemas.microsoft.com/office/drawing/2014/main" id="{629E7B89-3B8E-4737-9A4E-368A72234E99}"/>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0" name="Oval 202">
                <a:extLst>
                  <a:ext uri="{FF2B5EF4-FFF2-40B4-BE49-F238E27FC236}">
                    <a16:creationId xmlns:a16="http://schemas.microsoft.com/office/drawing/2014/main" id="{D06AB889-CB4B-4952-A940-D59B2F1B45F9}"/>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1" name="Oval 203">
                <a:extLst>
                  <a:ext uri="{FF2B5EF4-FFF2-40B4-BE49-F238E27FC236}">
                    <a16:creationId xmlns:a16="http://schemas.microsoft.com/office/drawing/2014/main" id="{8DC0AB36-5D15-4F91-B6E1-FC6B1C84FD58}"/>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2" name="Oval 204">
                <a:extLst>
                  <a:ext uri="{FF2B5EF4-FFF2-40B4-BE49-F238E27FC236}">
                    <a16:creationId xmlns:a16="http://schemas.microsoft.com/office/drawing/2014/main" id="{3BDA08C7-8089-43A5-B896-16C3E0B8BDE9}"/>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3" name="Group 406">
              <a:extLst>
                <a:ext uri="{FF2B5EF4-FFF2-40B4-BE49-F238E27FC236}">
                  <a16:creationId xmlns:a16="http://schemas.microsoft.com/office/drawing/2014/main" id="{529C2046-6587-4329-8CAF-8661D3A4E623}"/>
                </a:ext>
              </a:extLst>
            </p:cNvPr>
            <p:cNvGrpSpPr/>
            <p:nvPr/>
          </p:nvGrpSpPr>
          <p:grpSpPr bwMode="auto">
            <a:xfrm>
              <a:off x="453" y="1218"/>
              <a:ext cx="2722" cy="621"/>
              <a:chOff x="453" y="1218"/>
              <a:chExt cx="2722" cy="621"/>
            </a:xfrm>
            <a:grpFill/>
          </p:grpSpPr>
          <p:sp>
            <p:nvSpPr>
              <p:cNvPr id="433" name="Oval 206">
                <a:extLst>
                  <a:ext uri="{FF2B5EF4-FFF2-40B4-BE49-F238E27FC236}">
                    <a16:creationId xmlns:a16="http://schemas.microsoft.com/office/drawing/2014/main" id="{48DBD35C-9371-439B-A4EA-6D6FC11F9EF2}"/>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4" name="Oval 207">
                <a:extLst>
                  <a:ext uri="{FF2B5EF4-FFF2-40B4-BE49-F238E27FC236}">
                    <a16:creationId xmlns:a16="http://schemas.microsoft.com/office/drawing/2014/main" id="{311EA641-D4A6-4BF9-B8C9-F00F2E3E66BE}"/>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5" name="Oval 208">
                <a:extLst>
                  <a:ext uri="{FF2B5EF4-FFF2-40B4-BE49-F238E27FC236}">
                    <a16:creationId xmlns:a16="http://schemas.microsoft.com/office/drawing/2014/main" id="{CE2D0EF0-BCA6-4540-9007-54844DE48544}"/>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6" name="Oval 209">
                <a:extLst>
                  <a:ext uri="{FF2B5EF4-FFF2-40B4-BE49-F238E27FC236}">
                    <a16:creationId xmlns:a16="http://schemas.microsoft.com/office/drawing/2014/main" id="{EC58AB4D-C815-4DC4-B97A-2AAB5077FCC6}"/>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7" name="Oval 210">
                <a:extLst>
                  <a:ext uri="{FF2B5EF4-FFF2-40B4-BE49-F238E27FC236}">
                    <a16:creationId xmlns:a16="http://schemas.microsoft.com/office/drawing/2014/main" id="{EC82D800-A784-4250-9AF2-AB6208A160F1}"/>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8" name="Oval 211">
                <a:extLst>
                  <a:ext uri="{FF2B5EF4-FFF2-40B4-BE49-F238E27FC236}">
                    <a16:creationId xmlns:a16="http://schemas.microsoft.com/office/drawing/2014/main" id="{E0EFEB26-80E4-41F7-8191-FDA39FFBCBD0}"/>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9" name="Oval 212">
                <a:extLst>
                  <a:ext uri="{FF2B5EF4-FFF2-40B4-BE49-F238E27FC236}">
                    <a16:creationId xmlns:a16="http://schemas.microsoft.com/office/drawing/2014/main" id="{A5780CDC-F5D1-4D71-BA82-37ED3846C2F7}"/>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0" name="Oval 213">
                <a:extLst>
                  <a:ext uri="{FF2B5EF4-FFF2-40B4-BE49-F238E27FC236}">
                    <a16:creationId xmlns:a16="http://schemas.microsoft.com/office/drawing/2014/main" id="{30E6A9E4-7467-4557-9262-7B0BC21E6C34}"/>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1" name="Oval 214">
                <a:extLst>
                  <a:ext uri="{FF2B5EF4-FFF2-40B4-BE49-F238E27FC236}">
                    <a16:creationId xmlns:a16="http://schemas.microsoft.com/office/drawing/2014/main" id="{57CB6900-05CB-4D64-9358-0AB2AD888360}"/>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2" name="Oval 215">
                <a:extLst>
                  <a:ext uri="{FF2B5EF4-FFF2-40B4-BE49-F238E27FC236}">
                    <a16:creationId xmlns:a16="http://schemas.microsoft.com/office/drawing/2014/main" id="{33C02D6C-3EF6-463D-81E8-E36D439E806D}"/>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3" name="Oval 216">
                <a:extLst>
                  <a:ext uri="{FF2B5EF4-FFF2-40B4-BE49-F238E27FC236}">
                    <a16:creationId xmlns:a16="http://schemas.microsoft.com/office/drawing/2014/main" id="{D8F43912-3299-4B81-AA61-569715AFEC13}"/>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4" name="Oval 217">
                <a:extLst>
                  <a:ext uri="{FF2B5EF4-FFF2-40B4-BE49-F238E27FC236}">
                    <a16:creationId xmlns:a16="http://schemas.microsoft.com/office/drawing/2014/main" id="{A36115DB-CCF0-413B-B5EB-EAFBEA4BE2E4}"/>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5" name="Oval 218">
                <a:extLst>
                  <a:ext uri="{FF2B5EF4-FFF2-40B4-BE49-F238E27FC236}">
                    <a16:creationId xmlns:a16="http://schemas.microsoft.com/office/drawing/2014/main" id="{818228A7-015F-42B8-A1E0-91520D0B08FC}"/>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6" name="Oval 219">
                <a:extLst>
                  <a:ext uri="{FF2B5EF4-FFF2-40B4-BE49-F238E27FC236}">
                    <a16:creationId xmlns:a16="http://schemas.microsoft.com/office/drawing/2014/main" id="{8C1960D1-8C92-485B-8849-213A4975D290}"/>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7" name="Oval 220">
                <a:extLst>
                  <a:ext uri="{FF2B5EF4-FFF2-40B4-BE49-F238E27FC236}">
                    <a16:creationId xmlns:a16="http://schemas.microsoft.com/office/drawing/2014/main" id="{F480C840-0B31-4BD9-B6C9-E23AFA889448}"/>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8" name="Oval 221">
                <a:extLst>
                  <a:ext uri="{FF2B5EF4-FFF2-40B4-BE49-F238E27FC236}">
                    <a16:creationId xmlns:a16="http://schemas.microsoft.com/office/drawing/2014/main" id="{B4D67664-0DD4-4C99-814B-77728EBDB02A}"/>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9" name="Oval 222">
                <a:extLst>
                  <a:ext uri="{FF2B5EF4-FFF2-40B4-BE49-F238E27FC236}">
                    <a16:creationId xmlns:a16="http://schemas.microsoft.com/office/drawing/2014/main" id="{4266199A-3E2C-4B02-BCC7-2BEEA11D2632}"/>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0" name="Oval 223">
                <a:extLst>
                  <a:ext uri="{FF2B5EF4-FFF2-40B4-BE49-F238E27FC236}">
                    <a16:creationId xmlns:a16="http://schemas.microsoft.com/office/drawing/2014/main" id="{F54C63F3-264A-43B6-950F-8698C5134BAB}"/>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1" name="Oval 224">
                <a:extLst>
                  <a:ext uri="{FF2B5EF4-FFF2-40B4-BE49-F238E27FC236}">
                    <a16:creationId xmlns:a16="http://schemas.microsoft.com/office/drawing/2014/main" id="{D70158E4-5A10-41DE-A21C-382C0D61F8E5}"/>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2" name="Oval 225">
                <a:extLst>
                  <a:ext uri="{FF2B5EF4-FFF2-40B4-BE49-F238E27FC236}">
                    <a16:creationId xmlns:a16="http://schemas.microsoft.com/office/drawing/2014/main" id="{B6643122-6664-41AE-9C4A-35A245631F1C}"/>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3" name="Oval 226">
                <a:extLst>
                  <a:ext uri="{FF2B5EF4-FFF2-40B4-BE49-F238E27FC236}">
                    <a16:creationId xmlns:a16="http://schemas.microsoft.com/office/drawing/2014/main" id="{F314505B-84EB-4578-B962-6B0F5EF99C12}"/>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4" name="Oval 227">
                <a:extLst>
                  <a:ext uri="{FF2B5EF4-FFF2-40B4-BE49-F238E27FC236}">
                    <a16:creationId xmlns:a16="http://schemas.microsoft.com/office/drawing/2014/main" id="{50AF453F-ED97-4BA6-BA0E-1BB03701BDA0}"/>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5" name="Oval 228">
                <a:extLst>
                  <a:ext uri="{FF2B5EF4-FFF2-40B4-BE49-F238E27FC236}">
                    <a16:creationId xmlns:a16="http://schemas.microsoft.com/office/drawing/2014/main" id="{FEFD3694-EFC3-4F01-8D3C-48D536547645}"/>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6" name="Oval 229">
                <a:extLst>
                  <a:ext uri="{FF2B5EF4-FFF2-40B4-BE49-F238E27FC236}">
                    <a16:creationId xmlns:a16="http://schemas.microsoft.com/office/drawing/2014/main" id="{75890F2F-F35A-437E-80A9-5E15A3D1FABB}"/>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7" name="Oval 230">
                <a:extLst>
                  <a:ext uri="{FF2B5EF4-FFF2-40B4-BE49-F238E27FC236}">
                    <a16:creationId xmlns:a16="http://schemas.microsoft.com/office/drawing/2014/main" id="{A23988B1-A9A2-4302-9CC0-BBD8F3877E94}"/>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8" name="Oval 231">
                <a:extLst>
                  <a:ext uri="{FF2B5EF4-FFF2-40B4-BE49-F238E27FC236}">
                    <a16:creationId xmlns:a16="http://schemas.microsoft.com/office/drawing/2014/main" id="{3073AC29-2C4A-4FFD-AEA1-A85D4E102E31}"/>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9" name="Oval 232">
                <a:extLst>
                  <a:ext uri="{FF2B5EF4-FFF2-40B4-BE49-F238E27FC236}">
                    <a16:creationId xmlns:a16="http://schemas.microsoft.com/office/drawing/2014/main" id="{A6CC1FA7-0434-44EA-8EBF-C7E2E75844D2}"/>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0" name="Oval 233">
                <a:extLst>
                  <a:ext uri="{FF2B5EF4-FFF2-40B4-BE49-F238E27FC236}">
                    <a16:creationId xmlns:a16="http://schemas.microsoft.com/office/drawing/2014/main" id="{23029EC7-A857-4C38-8157-3AF9A67388EF}"/>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1" name="Oval 234">
                <a:extLst>
                  <a:ext uri="{FF2B5EF4-FFF2-40B4-BE49-F238E27FC236}">
                    <a16:creationId xmlns:a16="http://schemas.microsoft.com/office/drawing/2014/main" id="{B950F3B5-F97E-41B9-B8F3-5453CBBD82D1}"/>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2" name="Oval 235">
                <a:extLst>
                  <a:ext uri="{FF2B5EF4-FFF2-40B4-BE49-F238E27FC236}">
                    <a16:creationId xmlns:a16="http://schemas.microsoft.com/office/drawing/2014/main" id="{71285667-BB10-4071-96CA-3B4D51EEB3E2}"/>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3" name="Oval 236">
                <a:extLst>
                  <a:ext uri="{FF2B5EF4-FFF2-40B4-BE49-F238E27FC236}">
                    <a16:creationId xmlns:a16="http://schemas.microsoft.com/office/drawing/2014/main" id="{DF60B029-2B73-4D74-B13D-8169B2F05514}"/>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4" name="Oval 237">
                <a:extLst>
                  <a:ext uri="{FF2B5EF4-FFF2-40B4-BE49-F238E27FC236}">
                    <a16:creationId xmlns:a16="http://schemas.microsoft.com/office/drawing/2014/main" id="{BB465393-E09D-43C2-8CC5-BBD4F46015AF}"/>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5" name="Oval 238">
                <a:extLst>
                  <a:ext uri="{FF2B5EF4-FFF2-40B4-BE49-F238E27FC236}">
                    <a16:creationId xmlns:a16="http://schemas.microsoft.com/office/drawing/2014/main" id="{F5653BD3-6F4F-424B-93A4-F8DA1F60868B}"/>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6" name="Oval 239">
                <a:extLst>
                  <a:ext uri="{FF2B5EF4-FFF2-40B4-BE49-F238E27FC236}">
                    <a16:creationId xmlns:a16="http://schemas.microsoft.com/office/drawing/2014/main" id="{FF041136-C711-4248-84C3-CDA7438037FA}"/>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7" name="Oval 240">
                <a:extLst>
                  <a:ext uri="{FF2B5EF4-FFF2-40B4-BE49-F238E27FC236}">
                    <a16:creationId xmlns:a16="http://schemas.microsoft.com/office/drawing/2014/main" id="{6E46D585-FCAF-4BDD-AE71-DE15B9434B70}"/>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8" name="Oval 241">
                <a:extLst>
                  <a:ext uri="{FF2B5EF4-FFF2-40B4-BE49-F238E27FC236}">
                    <a16:creationId xmlns:a16="http://schemas.microsoft.com/office/drawing/2014/main" id="{0945CFDE-BC98-42F5-B209-2D9285DF56E5}"/>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9" name="Oval 242">
                <a:extLst>
                  <a:ext uri="{FF2B5EF4-FFF2-40B4-BE49-F238E27FC236}">
                    <a16:creationId xmlns:a16="http://schemas.microsoft.com/office/drawing/2014/main" id="{BDCA3851-A2DE-483A-AF51-335CA54E4C89}"/>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0" name="Oval 243">
                <a:extLst>
                  <a:ext uri="{FF2B5EF4-FFF2-40B4-BE49-F238E27FC236}">
                    <a16:creationId xmlns:a16="http://schemas.microsoft.com/office/drawing/2014/main" id="{74325755-1340-42CD-B2C7-0CF0B5382EFC}"/>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1" name="Oval 244">
                <a:extLst>
                  <a:ext uri="{FF2B5EF4-FFF2-40B4-BE49-F238E27FC236}">
                    <a16:creationId xmlns:a16="http://schemas.microsoft.com/office/drawing/2014/main" id="{5F71DD6E-9A51-4CF8-8726-BCC344A60C33}"/>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2" name="Oval 245">
                <a:extLst>
                  <a:ext uri="{FF2B5EF4-FFF2-40B4-BE49-F238E27FC236}">
                    <a16:creationId xmlns:a16="http://schemas.microsoft.com/office/drawing/2014/main" id="{A609BDEE-F964-4A40-99C3-256B784C7F61}"/>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3" name="Oval 246">
                <a:extLst>
                  <a:ext uri="{FF2B5EF4-FFF2-40B4-BE49-F238E27FC236}">
                    <a16:creationId xmlns:a16="http://schemas.microsoft.com/office/drawing/2014/main" id="{760B81F6-1569-4093-A4CA-2EEB1451244B}"/>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4" name="Oval 247">
                <a:extLst>
                  <a:ext uri="{FF2B5EF4-FFF2-40B4-BE49-F238E27FC236}">
                    <a16:creationId xmlns:a16="http://schemas.microsoft.com/office/drawing/2014/main" id="{377B111A-9E05-480C-B515-211B82FB1880}"/>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5" name="Oval 248">
                <a:extLst>
                  <a:ext uri="{FF2B5EF4-FFF2-40B4-BE49-F238E27FC236}">
                    <a16:creationId xmlns:a16="http://schemas.microsoft.com/office/drawing/2014/main" id="{4584D08E-E541-4E20-88CE-0D39F7794FF3}"/>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6" name="Oval 249">
                <a:extLst>
                  <a:ext uri="{FF2B5EF4-FFF2-40B4-BE49-F238E27FC236}">
                    <a16:creationId xmlns:a16="http://schemas.microsoft.com/office/drawing/2014/main" id="{97CBE3E1-4DB3-42B4-9600-733FC4DEA759}"/>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7" name="Oval 250">
                <a:extLst>
                  <a:ext uri="{FF2B5EF4-FFF2-40B4-BE49-F238E27FC236}">
                    <a16:creationId xmlns:a16="http://schemas.microsoft.com/office/drawing/2014/main" id="{DD26C1EF-46F3-46B8-BE4B-158BE03D88CB}"/>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8" name="Oval 251">
                <a:extLst>
                  <a:ext uri="{FF2B5EF4-FFF2-40B4-BE49-F238E27FC236}">
                    <a16:creationId xmlns:a16="http://schemas.microsoft.com/office/drawing/2014/main" id="{26E7B934-D49A-4677-B11F-EF510AAC031B}"/>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9" name="Oval 252">
                <a:extLst>
                  <a:ext uri="{FF2B5EF4-FFF2-40B4-BE49-F238E27FC236}">
                    <a16:creationId xmlns:a16="http://schemas.microsoft.com/office/drawing/2014/main" id="{ADED1123-24CE-4826-95D4-22365472A53A}"/>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0" name="Oval 253">
                <a:extLst>
                  <a:ext uri="{FF2B5EF4-FFF2-40B4-BE49-F238E27FC236}">
                    <a16:creationId xmlns:a16="http://schemas.microsoft.com/office/drawing/2014/main" id="{1DADE328-840F-476D-8C34-823E58E170DB}"/>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1" name="Oval 254">
                <a:extLst>
                  <a:ext uri="{FF2B5EF4-FFF2-40B4-BE49-F238E27FC236}">
                    <a16:creationId xmlns:a16="http://schemas.microsoft.com/office/drawing/2014/main" id="{D407B7A8-1167-4C67-8B00-5B1E4E8522AF}"/>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2" name="Oval 255">
                <a:extLst>
                  <a:ext uri="{FF2B5EF4-FFF2-40B4-BE49-F238E27FC236}">
                    <a16:creationId xmlns:a16="http://schemas.microsoft.com/office/drawing/2014/main" id="{129CDE86-87AB-40EC-8DEE-A8F095F6E6CA}"/>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3" name="Oval 256">
                <a:extLst>
                  <a:ext uri="{FF2B5EF4-FFF2-40B4-BE49-F238E27FC236}">
                    <a16:creationId xmlns:a16="http://schemas.microsoft.com/office/drawing/2014/main" id="{A5C5F26E-A527-4397-836F-6DE9A0C7411B}"/>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4" name="Oval 257">
                <a:extLst>
                  <a:ext uri="{FF2B5EF4-FFF2-40B4-BE49-F238E27FC236}">
                    <a16:creationId xmlns:a16="http://schemas.microsoft.com/office/drawing/2014/main" id="{B3D54F9F-C5FD-416F-ACA2-CED6A5151490}"/>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5" name="Oval 258">
                <a:extLst>
                  <a:ext uri="{FF2B5EF4-FFF2-40B4-BE49-F238E27FC236}">
                    <a16:creationId xmlns:a16="http://schemas.microsoft.com/office/drawing/2014/main" id="{D7B9A937-56E9-422A-8F3F-D37E8B597DE2}"/>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6" name="Oval 259">
                <a:extLst>
                  <a:ext uri="{FF2B5EF4-FFF2-40B4-BE49-F238E27FC236}">
                    <a16:creationId xmlns:a16="http://schemas.microsoft.com/office/drawing/2014/main" id="{C42A9F75-42BD-494F-A3C9-3577EE41E606}"/>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7" name="Oval 260">
                <a:extLst>
                  <a:ext uri="{FF2B5EF4-FFF2-40B4-BE49-F238E27FC236}">
                    <a16:creationId xmlns:a16="http://schemas.microsoft.com/office/drawing/2014/main" id="{C6F71916-858F-4FA2-BC8D-705A7BE142A2}"/>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8" name="Oval 261">
                <a:extLst>
                  <a:ext uri="{FF2B5EF4-FFF2-40B4-BE49-F238E27FC236}">
                    <a16:creationId xmlns:a16="http://schemas.microsoft.com/office/drawing/2014/main" id="{DFBA025D-0C36-407D-8FF4-4205ADA0F0F8}"/>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9" name="Oval 262">
                <a:extLst>
                  <a:ext uri="{FF2B5EF4-FFF2-40B4-BE49-F238E27FC236}">
                    <a16:creationId xmlns:a16="http://schemas.microsoft.com/office/drawing/2014/main" id="{D4BC26FF-EE30-4DD0-A06D-3DE512DBAA92}"/>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0" name="Oval 263">
                <a:extLst>
                  <a:ext uri="{FF2B5EF4-FFF2-40B4-BE49-F238E27FC236}">
                    <a16:creationId xmlns:a16="http://schemas.microsoft.com/office/drawing/2014/main" id="{F8335757-BDC5-4546-B377-BE77FE6040C4}"/>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1" name="Oval 264">
                <a:extLst>
                  <a:ext uri="{FF2B5EF4-FFF2-40B4-BE49-F238E27FC236}">
                    <a16:creationId xmlns:a16="http://schemas.microsoft.com/office/drawing/2014/main" id="{B0CC2494-0264-4FCF-8F4A-E809C805D106}"/>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2" name="Oval 265">
                <a:extLst>
                  <a:ext uri="{FF2B5EF4-FFF2-40B4-BE49-F238E27FC236}">
                    <a16:creationId xmlns:a16="http://schemas.microsoft.com/office/drawing/2014/main" id="{24D09FBC-36B2-4636-98C0-AA4573AB987C}"/>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3" name="Oval 266">
                <a:extLst>
                  <a:ext uri="{FF2B5EF4-FFF2-40B4-BE49-F238E27FC236}">
                    <a16:creationId xmlns:a16="http://schemas.microsoft.com/office/drawing/2014/main" id="{B740F3D5-0817-4E6E-ADFD-06D902BE70F3}"/>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4" name="Oval 267">
                <a:extLst>
                  <a:ext uri="{FF2B5EF4-FFF2-40B4-BE49-F238E27FC236}">
                    <a16:creationId xmlns:a16="http://schemas.microsoft.com/office/drawing/2014/main" id="{6F7C1C35-E2F5-42DE-98D9-1A97F4F93B94}"/>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5" name="Oval 268">
                <a:extLst>
                  <a:ext uri="{FF2B5EF4-FFF2-40B4-BE49-F238E27FC236}">
                    <a16:creationId xmlns:a16="http://schemas.microsoft.com/office/drawing/2014/main" id="{1ABCAD4F-9C3A-4C0E-AFF4-D3EA8BCD014C}"/>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6" name="Oval 269">
                <a:extLst>
                  <a:ext uri="{FF2B5EF4-FFF2-40B4-BE49-F238E27FC236}">
                    <a16:creationId xmlns:a16="http://schemas.microsoft.com/office/drawing/2014/main" id="{F0E00E3E-1770-4A91-B50C-E6F3874D1180}"/>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7" name="Oval 270">
                <a:extLst>
                  <a:ext uri="{FF2B5EF4-FFF2-40B4-BE49-F238E27FC236}">
                    <a16:creationId xmlns:a16="http://schemas.microsoft.com/office/drawing/2014/main" id="{C9D583F6-7282-45BD-B2F5-8EBF11AF469B}"/>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8" name="Oval 271">
                <a:extLst>
                  <a:ext uri="{FF2B5EF4-FFF2-40B4-BE49-F238E27FC236}">
                    <a16:creationId xmlns:a16="http://schemas.microsoft.com/office/drawing/2014/main" id="{BD0EB5A8-537A-4442-A727-5E6412DD146D}"/>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9" name="Oval 272">
                <a:extLst>
                  <a:ext uri="{FF2B5EF4-FFF2-40B4-BE49-F238E27FC236}">
                    <a16:creationId xmlns:a16="http://schemas.microsoft.com/office/drawing/2014/main" id="{F7770C77-AE87-45AA-9A85-416C9D2F13A0}"/>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0" name="Oval 273">
                <a:extLst>
                  <a:ext uri="{FF2B5EF4-FFF2-40B4-BE49-F238E27FC236}">
                    <a16:creationId xmlns:a16="http://schemas.microsoft.com/office/drawing/2014/main" id="{842DB7BC-A5E2-4FC1-B521-F7341E722C84}"/>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1" name="Oval 274">
                <a:extLst>
                  <a:ext uri="{FF2B5EF4-FFF2-40B4-BE49-F238E27FC236}">
                    <a16:creationId xmlns:a16="http://schemas.microsoft.com/office/drawing/2014/main" id="{34DAEF2B-C199-4F67-917E-30A6AC1A8614}"/>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2" name="Oval 275">
                <a:extLst>
                  <a:ext uri="{FF2B5EF4-FFF2-40B4-BE49-F238E27FC236}">
                    <a16:creationId xmlns:a16="http://schemas.microsoft.com/office/drawing/2014/main" id="{01D128FF-E1CC-412E-A4E9-82BECF0AE62B}"/>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3" name="Oval 276">
                <a:extLst>
                  <a:ext uri="{FF2B5EF4-FFF2-40B4-BE49-F238E27FC236}">
                    <a16:creationId xmlns:a16="http://schemas.microsoft.com/office/drawing/2014/main" id="{933F6ED0-5DA7-4E15-AB48-13816436D5BA}"/>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4" name="Oval 277">
                <a:extLst>
                  <a:ext uri="{FF2B5EF4-FFF2-40B4-BE49-F238E27FC236}">
                    <a16:creationId xmlns:a16="http://schemas.microsoft.com/office/drawing/2014/main" id="{470CB8D5-9B4F-46A2-A49A-A2FDD348107F}"/>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5" name="Oval 278">
                <a:extLst>
                  <a:ext uri="{FF2B5EF4-FFF2-40B4-BE49-F238E27FC236}">
                    <a16:creationId xmlns:a16="http://schemas.microsoft.com/office/drawing/2014/main" id="{4B02A7A3-23E4-4B61-816B-FAFC6B0F4055}"/>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6" name="Oval 279">
                <a:extLst>
                  <a:ext uri="{FF2B5EF4-FFF2-40B4-BE49-F238E27FC236}">
                    <a16:creationId xmlns:a16="http://schemas.microsoft.com/office/drawing/2014/main" id="{FDD8FDBA-B207-4E9B-987C-789ABBAE4E0B}"/>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7" name="Oval 280">
                <a:extLst>
                  <a:ext uri="{FF2B5EF4-FFF2-40B4-BE49-F238E27FC236}">
                    <a16:creationId xmlns:a16="http://schemas.microsoft.com/office/drawing/2014/main" id="{3A340E2B-3A3C-49D9-97D2-E532483611EE}"/>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8" name="Oval 281">
                <a:extLst>
                  <a:ext uri="{FF2B5EF4-FFF2-40B4-BE49-F238E27FC236}">
                    <a16:creationId xmlns:a16="http://schemas.microsoft.com/office/drawing/2014/main" id="{0F4B97EA-D9C2-4C6B-B776-761C409A79B8}"/>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9" name="Oval 282">
                <a:extLst>
                  <a:ext uri="{FF2B5EF4-FFF2-40B4-BE49-F238E27FC236}">
                    <a16:creationId xmlns:a16="http://schemas.microsoft.com/office/drawing/2014/main" id="{DAD0FCD4-E6FE-44E9-81B9-174647D1A597}"/>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0" name="Oval 283">
                <a:extLst>
                  <a:ext uri="{FF2B5EF4-FFF2-40B4-BE49-F238E27FC236}">
                    <a16:creationId xmlns:a16="http://schemas.microsoft.com/office/drawing/2014/main" id="{CCB06311-4DBB-41A6-9FF3-531E888157AB}"/>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1" name="Oval 284">
                <a:extLst>
                  <a:ext uri="{FF2B5EF4-FFF2-40B4-BE49-F238E27FC236}">
                    <a16:creationId xmlns:a16="http://schemas.microsoft.com/office/drawing/2014/main" id="{F49DBDD2-28E8-497F-B46A-05D1A29B592B}"/>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2" name="Oval 285">
                <a:extLst>
                  <a:ext uri="{FF2B5EF4-FFF2-40B4-BE49-F238E27FC236}">
                    <a16:creationId xmlns:a16="http://schemas.microsoft.com/office/drawing/2014/main" id="{96D00E0B-450C-45E6-83BD-A10324EA4972}"/>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3" name="Oval 286">
                <a:extLst>
                  <a:ext uri="{FF2B5EF4-FFF2-40B4-BE49-F238E27FC236}">
                    <a16:creationId xmlns:a16="http://schemas.microsoft.com/office/drawing/2014/main" id="{3A7AAB41-658C-4406-ACF1-F57BD7CF132A}"/>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4" name="Oval 287">
                <a:extLst>
                  <a:ext uri="{FF2B5EF4-FFF2-40B4-BE49-F238E27FC236}">
                    <a16:creationId xmlns:a16="http://schemas.microsoft.com/office/drawing/2014/main" id="{15C66A94-3686-4FB4-ADD7-B2F37731AA71}"/>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5" name="Oval 288">
                <a:extLst>
                  <a:ext uri="{FF2B5EF4-FFF2-40B4-BE49-F238E27FC236}">
                    <a16:creationId xmlns:a16="http://schemas.microsoft.com/office/drawing/2014/main" id="{A2E72BFB-AB34-42BA-B2B3-6F9CB8AA5930}"/>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6" name="Oval 289">
                <a:extLst>
                  <a:ext uri="{FF2B5EF4-FFF2-40B4-BE49-F238E27FC236}">
                    <a16:creationId xmlns:a16="http://schemas.microsoft.com/office/drawing/2014/main" id="{AEF5F39D-3520-4BFA-A553-01202E151BFD}"/>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7" name="Oval 290">
                <a:extLst>
                  <a:ext uri="{FF2B5EF4-FFF2-40B4-BE49-F238E27FC236}">
                    <a16:creationId xmlns:a16="http://schemas.microsoft.com/office/drawing/2014/main" id="{66F02E45-B0A3-49EC-A288-1CCBFCDFB009}"/>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8" name="Oval 291">
                <a:extLst>
                  <a:ext uri="{FF2B5EF4-FFF2-40B4-BE49-F238E27FC236}">
                    <a16:creationId xmlns:a16="http://schemas.microsoft.com/office/drawing/2014/main" id="{A705D890-AA1B-4DC1-8B74-3D64DBF1D29F}"/>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9" name="Oval 292">
                <a:extLst>
                  <a:ext uri="{FF2B5EF4-FFF2-40B4-BE49-F238E27FC236}">
                    <a16:creationId xmlns:a16="http://schemas.microsoft.com/office/drawing/2014/main" id="{CE6A2386-C7A2-4CD2-8E6D-EFAEDA1C6EC8}"/>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0" name="Oval 293">
                <a:extLst>
                  <a:ext uri="{FF2B5EF4-FFF2-40B4-BE49-F238E27FC236}">
                    <a16:creationId xmlns:a16="http://schemas.microsoft.com/office/drawing/2014/main" id="{06BB106B-D5A5-4C24-942A-8F8A23B2A262}"/>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1" name="Oval 294">
                <a:extLst>
                  <a:ext uri="{FF2B5EF4-FFF2-40B4-BE49-F238E27FC236}">
                    <a16:creationId xmlns:a16="http://schemas.microsoft.com/office/drawing/2014/main" id="{CF32780B-4C4F-4C64-AB78-8FCD74E18DCB}"/>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2" name="Oval 295">
                <a:extLst>
                  <a:ext uri="{FF2B5EF4-FFF2-40B4-BE49-F238E27FC236}">
                    <a16:creationId xmlns:a16="http://schemas.microsoft.com/office/drawing/2014/main" id="{2F87C564-35F6-4B21-961A-E2BB9CEC023A}"/>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3" name="Oval 296">
                <a:extLst>
                  <a:ext uri="{FF2B5EF4-FFF2-40B4-BE49-F238E27FC236}">
                    <a16:creationId xmlns:a16="http://schemas.microsoft.com/office/drawing/2014/main" id="{8C6CE9B1-FEEB-4111-AE06-1C5D03AC3A8C}"/>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4" name="Oval 297">
                <a:extLst>
                  <a:ext uri="{FF2B5EF4-FFF2-40B4-BE49-F238E27FC236}">
                    <a16:creationId xmlns:a16="http://schemas.microsoft.com/office/drawing/2014/main" id="{C83577E1-6BEB-41A6-92D0-AC7BBEB66F8E}"/>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5" name="Oval 298">
                <a:extLst>
                  <a:ext uri="{FF2B5EF4-FFF2-40B4-BE49-F238E27FC236}">
                    <a16:creationId xmlns:a16="http://schemas.microsoft.com/office/drawing/2014/main" id="{9CB9BBD4-D3DB-4902-9D4B-9AF09031A646}"/>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6" name="Oval 299">
                <a:extLst>
                  <a:ext uri="{FF2B5EF4-FFF2-40B4-BE49-F238E27FC236}">
                    <a16:creationId xmlns:a16="http://schemas.microsoft.com/office/drawing/2014/main" id="{45370B29-6B2A-4D91-B846-607DBB0ABBEA}"/>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7" name="Oval 300">
                <a:extLst>
                  <a:ext uri="{FF2B5EF4-FFF2-40B4-BE49-F238E27FC236}">
                    <a16:creationId xmlns:a16="http://schemas.microsoft.com/office/drawing/2014/main" id="{BC4A957F-6026-4203-837D-39212B076D2C}"/>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8" name="Oval 301">
                <a:extLst>
                  <a:ext uri="{FF2B5EF4-FFF2-40B4-BE49-F238E27FC236}">
                    <a16:creationId xmlns:a16="http://schemas.microsoft.com/office/drawing/2014/main" id="{9FD8CDCD-4EAC-4A78-9DFC-F95182EFA2A7}"/>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9" name="Oval 302">
                <a:extLst>
                  <a:ext uri="{FF2B5EF4-FFF2-40B4-BE49-F238E27FC236}">
                    <a16:creationId xmlns:a16="http://schemas.microsoft.com/office/drawing/2014/main" id="{2DAB63F2-B1D5-4878-98A5-3A62EB0AD9D9}"/>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0" name="Oval 303">
                <a:extLst>
                  <a:ext uri="{FF2B5EF4-FFF2-40B4-BE49-F238E27FC236}">
                    <a16:creationId xmlns:a16="http://schemas.microsoft.com/office/drawing/2014/main" id="{454F65FD-F2F0-4126-829C-0D8B158D4E84}"/>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1" name="Oval 304">
                <a:extLst>
                  <a:ext uri="{FF2B5EF4-FFF2-40B4-BE49-F238E27FC236}">
                    <a16:creationId xmlns:a16="http://schemas.microsoft.com/office/drawing/2014/main" id="{08EF6330-4AB0-4F25-9826-038F1DC70ADD}"/>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2" name="Oval 305">
                <a:extLst>
                  <a:ext uri="{FF2B5EF4-FFF2-40B4-BE49-F238E27FC236}">
                    <a16:creationId xmlns:a16="http://schemas.microsoft.com/office/drawing/2014/main" id="{8A5D4D4C-974F-47F4-B1B4-16BB6C6CCE14}"/>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3" name="Oval 306">
                <a:extLst>
                  <a:ext uri="{FF2B5EF4-FFF2-40B4-BE49-F238E27FC236}">
                    <a16:creationId xmlns:a16="http://schemas.microsoft.com/office/drawing/2014/main" id="{5377062F-DE1B-425A-BFF7-19E4F497CFD0}"/>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4" name="Oval 307">
                <a:extLst>
                  <a:ext uri="{FF2B5EF4-FFF2-40B4-BE49-F238E27FC236}">
                    <a16:creationId xmlns:a16="http://schemas.microsoft.com/office/drawing/2014/main" id="{6E6F0027-1382-41FF-BF28-0A32B3BD2D66}"/>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5" name="Oval 308">
                <a:extLst>
                  <a:ext uri="{FF2B5EF4-FFF2-40B4-BE49-F238E27FC236}">
                    <a16:creationId xmlns:a16="http://schemas.microsoft.com/office/drawing/2014/main" id="{01ED6CF7-49C3-42F9-BB15-E9A50C730977}"/>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6" name="Oval 309">
                <a:extLst>
                  <a:ext uri="{FF2B5EF4-FFF2-40B4-BE49-F238E27FC236}">
                    <a16:creationId xmlns:a16="http://schemas.microsoft.com/office/drawing/2014/main" id="{A6CAAC93-CF69-416F-977D-E6AAB215E10F}"/>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7" name="Oval 310">
                <a:extLst>
                  <a:ext uri="{FF2B5EF4-FFF2-40B4-BE49-F238E27FC236}">
                    <a16:creationId xmlns:a16="http://schemas.microsoft.com/office/drawing/2014/main" id="{0324C1DF-292A-4DD4-8279-36AD3A484AB9}"/>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8" name="Oval 311">
                <a:extLst>
                  <a:ext uri="{FF2B5EF4-FFF2-40B4-BE49-F238E27FC236}">
                    <a16:creationId xmlns:a16="http://schemas.microsoft.com/office/drawing/2014/main" id="{157EAD44-B74D-47EF-9920-5BB9247E1FDB}"/>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9" name="Oval 312">
                <a:extLst>
                  <a:ext uri="{FF2B5EF4-FFF2-40B4-BE49-F238E27FC236}">
                    <a16:creationId xmlns:a16="http://schemas.microsoft.com/office/drawing/2014/main" id="{E0B317E1-5AED-43DA-9659-8FF598827228}"/>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0" name="Oval 313">
                <a:extLst>
                  <a:ext uri="{FF2B5EF4-FFF2-40B4-BE49-F238E27FC236}">
                    <a16:creationId xmlns:a16="http://schemas.microsoft.com/office/drawing/2014/main" id="{163E4FD9-EAEB-4AA7-930D-75DB31F5F5CD}"/>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1" name="Oval 314">
                <a:extLst>
                  <a:ext uri="{FF2B5EF4-FFF2-40B4-BE49-F238E27FC236}">
                    <a16:creationId xmlns:a16="http://schemas.microsoft.com/office/drawing/2014/main" id="{784D6BC3-21D2-4B5D-9C66-5B6371AD8209}"/>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2" name="Oval 315">
                <a:extLst>
                  <a:ext uri="{FF2B5EF4-FFF2-40B4-BE49-F238E27FC236}">
                    <a16:creationId xmlns:a16="http://schemas.microsoft.com/office/drawing/2014/main" id="{170B731B-DB35-4266-998B-0163870FD24C}"/>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3" name="Oval 316">
                <a:extLst>
                  <a:ext uri="{FF2B5EF4-FFF2-40B4-BE49-F238E27FC236}">
                    <a16:creationId xmlns:a16="http://schemas.microsoft.com/office/drawing/2014/main" id="{C5885DE4-FD9D-4737-BFFB-0A6BF7D1C306}"/>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4" name="Oval 317">
                <a:extLst>
                  <a:ext uri="{FF2B5EF4-FFF2-40B4-BE49-F238E27FC236}">
                    <a16:creationId xmlns:a16="http://schemas.microsoft.com/office/drawing/2014/main" id="{D3949FD6-5964-423D-A159-B450F1CF1288}"/>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5" name="Oval 318">
                <a:extLst>
                  <a:ext uri="{FF2B5EF4-FFF2-40B4-BE49-F238E27FC236}">
                    <a16:creationId xmlns:a16="http://schemas.microsoft.com/office/drawing/2014/main" id="{A1E6C5A9-2314-41CA-B1AE-A5F73194B32B}"/>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6" name="Oval 319">
                <a:extLst>
                  <a:ext uri="{FF2B5EF4-FFF2-40B4-BE49-F238E27FC236}">
                    <a16:creationId xmlns:a16="http://schemas.microsoft.com/office/drawing/2014/main" id="{4C38E204-50CD-4FA3-8398-801459F1772E}"/>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7" name="Oval 320">
                <a:extLst>
                  <a:ext uri="{FF2B5EF4-FFF2-40B4-BE49-F238E27FC236}">
                    <a16:creationId xmlns:a16="http://schemas.microsoft.com/office/drawing/2014/main" id="{2F40800B-749F-4410-A87F-EBCE538D1491}"/>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8" name="Oval 321">
                <a:extLst>
                  <a:ext uri="{FF2B5EF4-FFF2-40B4-BE49-F238E27FC236}">
                    <a16:creationId xmlns:a16="http://schemas.microsoft.com/office/drawing/2014/main" id="{56AF8100-1C21-4A20-B839-587AF3E20261}"/>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9" name="Oval 322">
                <a:extLst>
                  <a:ext uri="{FF2B5EF4-FFF2-40B4-BE49-F238E27FC236}">
                    <a16:creationId xmlns:a16="http://schemas.microsoft.com/office/drawing/2014/main" id="{A7744BFB-6C92-4F9C-9B49-8EAED856C7E3}"/>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0" name="Oval 323">
                <a:extLst>
                  <a:ext uri="{FF2B5EF4-FFF2-40B4-BE49-F238E27FC236}">
                    <a16:creationId xmlns:a16="http://schemas.microsoft.com/office/drawing/2014/main" id="{4C438DD6-34A5-4855-A3EB-B2CF983FD1BC}"/>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1" name="Oval 324">
                <a:extLst>
                  <a:ext uri="{FF2B5EF4-FFF2-40B4-BE49-F238E27FC236}">
                    <a16:creationId xmlns:a16="http://schemas.microsoft.com/office/drawing/2014/main" id="{49BE6073-6B83-4B65-88B5-D60477D91655}"/>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2" name="Oval 325">
                <a:extLst>
                  <a:ext uri="{FF2B5EF4-FFF2-40B4-BE49-F238E27FC236}">
                    <a16:creationId xmlns:a16="http://schemas.microsoft.com/office/drawing/2014/main" id="{3AF18F90-46D0-47CB-A42E-28751E465921}"/>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3" name="Oval 326">
                <a:extLst>
                  <a:ext uri="{FF2B5EF4-FFF2-40B4-BE49-F238E27FC236}">
                    <a16:creationId xmlns:a16="http://schemas.microsoft.com/office/drawing/2014/main" id="{C17E5BB8-9C9B-4111-A8AA-8A2BEA153D0B}"/>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4" name="Oval 327">
                <a:extLst>
                  <a:ext uri="{FF2B5EF4-FFF2-40B4-BE49-F238E27FC236}">
                    <a16:creationId xmlns:a16="http://schemas.microsoft.com/office/drawing/2014/main" id="{C641A73E-FB34-44D5-AC29-6AD7FE12F689}"/>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5" name="Oval 328">
                <a:extLst>
                  <a:ext uri="{FF2B5EF4-FFF2-40B4-BE49-F238E27FC236}">
                    <a16:creationId xmlns:a16="http://schemas.microsoft.com/office/drawing/2014/main" id="{E5F73A1A-C424-45EB-AC3F-38A7EB2A18E7}"/>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6" name="Oval 329">
                <a:extLst>
                  <a:ext uri="{FF2B5EF4-FFF2-40B4-BE49-F238E27FC236}">
                    <a16:creationId xmlns:a16="http://schemas.microsoft.com/office/drawing/2014/main" id="{0C89D698-6B82-4141-83CC-397549426846}"/>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7" name="Oval 330">
                <a:extLst>
                  <a:ext uri="{FF2B5EF4-FFF2-40B4-BE49-F238E27FC236}">
                    <a16:creationId xmlns:a16="http://schemas.microsoft.com/office/drawing/2014/main" id="{0D1D17E0-4E81-4D7C-BB12-8D6157B0C96E}"/>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8" name="Oval 331">
                <a:extLst>
                  <a:ext uri="{FF2B5EF4-FFF2-40B4-BE49-F238E27FC236}">
                    <a16:creationId xmlns:a16="http://schemas.microsoft.com/office/drawing/2014/main" id="{06FF48CB-634F-4169-8937-D153D7BA30C2}"/>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9" name="Oval 332">
                <a:extLst>
                  <a:ext uri="{FF2B5EF4-FFF2-40B4-BE49-F238E27FC236}">
                    <a16:creationId xmlns:a16="http://schemas.microsoft.com/office/drawing/2014/main" id="{3A42BF7B-8851-4365-9F3F-CE14E09C7CE4}"/>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0" name="Oval 333">
                <a:extLst>
                  <a:ext uri="{FF2B5EF4-FFF2-40B4-BE49-F238E27FC236}">
                    <a16:creationId xmlns:a16="http://schemas.microsoft.com/office/drawing/2014/main" id="{94967D03-B44C-4C83-B64E-94EDA8C45A8F}"/>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1" name="Oval 334">
                <a:extLst>
                  <a:ext uri="{FF2B5EF4-FFF2-40B4-BE49-F238E27FC236}">
                    <a16:creationId xmlns:a16="http://schemas.microsoft.com/office/drawing/2014/main" id="{9D699985-06EE-4064-AD60-C48B68B087C9}"/>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2" name="Oval 335">
                <a:extLst>
                  <a:ext uri="{FF2B5EF4-FFF2-40B4-BE49-F238E27FC236}">
                    <a16:creationId xmlns:a16="http://schemas.microsoft.com/office/drawing/2014/main" id="{54EBED39-517D-4A3A-8B74-C2E5A2174BA0}"/>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3" name="Oval 336">
                <a:extLst>
                  <a:ext uri="{FF2B5EF4-FFF2-40B4-BE49-F238E27FC236}">
                    <a16:creationId xmlns:a16="http://schemas.microsoft.com/office/drawing/2014/main" id="{C2FDF475-F603-4B7A-B009-8BEADD077467}"/>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4" name="Oval 337">
                <a:extLst>
                  <a:ext uri="{FF2B5EF4-FFF2-40B4-BE49-F238E27FC236}">
                    <a16:creationId xmlns:a16="http://schemas.microsoft.com/office/drawing/2014/main" id="{AADAC08B-3476-415E-8C87-505622D41E98}"/>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5" name="Oval 338">
                <a:extLst>
                  <a:ext uri="{FF2B5EF4-FFF2-40B4-BE49-F238E27FC236}">
                    <a16:creationId xmlns:a16="http://schemas.microsoft.com/office/drawing/2014/main" id="{04E26CB3-2801-4386-81F5-7C1631B73332}"/>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6" name="Oval 339">
                <a:extLst>
                  <a:ext uri="{FF2B5EF4-FFF2-40B4-BE49-F238E27FC236}">
                    <a16:creationId xmlns:a16="http://schemas.microsoft.com/office/drawing/2014/main" id="{5D72F084-0D04-41E6-B8F5-259A176D86E6}"/>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7" name="Oval 340">
                <a:extLst>
                  <a:ext uri="{FF2B5EF4-FFF2-40B4-BE49-F238E27FC236}">
                    <a16:creationId xmlns:a16="http://schemas.microsoft.com/office/drawing/2014/main" id="{903FE3A0-3B48-4B6B-B589-31024ACB531C}"/>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8" name="Oval 341">
                <a:extLst>
                  <a:ext uri="{FF2B5EF4-FFF2-40B4-BE49-F238E27FC236}">
                    <a16:creationId xmlns:a16="http://schemas.microsoft.com/office/drawing/2014/main" id="{8A8473BA-FDD4-4D7E-953A-A6BEE8718617}"/>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9" name="Oval 342">
                <a:extLst>
                  <a:ext uri="{FF2B5EF4-FFF2-40B4-BE49-F238E27FC236}">
                    <a16:creationId xmlns:a16="http://schemas.microsoft.com/office/drawing/2014/main" id="{122809EC-2019-42AB-8659-FB47ADA0E986}"/>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0" name="Oval 343">
                <a:extLst>
                  <a:ext uri="{FF2B5EF4-FFF2-40B4-BE49-F238E27FC236}">
                    <a16:creationId xmlns:a16="http://schemas.microsoft.com/office/drawing/2014/main" id="{01CFEA3D-6855-4CF5-999E-1C32436E20EC}"/>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1" name="Oval 344">
                <a:extLst>
                  <a:ext uri="{FF2B5EF4-FFF2-40B4-BE49-F238E27FC236}">
                    <a16:creationId xmlns:a16="http://schemas.microsoft.com/office/drawing/2014/main" id="{12B9A903-79C3-4072-8E63-D964CAF42A96}"/>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2" name="Oval 345">
                <a:extLst>
                  <a:ext uri="{FF2B5EF4-FFF2-40B4-BE49-F238E27FC236}">
                    <a16:creationId xmlns:a16="http://schemas.microsoft.com/office/drawing/2014/main" id="{81EE40E1-3C09-4314-AE7A-E22B0C7D9618}"/>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3" name="Oval 346">
                <a:extLst>
                  <a:ext uri="{FF2B5EF4-FFF2-40B4-BE49-F238E27FC236}">
                    <a16:creationId xmlns:a16="http://schemas.microsoft.com/office/drawing/2014/main" id="{4EBBBF94-E00E-4030-80CD-FEAAB499DA8E}"/>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4" name="Oval 347">
                <a:extLst>
                  <a:ext uri="{FF2B5EF4-FFF2-40B4-BE49-F238E27FC236}">
                    <a16:creationId xmlns:a16="http://schemas.microsoft.com/office/drawing/2014/main" id="{F69FDBC8-1A91-42E3-AB39-1E31D06FE7E1}"/>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5" name="Oval 348">
                <a:extLst>
                  <a:ext uri="{FF2B5EF4-FFF2-40B4-BE49-F238E27FC236}">
                    <a16:creationId xmlns:a16="http://schemas.microsoft.com/office/drawing/2014/main" id="{EE2B341C-D088-4F4B-9D0C-432D217DE518}"/>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6" name="Oval 349">
                <a:extLst>
                  <a:ext uri="{FF2B5EF4-FFF2-40B4-BE49-F238E27FC236}">
                    <a16:creationId xmlns:a16="http://schemas.microsoft.com/office/drawing/2014/main" id="{8F100482-223A-46D3-B0B8-41EA8B30CCB6}"/>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7" name="Oval 350">
                <a:extLst>
                  <a:ext uri="{FF2B5EF4-FFF2-40B4-BE49-F238E27FC236}">
                    <a16:creationId xmlns:a16="http://schemas.microsoft.com/office/drawing/2014/main" id="{45E5D9AC-AF03-4ECB-832F-D1E0C2E4E04F}"/>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8" name="Oval 351">
                <a:extLst>
                  <a:ext uri="{FF2B5EF4-FFF2-40B4-BE49-F238E27FC236}">
                    <a16:creationId xmlns:a16="http://schemas.microsoft.com/office/drawing/2014/main" id="{9BAFE9BE-2B6F-4ADA-9F7F-2BAD3AD1339B}"/>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9" name="Oval 352">
                <a:extLst>
                  <a:ext uri="{FF2B5EF4-FFF2-40B4-BE49-F238E27FC236}">
                    <a16:creationId xmlns:a16="http://schemas.microsoft.com/office/drawing/2014/main" id="{926894D3-108D-4DF3-81FC-E40091C08843}"/>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0" name="Oval 353">
                <a:extLst>
                  <a:ext uri="{FF2B5EF4-FFF2-40B4-BE49-F238E27FC236}">
                    <a16:creationId xmlns:a16="http://schemas.microsoft.com/office/drawing/2014/main" id="{B48490C9-F0E2-407F-8091-0F467053CC48}"/>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1" name="Oval 354">
                <a:extLst>
                  <a:ext uri="{FF2B5EF4-FFF2-40B4-BE49-F238E27FC236}">
                    <a16:creationId xmlns:a16="http://schemas.microsoft.com/office/drawing/2014/main" id="{DD56A766-F218-4804-BB38-3E0112AB64E0}"/>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2" name="Oval 355">
                <a:extLst>
                  <a:ext uri="{FF2B5EF4-FFF2-40B4-BE49-F238E27FC236}">
                    <a16:creationId xmlns:a16="http://schemas.microsoft.com/office/drawing/2014/main" id="{BAA32095-C1A5-4A92-9BC9-3A56A04B44BF}"/>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3" name="Oval 356">
                <a:extLst>
                  <a:ext uri="{FF2B5EF4-FFF2-40B4-BE49-F238E27FC236}">
                    <a16:creationId xmlns:a16="http://schemas.microsoft.com/office/drawing/2014/main" id="{D69CF998-8AE6-4097-8929-B93C70233100}"/>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4" name="Oval 357">
                <a:extLst>
                  <a:ext uri="{FF2B5EF4-FFF2-40B4-BE49-F238E27FC236}">
                    <a16:creationId xmlns:a16="http://schemas.microsoft.com/office/drawing/2014/main" id="{8C1BD58A-7652-4607-8884-FB624F9F4DD9}"/>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5" name="Oval 358">
                <a:extLst>
                  <a:ext uri="{FF2B5EF4-FFF2-40B4-BE49-F238E27FC236}">
                    <a16:creationId xmlns:a16="http://schemas.microsoft.com/office/drawing/2014/main" id="{ED786930-C754-41AC-AD05-CDB377DC2AD8}"/>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6" name="Oval 359">
                <a:extLst>
                  <a:ext uri="{FF2B5EF4-FFF2-40B4-BE49-F238E27FC236}">
                    <a16:creationId xmlns:a16="http://schemas.microsoft.com/office/drawing/2014/main" id="{9133D4D0-981C-4CFA-880B-893325F64323}"/>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7" name="Oval 360">
                <a:extLst>
                  <a:ext uri="{FF2B5EF4-FFF2-40B4-BE49-F238E27FC236}">
                    <a16:creationId xmlns:a16="http://schemas.microsoft.com/office/drawing/2014/main" id="{04E9FCC5-914C-407F-8BE3-5E80FCD3A2F1}"/>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8" name="Oval 361">
                <a:extLst>
                  <a:ext uri="{FF2B5EF4-FFF2-40B4-BE49-F238E27FC236}">
                    <a16:creationId xmlns:a16="http://schemas.microsoft.com/office/drawing/2014/main" id="{B08CDD77-DE7B-43A2-A6D6-7FEF2A2B1AFA}"/>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9" name="Oval 362">
                <a:extLst>
                  <a:ext uri="{FF2B5EF4-FFF2-40B4-BE49-F238E27FC236}">
                    <a16:creationId xmlns:a16="http://schemas.microsoft.com/office/drawing/2014/main" id="{EAB78D01-C4BE-40D8-87AA-024D1785764E}"/>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0" name="Oval 363">
                <a:extLst>
                  <a:ext uri="{FF2B5EF4-FFF2-40B4-BE49-F238E27FC236}">
                    <a16:creationId xmlns:a16="http://schemas.microsoft.com/office/drawing/2014/main" id="{07351C2A-6672-477F-A757-E37E225F8AC9}"/>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1" name="Oval 364">
                <a:extLst>
                  <a:ext uri="{FF2B5EF4-FFF2-40B4-BE49-F238E27FC236}">
                    <a16:creationId xmlns:a16="http://schemas.microsoft.com/office/drawing/2014/main" id="{1B35EF71-1BC3-4961-81D7-CB399D0D45AF}"/>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2" name="Oval 365">
                <a:extLst>
                  <a:ext uri="{FF2B5EF4-FFF2-40B4-BE49-F238E27FC236}">
                    <a16:creationId xmlns:a16="http://schemas.microsoft.com/office/drawing/2014/main" id="{C3D9268A-C65E-4E3E-B7D1-3349EDA356A5}"/>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3" name="Oval 366">
                <a:extLst>
                  <a:ext uri="{FF2B5EF4-FFF2-40B4-BE49-F238E27FC236}">
                    <a16:creationId xmlns:a16="http://schemas.microsoft.com/office/drawing/2014/main" id="{F20C58EB-CA2B-406B-87C6-2B5C1F43F3A4}"/>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4" name="Oval 367">
                <a:extLst>
                  <a:ext uri="{FF2B5EF4-FFF2-40B4-BE49-F238E27FC236}">
                    <a16:creationId xmlns:a16="http://schemas.microsoft.com/office/drawing/2014/main" id="{9181D4D0-9047-4C70-A5E0-08D0C2221B1B}"/>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5" name="Oval 368">
                <a:extLst>
                  <a:ext uri="{FF2B5EF4-FFF2-40B4-BE49-F238E27FC236}">
                    <a16:creationId xmlns:a16="http://schemas.microsoft.com/office/drawing/2014/main" id="{32A0E58B-14AC-413F-B00A-D94F32B6F8C2}"/>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6" name="Oval 369">
                <a:extLst>
                  <a:ext uri="{FF2B5EF4-FFF2-40B4-BE49-F238E27FC236}">
                    <a16:creationId xmlns:a16="http://schemas.microsoft.com/office/drawing/2014/main" id="{007F18D3-51F0-4964-B365-37CA9CEF06A7}"/>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7" name="Oval 370">
                <a:extLst>
                  <a:ext uri="{FF2B5EF4-FFF2-40B4-BE49-F238E27FC236}">
                    <a16:creationId xmlns:a16="http://schemas.microsoft.com/office/drawing/2014/main" id="{57CE9167-5172-4B42-B6E1-B5FE24E29EE3}"/>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8" name="Oval 371">
                <a:extLst>
                  <a:ext uri="{FF2B5EF4-FFF2-40B4-BE49-F238E27FC236}">
                    <a16:creationId xmlns:a16="http://schemas.microsoft.com/office/drawing/2014/main" id="{EDBA3E05-5A48-4891-8D2B-B565E672D3B5}"/>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9" name="Oval 372">
                <a:extLst>
                  <a:ext uri="{FF2B5EF4-FFF2-40B4-BE49-F238E27FC236}">
                    <a16:creationId xmlns:a16="http://schemas.microsoft.com/office/drawing/2014/main" id="{A4EC45CB-B976-4D47-A6A3-81A4E91676B6}"/>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0" name="Oval 373">
                <a:extLst>
                  <a:ext uri="{FF2B5EF4-FFF2-40B4-BE49-F238E27FC236}">
                    <a16:creationId xmlns:a16="http://schemas.microsoft.com/office/drawing/2014/main" id="{5A4792A4-F7C9-42D7-97D7-7DD2BF141292}"/>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1" name="Oval 374">
                <a:extLst>
                  <a:ext uri="{FF2B5EF4-FFF2-40B4-BE49-F238E27FC236}">
                    <a16:creationId xmlns:a16="http://schemas.microsoft.com/office/drawing/2014/main" id="{F751B9B5-7BB8-4BE7-AA76-DCD92E6AC2E5}"/>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2" name="Oval 375">
                <a:extLst>
                  <a:ext uri="{FF2B5EF4-FFF2-40B4-BE49-F238E27FC236}">
                    <a16:creationId xmlns:a16="http://schemas.microsoft.com/office/drawing/2014/main" id="{6CC4A299-FDCC-43B8-8232-C4753015C1EF}"/>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3" name="Oval 376">
                <a:extLst>
                  <a:ext uri="{FF2B5EF4-FFF2-40B4-BE49-F238E27FC236}">
                    <a16:creationId xmlns:a16="http://schemas.microsoft.com/office/drawing/2014/main" id="{57C0EB07-D477-4D98-9508-33F494DAE074}"/>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4" name="Oval 377">
                <a:extLst>
                  <a:ext uri="{FF2B5EF4-FFF2-40B4-BE49-F238E27FC236}">
                    <a16:creationId xmlns:a16="http://schemas.microsoft.com/office/drawing/2014/main" id="{BEEDE95E-665E-462A-A42E-1B70E6C041E1}"/>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5" name="Oval 378">
                <a:extLst>
                  <a:ext uri="{FF2B5EF4-FFF2-40B4-BE49-F238E27FC236}">
                    <a16:creationId xmlns:a16="http://schemas.microsoft.com/office/drawing/2014/main" id="{3BA1C1D8-629B-4CBB-9280-A35C0593F805}"/>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6" name="Oval 379">
                <a:extLst>
                  <a:ext uri="{FF2B5EF4-FFF2-40B4-BE49-F238E27FC236}">
                    <a16:creationId xmlns:a16="http://schemas.microsoft.com/office/drawing/2014/main" id="{AC456DA6-FE68-4C5B-98D4-F3D5691F45A6}"/>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7" name="Oval 380">
                <a:extLst>
                  <a:ext uri="{FF2B5EF4-FFF2-40B4-BE49-F238E27FC236}">
                    <a16:creationId xmlns:a16="http://schemas.microsoft.com/office/drawing/2014/main" id="{AA8BA8C6-68F7-4721-A589-D941FA0C1526}"/>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8" name="Oval 381">
                <a:extLst>
                  <a:ext uri="{FF2B5EF4-FFF2-40B4-BE49-F238E27FC236}">
                    <a16:creationId xmlns:a16="http://schemas.microsoft.com/office/drawing/2014/main" id="{2B4FB305-FE2A-4D44-B44D-7E336AB4D2BD}"/>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9" name="Oval 382">
                <a:extLst>
                  <a:ext uri="{FF2B5EF4-FFF2-40B4-BE49-F238E27FC236}">
                    <a16:creationId xmlns:a16="http://schemas.microsoft.com/office/drawing/2014/main" id="{CCA93EE6-6CA7-4473-96FE-9AD94A6B5621}"/>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0" name="Oval 383">
                <a:extLst>
                  <a:ext uri="{FF2B5EF4-FFF2-40B4-BE49-F238E27FC236}">
                    <a16:creationId xmlns:a16="http://schemas.microsoft.com/office/drawing/2014/main" id="{1BBAF987-0630-477E-B9A6-6C5EC08E2000}"/>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1" name="Oval 384">
                <a:extLst>
                  <a:ext uri="{FF2B5EF4-FFF2-40B4-BE49-F238E27FC236}">
                    <a16:creationId xmlns:a16="http://schemas.microsoft.com/office/drawing/2014/main" id="{9432A60E-85A1-4878-AC4B-5FD93001E289}"/>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2" name="Oval 385">
                <a:extLst>
                  <a:ext uri="{FF2B5EF4-FFF2-40B4-BE49-F238E27FC236}">
                    <a16:creationId xmlns:a16="http://schemas.microsoft.com/office/drawing/2014/main" id="{FAEF2556-3265-4DB3-939D-47BBFBDF478F}"/>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3" name="Oval 386">
                <a:extLst>
                  <a:ext uri="{FF2B5EF4-FFF2-40B4-BE49-F238E27FC236}">
                    <a16:creationId xmlns:a16="http://schemas.microsoft.com/office/drawing/2014/main" id="{49FB8E79-8EF9-4B0B-B5A2-7CC5BADA45C0}"/>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4" name="Oval 387">
                <a:extLst>
                  <a:ext uri="{FF2B5EF4-FFF2-40B4-BE49-F238E27FC236}">
                    <a16:creationId xmlns:a16="http://schemas.microsoft.com/office/drawing/2014/main" id="{C1916C12-B5B5-4DD3-9B19-BC4CEBE6053E}"/>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5" name="Oval 388">
                <a:extLst>
                  <a:ext uri="{FF2B5EF4-FFF2-40B4-BE49-F238E27FC236}">
                    <a16:creationId xmlns:a16="http://schemas.microsoft.com/office/drawing/2014/main" id="{EAECA772-D832-4BBB-9E2D-5CFD13840687}"/>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6" name="Oval 389">
                <a:extLst>
                  <a:ext uri="{FF2B5EF4-FFF2-40B4-BE49-F238E27FC236}">
                    <a16:creationId xmlns:a16="http://schemas.microsoft.com/office/drawing/2014/main" id="{48A40DB9-0D5A-4C15-AF6D-44A8E7F8F3F9}"/>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7" name="Oval 390">
                <a:extLst>
                  <a:ext uri="{FF2B5EF4-FFF2-40B4-BE49-F238E27FC236}">
                    <a16:creationId xmlns:a16="http://schemas.microsoft.com/office/drawing/2014/main" id="{F4DA8E6E-033B-4E9E-83A6-FA95F90299A5}"/>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8" name="Oval 391">
                <a:extLst>
                  <a:ext uri="{FF2B5EF4-FFF2-40B4-BE49-F238E27FC236}">
                    <a16:creationId xmlns:a16="http://schemas.microsoft.com/office/drawing/2014/main" id="{F5222A75-4A60-41B1-A636-43CED89BF87D}"/>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9" name="Oval 392">
                <a:extLst>
                  <a:ext uri="{FF2B5EF4-FFF2-40B4-BE49-F238E27FC236}">
                    <a16:creationId xmlns:a16="http://schemas.microsoft.com/office/drawing/2014/main" id="{A41954F9-B8FC-40BD-9550-D970A6E4AEAB}"/>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0" name="Oval 393">
                <a:extLst>
                  <a:ext uri="{FF2B5EF4-FFF2-40B4-BE49-F238E27FC236}">
                    <a16:creationId xmlns:a16="http://schemas.microsoft.com/office/drawing/2014/main" id="{C771AF8F-D86A-42E8-866C-0E9818D84D9E}"/>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1" name="Oval 394">
                <a:extLst>
                  <a:ext uri="{FF2B5EF4-FFF2-40B4-BE49-F238E27FC236}">
                    <a16:creationId xmlns:a16="http://schemas.microsoft.com/office/drawing/2014/main" id="{ED096056-7182-4384-8F48-59968390DC93}"/>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2" name="Oval 395">
                <a:extLst>
                  <a:ext uri="{FF2B5EF4-FFF2-40B4-BE49-F238E27FC236}">
                    <a16:creationId xmlns:a16="http://schemas.microsoft.com/office/drawing/2014/main" id="{E9D7B1B8-85BA-4713-82A2-DFAA82B6C43E}"/>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3" name="Oval 396">
                <a:extLst>
                  <a:ext uri="{FF2B5EF4-FFF2-40B4-BE49-F238E27FC236}">
                    <a16:creationId xmlns:a16="http://schemas.microsoft.com/office/drawing/2014/main" id="{947CD17F-28FE-4C90-825C-8376314C54ED}"/>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4" name="Oval 397">
                <a:extLst>
                  <a:ext uri="{FF2B5EF4-FFF2-40B4-BE49-F238E27FC236}">
                    <a16:creationId xmlns:a16="http://schemas.microsoft.com/office/drawing/2014/main" id="{FC32B19C-2997-4777-A192-8DD87B14896F}"/>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5" name="Oval 398">
                <a:extLst>
                  <a:ext uri="{FF2B5EF4-FFF2-40B4-BE49-F238E27FC236}">
                    <a16:creationId xmlns:a16="http://schemas.microsoft.com/office/drawing/2014/main" id="{26C87A45-4083-4D70-BC17-EAC4D5C7205B}"/>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6" name="Oval 399">
                <a:extLst>
                  <a:ext uri="{FF2B5EF4-FFF2-40B4-BE49-F238E27FC236}">
                    <a16:creationId xmlns:a16="http://schemas.microsoft.com/office/drawing/2014/main" id="{C493746F-ED70-4CB1-9DF8-6BFD3C23BA1F}"/>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7" name="Oval 400">
                <a:extLst>
                  <a:ext uri="{FF2B5EF4-FFF2-40B4-BE49-F238E27FC236}">
                    <a16:creationId xmlns:a16="http://schemas.microsoft.com/office/drawing/2014/main" id="{B63A79AF-588E-4233-954B-96AC0517878D}"/>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8" name="Oval 401">
                <a:extLst>
                  <a:ext uri="{FF2B5EF4-FFF2-40B4-BE49-F238E27FC236}">
                    <a16:creationId xmlns:a16="http://schemas.microsoft.com/office/drawing/2014/main" id="{40D61E7B-2520-493D-8FB4-AAC8718F8142}"/>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9" name="Oval 402">
                <a:extLst>
                  <a:ext uri="{FF2B5EF4-FFF2-40B4-BE49-F238E27FC236}">
                    <a16:creationId xmlns:a16="http://schemas.microsoft.com/office/drawing/2014/main" id="{8E4EB0D5-B279-4E37-8B1F-EBF7222A8D9E}"/>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0" name="Oval 403">
                <a:extLst>
                  <a:ext uri="{FF2B5EF4-FFF2-40B4-BE49-F238E27FC236}">
                    <a16:creationId xmlns:a16="http://schemas.microsoft.com/office/drawing/2014/main" id="{0B3907B5-4D7D-429E-A680-DCB2F9A904C2}"/>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1" name="Oval 404">
                <a:extLst>
                  <a:ext uri="{FF2B5EF4-FFF2-40B4-BE49-F238E27FC236}">
                    <a16:creationId xmlns:a16="http://schemas.microsoft.com/office/drawing/2014/main" id="{A3E80871-722D-4F26-8535-C0DCC2631A4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2" name="Oval 405">
                <a:extLst>
                  <a:ext uri="{FF2B5EF4-FFF2-40B4-BE49-F238E27FC236}">
                    <a16:creationId xmlns:a16="http://schemas.microsoft.com/office/drawing/2014/main" id="{A5D61F50-8ED6-411E-B5FD-B5D227070B36}"/>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4" name="Group 607">
              <a:extLst>
                <a:ext uri="{FF2B5EF4-FFF2-40B4-BE49-F238E27FC236}">
                  <a16:creationId xmlns:a16="http://schemas.microsoft.com/office/drawing/2014/main" id="{B0F491BC-87FC-439E-94A7-D7F324C33E0D}"/>
                </a:ext>
              </a:extLst>
            </p:cNvPr>
            <p:cNvGrpSpPr/>
            <p:nvPr/>
          </p:nvGrpSpPr>
          <p:grpSpPr bwMode="auto">
            <a:xfrm>
              <a:off x="453" y="1776"/>
              <a:ext cx="2722" cy="574"/>
              <a:chOff x="453" y="1776"/>
              <a:chExt cx="2722" cy="574"/>
            </a:xfrm>
            <a:grpFill/>
          </p:grpSpPr>
          <p:sp>
            <p:nvSpPr>
              <p:cNvPr id="233" name="Oval 407">
                <a:extLst>
                  <a:ext uri="{FF2B5EF4-FFF2-40B4-BE49-F238E27FC236}">
                    <a16:creationId xmlns:a16="http://schemas.microsoft.com/office/drawing/2014/main" id="{79B5475C-DDAF-4C68-9FBB-82C8369CB771}"/>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4" name="Oval 408">
                <a:extLst>
                  <a:ext uri="{FF2B5EF4-FFF2-40B4-BE49-F238E27FC236}">
                    <a16:creationId xmlns:a16="http://schemas.microsoft.com/office/drawing/2014/main" id="{BE660598-D62B-4FAE-9EDA-4BB7CAD29959}"/>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5" name="Oval 409">
                <a:extLst>
                  <a:ext uri="{FF2B5EF4-FFF2-40B4-BE49-F238E27FC236}">
                    <a16:creationId xmlns:a16="http://schemas.microsoft.com/office/drawing/2014/main" id="{5F3F33B4-271C-40D0-AD0A-149BAE095CF9}"/>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6" name="Oval 410">
                <a:extLst>
                  <a:ext uri="{FF2B5EF4-FFF2-40B4-BE49-F238E27FC236}">
                    <a16:creationId xmlns:a16="http://schemas.microsoft.com/office/drawing/2014/main" id="{ADDFCA03-5FAE-4E32-A4CC-AC537DB33C08}"/>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7" name="Oval 411">
                <a:extLst>
                  <a:ext uri="{FF2B5EF4-FFF2-40B4-BE49-F238E27FC236}">
                    <a16:creationId xmlns:a16="http://schemas.microsoft.com/office/drawing/2014/main" id="{3352951A-C942-41BC-AFAB-89808649D0D5}"/>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8" name="Oval 412">
                <a:extLst>
                  <a:ext uri="{FF2B5EF4-FFF2-40B4-BE49-F238E27FC236}">
                    <a16:creationId xmlns:a16="http://schemas.microsoft.com/office/drawing/2014/main" id="{F7A382F1-CB8C-4F9D-8CA4-8CD21EB4D8C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9" name="Oval 413">
                <a:extLst>
                  <a:ext uri="{FF2B5EF4-FFF2-40B4-BE49-F238E27FC236}">
                    <a16:creationId xmlns:a16="http://schemas.microsoft.com/office/drawing/2014/main" id="{0A2F8837-FF4F-4D17-8418-CB54601F02AB}"/>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0" name="Oval 414">
                <a:extLst>
                  <a:ext uri="{FF2B5EF4-FFF2-40B4-BE49-F238E27FC236}">
                    <a16:creationId xmlns:a16="http://schemas.microsoft.com/office/drawing/2014/main" id="{C900B911-F33E-493B-A13A-C0CB69128715}"/>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1" name="Oval 415">
                <a:extLst>
                  <a:ext uri="{FF2B5EF4-FFF2-40B4-BE49-F238E27FC236}">
                    <a16:creationId xmlns:a16="http://schemas.microsoft.com/office/drawing/2014/main" id="{23374AC1-B6DC-4E35-8F91-4FB35C372687}"/>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2" name="Oval 416">
                <a:extLst>
                  <a:ext uri="{FF2B5EF4-FFF2-40B4-BE49-F238E27FC236}">
                    <a16:creationId xmlns:a16="http://schemas.microsoft.com/office/drawing/2014/main" id="{86CA31C8-C0DC-4AFF-BE0D-F01751AFADF6}"/>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3" name="Oval 417">
                <a:extLst>
                  <a:ext uri="{FF2B5EF4-FFF2-40B4-BE49-F238E27FC236}">
                    <a16:creationId xmlns:a16="http://schemas.microsoft.com/office/drawing/2014/main" id="{3B77D60B-7889-4FD0-97D0-427DF6FAAD07}"/>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4" name="Oval 418">
                <a:extLst>
                  <a:ext uri="{FF2B5EF4-FFF2-40B4-BE49-F238E27FC236}">
                    <a16:creationId xmlns:a16="http://schemas.microsoft.com/office/drawing/2014/main" id="{946366CE-C118-4D6B-9EEA-C9FB202D34E9}"/>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5" name="Oval 419">
                <a:extLst>
                  <a:ext uri="{FF2B5EF4-FFF2-40B4-BE49-F238E27FC236}">
                    <a16:creationId xmlns:a16="http://schemas.microsoft.com/office/drawing/2014/main" id="{064B4821-CC04-4349-BCEC-321B84B1902E}"/>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6" name="Oval 420">
                <a:extLst>
                  <a:ext uri="{FF2B5EF4-FFF2-40B4-BE49-F238E27FC236}">
                    <a16:creationId xmlns:a16="http://schemas.microsoft.com/office/drawing/2014/main" id="{4AE4A0D8-F2AF-45F9-9A05-1F7D1057B627}"/>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7" name="Oval 421">
                <a:extLst>
                  <a:ext uri="{FF2B5EF4-FFF2-40B4-BE49-F238E27FC236}">
                    <a16:creationId xmlns:a16="http://schemas.microsoft.com/office/drawing/2014/main" id="{F378E790-3B8F-4E76-BACC-B88A093A5021}"/>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8" name="Oval 422">
                <a:extLst>
                  <a:ext uri="{FF2B5EF4-FFF2-40B4-BE49-F238E27FC236}">
                    <a16:creationId xmlns:a16="http://schemas.microsoft.com/office/drawing/2014/main" id="{930E2295-EB1D-46BA-BAA9-C75910248544}"/>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9" name="Oval 423">
                <a:extLst>
                  <a:ext uri="{FF2B5EF4-FFF2-40B4-BE49-F238E27FC236}">
                    <a16:creationId xmlns:a16="http://schemas.microsoft.com/office/drawing/2014/main" id="{578A24F6-E3C5-4082-9674-87D2CCD7900D}"/>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0" name="Oval 424">
                <a:extLst>
                  <a:ext uri="{FF2B5EF4-FFF2-40B4-BE49-F238E27FC236}">
                    <a16:creationId xmlns:a16="http://schemas.microsoft.com/office/drawing/2014/main" id="{9F22E341-F32C-443C-97D9-5065FB2002AF}"/>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1" name="Oval 425">
                <a:extLst>
                  <a:ext uri="{FF2B5EF4-FFF2-40B4-BE49-F238E27FC236}">
                    <a16:creationId xmlns:a16="http://schemas.microsoft.com/office/drawing/2014/main" id="{95CFD2C4-8DBC-4C3B-B4A0-6D764F47EDE8}"/>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2" name="Oval 426">
                <a:extLst>
                  <a:ext uri="{FF2B5EF4-FFF2-40B4-BE49-F238E27FC236}">
                    <a16:creationId xmlns:a16="http://schemas.microsoft.com/office/drawing/2014/main" id="{FC8E7841-FBF3-45C9-9BF6-C871EBE939E4}"/>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3" name="Oval 427">
                <a:extLst>
                  <a:ext uri="{FF2B5EF4-FFF2-40B4-BE49-F238E27FC236}">
                    <a16:creationId xmlns:a16="http://schemas.microsoft.com/office/drawing/2014/main" id="{49A740D4-8644-4920-A0BC-B00C10DC70FD}"/>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4" name="Oval 428">
                <a:extLst>
                  <a:ext uri="{FF2B5EF4-FFF2-40B4-BE49-F238E27FC236}">
                    <a16:creationId xmlns:a16="http://schemas.microsoft.com/office/drawing/2014/main" id="{E8DA8196-4074-4942-9EE8-1882645A1FAA}"/>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5" name="Oval 429">
                <a:extLst>
                  <a:ext uri="{FF2B5EF4-FFF2-40B4-BE49-F238E27FC236}">
                    <a16:creationId xmlns:a16="http://schemas.microsoft.com/office/drawing/2014/main" id="{01B013AB-12A6-4294-A3A7-68EFDD84AE40}"/>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6" name="Oval 430">
                <a:extLst>
                  <a:ext uri="{FF2B5EF4-FFF2-40B4-BE49-F238E27FC236}">
                    <a16:creationId xmlns:a16="http://schemas.microsoft.com/office/drawing/2014/main" id="{4DD445BE-A198-42A9-8F13-B166DD7BAD54}"/>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7" name="Oval 431">
                <a:extLst>
                  <a:ext uri="{FF2B5EF4-FFF2-40B4-BE49-F238E27FC236}">
                    <a16:creationId xmlns:a16="http://schemas.microsoft.com/office/drawing/2014/main" id="{D8711881-67F3-47E1-9062-DED302C0A714}"/>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8" name="Oval 432">
                <a:extLst>
                  <a:ext uri="{FF2B5EF4-FFF2-40B4-BE49-F238E27FC236}">
                    <a16:creationId xmlns:a16="http://schemas.microsoft.com/office/drawing/2014/main" id="{D5AF6E98-26C0-48E9-B376-F01D338FF3B4}"/>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9" name="Oval 433">
                <a:extLst>
                  <a:ext uri="{FF2B5EF4-FFF2-40B4-BE49-F238E27FC236}">
                    <a16:creationId xmlns:a16="http://schemas.microsoft.com/office/drawing/2014/main" id="{93CB7729-082E-4C6A-9460-00115CFF697F}"/>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0" name="Oval 434">
                <a:extLst>
                  <a:ext uri="{FF2B5EF4-FFF2-40B4-BE49-F238E27FC236}">
                    <a16:creationId xmlns:a16="http://schemas.microsoft.com/office/drawing/2014/main" id="{FC68D135-C4F5-4D62-AEF7-C034767D8E9B}"/>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1" name="Oval 435">
                <a:extLst>
                  <a:ext uri="{FF2B5EF4-FFF2-40B4-BE49-F238E27FC236}">
                    <a16:creationId xmlns:a16="http://schemas.microsoft.com/office/drawing/2014/main" id="{D19BFB52-AF85-4941-8DE3-63512358760A}"/>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2" name="Oval 436">
                <a:extLst>
                  <a:ext uri="{FF2B5EF4-FFF2-40B4-BE49-F238E27FC236}">
                    <a16:creationId xmlns:a16="http://schemas.microsoft.com/office/drawing/2014/main" id="{EEF6EBE9-A403-403D-84FD-C103FBE60D11}"/>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3" name="Oval 437">
                <a:extLst>
                  <a:ext uri="{FF2B5EF4-FFF2-40B4-BE49-F238E27FC236}">
                    <a16:creationId xmlns:a16="http://schemas.microsoft.com/office/drawing/2014/main" id="{AB5653C3-AAA4-4C86-BD36-EBD37B15ABFA}"/>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4" name="Oval 438">
                <a:extLst>
                  <a:ext uri="{FF2B5EF4-FFF2-40B4-BE49-F238E27FC236}">
                    <a16:creationId xmlns:a16="http://schemas.microsoft.com/office/drawing/2014/main" id="{18D23E35-D1BB-4B02-B402-D086F36485A1}"/>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5" name="Oval 439">
                <a:extLst>
                  <a:ext uri="{FF2B5EF4-FFF2-40B4-BE49-F238E27FC236}">
                    <a16:creationId xmlns:a16="http://schemas.microsoft.com/office/drawing/2014/main" id="{B95DCFB1-13CE-467B-A3A8-7DBE0A42F21E}"/>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6" name="Oval 440">
                <a:extLst>
                  <a:ext uri="{FF2B5EF4-FFF2-40B4-BE49-F238E27FC236}">
                    <a16:creationId xmlns:a16="http://schemas.microsoft.com/office/drawing/2014/main" id="{E332A4B3-32DD-4659-8D5D-4B9FD94AB4CA}"/>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7" name="Oval 441">
                <a:extLst>
                  <a:ext uri="{FF2B5EF4-FFF2-40B4-BE49-F238E27FC236}">
                    <a16:creationId xmlns:a16="http://schemas.microsoft.com/office/drawing/2014/main" id="{1A18EF6E-B422-4D13-AB86-B5D03D879DC9}"/>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8" name="Oval 442">
                <a:extLst>
                  <a:ext uri="{FF2B5EF4-FFF2-40B4-BE49-F238E27FC236}">
                    <a16:creationId xmlns:a16="http://schemas.microsoft.com/office/drawing/2014/main" id="{52702A00-A3F8-4FD1-901B-4C555879F320}"/>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9" name="Oval 443">
                <a:extLst>
                  <a:ext uri="{FF2B5EF4-FFF2-40B4-BE49-F238E27FC236}">
                    <a16:creationId xmlns:a16="http://schemas.microsoft.com/office/drawing/2014/main" id="{B8765754-682B-4BB4-A18A-CF22579566C4}"/>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0" name="Oval 444">
                <a:extLst>
                  <a:ext uri="{FF2B5EF4-FFF2-40B4-BE49-F238E27FC236}">
                    <a16:creationId xmlns:a16="http://schemas.microsoft.com/office/drawing/2014/main" id="{44F2C1B1-DE7B-46FE-A755-D3A96E2C9B8F}"/>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1" name="Oval 445">
                <a:extLst>
                  <a:ext uri="{FF2B5EF4-FFF2-40B4-BE49-F238E27FC236}">
                    <a16:creationId xmlns:a16="http://schemas.microsoft.com/office/drawing/2014/main" id="{DCBF52EC-5312-40E7-A4BE-24F985931F9F}"/>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2" name="Oval 446">
                <a:extLst>
                  <a:ext uri="{FF2B5EF4-FFF2-40B4-BE49-F238E27FC236}">
                    <a16:creationId xmlns:a16="http://schemas.microsoft.com/office/drawing/2014/main" id="{D2E83B5C-7193-46D2-ACC2-AB8EEFF2C8E8}"/>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3" name="Oval 447">
                <a:extLst>
                  <a:ext uri="{FF2B5EF4-FFF2-40B4-BE49-F238E27FC236}">
                    <a16:creationId xmlns:a16="http://schemas.microsoft.com/office/drawing/2014/main" id="{8E14DD4C-FB2B-4DBF-ABFE-E17ABA0F36FF}"/>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4" name="Oval 448">
                <a:extLst>
                  <a:ext uri="{FF2B5EF4-FFF2-40B4-BE49-F238E27FC236}">
                    <a16:creationId xmlns:a16="http://schemas.microsoft.com/office/drawing/2014/main" id="{537E1EEB-F995-454B-AA0C-895E5764D40D}"/>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5" name="Oval 449">
                <a:extLst>
                  <a:ext uri="{FF2B5EF4-FFF2-40B4-BE49-F238E27FC236}">
                    <a16:creationId xmlns:a16="http://schemas.microsoft.com/office/drawing/2014/main" id="{843CFEE9-531A-4CD6-8C6A-7744CA1497AD}"/>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6" name="Oval 450">
                <a:extLst>
                  <a:ext uri="{FF2B5EF4-FFF2-40B4-BE49-F238E27FC236}">
                    <a16:creationId xmlns:a16="http://schemas.microsoft.com/office/drawing/2014/main" id="{FA3CAE87-B44C-424F-A10E-A6C56B4FD147}"/>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7" name="Oval 451">
                <a:extLst>
                  <a:ext uri="{FF2B5EF4-FFF2-40B4-BE49-F238E27FC236}">
                    <a16:creationId xmlns:a16="http://schemas.microsoft.com/office/drawing/2014/main" id="{88D924BA-68F3-4E4B-8A89-A8CE1600897E}"/>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8" name="Oval 452">
                <a:extLst>
                  <a:ext uri="{FF2B5EF4-FFF2-40B4-BE49-F238E27FC236}">
                    <a16:creationId xmlns:a16="http://schemas.microsoft.com/office/drawing/2014/main" id="{72FA409E-1CA3-4A3C-89E8-24A4087086F6}"/>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9" name="Oval 453">
                <a:extLst>
                  <a:ext uri="{FF2B5EF4-FFF2-40B4-BE49-F238E27FC236}">
                    <a16:creationId xmlns:a16="http://schemas.microsoft.com/office/drawing/2014/main" id="{E377D20F-4179-444D-A6ED-C5DE580B8F6A}"/>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0" name="Oval 454">
                <a:extLst>
                  <a:ext uri="{FF2B5EF4-FFF2-40B4-BE49-F238E27FC236}">
                    <a16:creationId xmlns:a16="http://schemas.microsoft.com/office/drawing/2014/main" id="{0718FD5F-62D4-44E6-8F7F-0723602550B8}"/>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1" name="Oval 455">
                <a:extLst>
                  <a:ext uri="{FF2B5EF4-FFF2-40B4-BE49-F238E27FC236}">
                    <a16:creationId xmlns:a16="http://schemas.microsoft.com/office/drawing/2014/main" id="{B0C151D2-BE0C-4938-BE8D-F2F167DC3C29}"/>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2" name="Oval 456">
                <a:extLst>
                  <a:ext uri="{FF2B5EF4-FFF2-40B4-BE49-F238E27FC236}">
                    <a16:creationId xmlns:a16="http://schemas.microsoft.com/office/drawing/2014/main" id="{70D4B980-92A0-4E40-AA88-B514F9410445}"/>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3" name="Oval 457">
                <a:extLst>
                  <a:ext uri="{FF2B5EF4-FFF2-40B4-BE49-F238E27FC236}">
                    <a16:creationId xmlns:a16="http://schemas.microsoft.com/office/drawing/2014/main" id="{CC3EFF74-6AA1-486A-BAEB-98F5AA01D374}"/>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4" name="Oval 458">
                <a:extLst>
                  <a:ext uri="{FF2B5EF4-FFF2-40B4-BE49-F238E27FC236}">
                    <a16:creationId xmlns:a16="http://schemas.microsoft.com/office/drawing/2014/main" id="{59D6348F-39FF-4447-916F-2ACE09CEE00F}"/>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5" name="Oval 459">
                <a:extLst>
                  <a:ext uri="{FF2B5EF4-FFF2-40B4-BE49-F238E27FC236}">
                    <a16:creationId xmlns:a16="http://schemas.microsoft.com/office/drawing/2014/main" id="{43143BD7-EB9F-4B7F-85CB-B2D821894869}"/>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6" name="Oval 460">
                <a:extLst>
                  <a:ext uri="{FF2B5EF4-FFF2-40B4-BE49-F238E27FC236}">
                    <a16:creationId xmlns:a16="http://schemas.microsoft.com/office/drawing/2014/main" id="{47253F15-4F50-4398-87CC-45DC484E67F7}"/>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7" name="Oval 461">
                <a:extLst>
                  <a:ext uri="{FF2B5EF4-FFF2-40B4-BE49-F238E27FC236}">
                    <a16:creationId xmlns:a16="http://schemas.microsoft.com/office/drawing/2014/main" id="{23B964D9-9B07-40CE-AA69-312366E85381}"/>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8" name="Oval 462">
                <a:extLst>
                  <a:ext uri="{FF2B5EF4-FFF2-40B4-BE49-F238E27FC236}">
                    <a16:creationId xmlns:a16="http://schemas.microsoft.com/office/drawing/2014/main" id="{B51A8E52-4C49-4F1F-9F59-8260204FE3D0}"/>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9" name="Oval 463">
                <a:extLst>
                  <a:ext uri="{FF2B5EF4-FFF2-40B4-BE49-F238E27FC236}">
                    <a16:creationId xmlns:a16="http://schemas.microsoft.com/office/drawing/2014/main" id="{364157F6-0AC5-4808-8918-ECAD4E3530B6}"/>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0" name="Oval 464">
                <a:extLst>
                  <a:ext uri="{FF2B5EF4-FFF2-40B4-BE49-F238E27FC236}">
                    <a16:creationId xmlns:a16="http://schemas.microsoft.com/office/drawing/2014/main" id="{343454A6-5137-4F79-8605-1E9973C755FF}"/>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1" name="Oval 465">
                <a:extLst>
                  <a:ext uri="{FF2B5EF4-FFF2-40B4-BE49-F238E27FC236}">
                    <a16:creationId xmlns:a16="http://schemas.microsoft.com/office/drawing/2014/main" id="{3B9B7B86-1AC6-40AD-BB9B-6B7C2E4A18D7}"/>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2" name="Oval 466">
                <a:extLst>
                  <a:ext uri="{FF2B5EF4-FFF2-40B4-BE49-F238E27FC236}">
                    <a16:creationId xmlns:a16="http://schemas.microsoft.com/office/drawing/2014/main" id="{8BA35755-7C83-4E2F-8497-4C8F4311D1B0}"/>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3" name="Oval 467">
                <a:extLst>
                  <a:ext uri="{FF2B5EF4-FFF2-40B4-BE49-F238E27FC236}">
                    <a16:creationId xmlns:a16="http://schemas.microsoft.com/office/drawing/2014/main" id="{17921EA3-7EC8-465C-8C70-708456608F6B}"/>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4" name="Oval 468">
                <a:extLst>
                  <a:ext uri="{FF2B5EF4-FFF2-40B4-BE49-F238E27FC236}">
                    <a16:creationId xmlns:a16="http://schemas.microsoft.com/office/drawing/2014/main" id="{CC7EB5EF-4DE0-40E3-ACC0-A9C9BB739350}"/>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5" name="Oval 469">
                <a:extLst>
                  <a:ext uri="{FF2B5EF4-FFF2-40B4-BE49-F238E27FC236}">
                    <a16:creationId xmlns:a16="http://schemas.microsoft.com/office/drawing/2014/main" id="{FCB64580-D00D-432A-A8A9-AC2D0672D20A}"/>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6" name="Oval 470">
                <a:extLst>
                  <a:ext uri="{FF2B5EF4-FFF2-40B4-BE49-F238E27FC236}">
                    <a16:creationId xmlns:a16="http://schemas.microsoft.com/office/drawing/2014/main" id="{700B83A3-3ACF-4068-A0C7-718C2AB73F42}"/>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7" name="Oval 471">
                <a:extLst>
                  <a:ext uri="{FF2B5EF4-FFF2-40B4-BE49-F238E27FC236}">
                    <a16:creationId xmlns:a16="http://schemas.microsoft.com/office/drawing/2014/main" id="{344F81FC-16F1-4E85-8676-5781F73F85C7}"/>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8" name="Oval 472">
                <a:extLst>
                  <a:ext uri="{FF2B5EF4-FFF2-40B4-BE49-F238E27FC236}">
                    <a16:creationId xmlns:a16="http://schemas.microsoft.com/office/drawing/2014/main" id="{FE1CD84A-C7B0-401E-8406-86DFB089FC12}"/>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9" name="Oval 473">
                <a:extLst>
                  <a:ext uri="{FF2B5EF4-FFF2-40B4-BE49-F238E27FC236}">
                    <a16:creationId xmlns:a16="http://schemas.microsoft.com/office/drawing/2014/main" id="{87F124D5-9CC8-467B-B9C1-DFE630B15E8B}"/>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0" name="Oval 474">
                <a:extLst>
                  <a:ext uri="{FF2B5EF4-FFF2-40B4-BE49-F238E27FC236}">
                    <a16:creationId xmlns:a16="http://schemas.microsoft.com/office/drawing/2014/main" id="{6A7EBCA7-7556-4DBF-93A1-5AD2D69A6447}"/>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1" name="Oval 475">
                <a:extLst>
                  <a:ext uri="{FF2B5EF4-FFF2-40B4-BE49-F238E27FC236}">
                    <a16:creationId xmlns:a16="http://schemas.microsoft.com/office/drawing/2014/main" id="{7FC10985-41E1-4794-9F67-5E1EBD89A11D}"/>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2" name="Oval 476">
                <a:extLst>
                  <a:ext uri="{FF2B5EF4-FFF2-40B4-BE49-F238E27FC236}">
                    <a16:creationId xmlns:a16="http://schemas.microsoft.com/office/drawing/2014/main" id="{C31B43DD-87DE-4118-BB66-3FAE002FFC05}"/>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3" name="Oval 477">
                <a:extLst>
                  <a:ext uri="{FF2B5EF4-FFF2-40B4-BE49-F238E27FC236}">
                    <a16:creationId xmlns:a16="http://schemas.microsoft.com/office/drawing/2014/main" id="{1C5B8EC5-EC74-4E47-8379-C70239539710}"/>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4" name="Oval 478">
                <a:extLst>
                  <a:ext uri="{FF2B5EF4-FFF2-40B4-BE49-F238E27FC236}">
                    <a16:creationId xmlns:a16="http://schemas.microsoft.com/office/drawing/2014/main" id="{7E513E36-48B0-4190-92DD-C342F869F106}"/>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5" name="Oval 479">
                <a:extLst>
                  <a:ext uri="{FF2B5EF4-FFF2-40B4-BE49-F238E27FC236}">
                    <a16:creationId xmlns:a16="http://schemas.microsoft.com/office/drawing/2014/main" id="{36BB4359-C8EC-4304-8FB7-84E4319B0A10}"/>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6" name="Oval 480">
                <a:extLst>
                  <a:ext uri="{FF2B5EF4-FFF2-40B4-BE49-F238E27FC236}">
                    <a16:creationId xmlns:a16="http://schemas.microsoft.com/office/drawing/2014/main" id="{3708E925-84F1-4D46-A547-DC6CC9B73015}"/>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7" name="Oval 481">
                <a:extLst>
                  <a:ext uri="{FF2B5EF4-FFF2-40B4-BE49-F238E27FC236}">
                    <a16:creationId xmlns:a16="http://schemas.microsoft.com/office/drawing/2014/main" id="{FD82D9B9-879B-45F5-972C-191FDC28F07F}"/>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8" name="Oval 482">
                <a:extLst>
                  <a:ext uri="{FF2B5EF4-FFF2-40B4-BE49-F238E27FC236}">
                    <a16:creationId xmlns:a16="http://schemas.microsoft.com/office/drawing/2014/main" id="{F1C809FE-6B82-4EA0-B5D3-2FEBF7D96D6B}"/>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9" name="Oval 483">
                <a:extLst>
                  <a:ext uri="{FF2B5EF4-FFF2-40B4-BE49-F238E27FC236}">
                    <a16:creationId xmlns:a16="http://schemas.microsoft.com/office/drawing/2014/main" id="{70F270C4-D6D9-4A25-8AE5-A54884484466}"/>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0" name="Oval 484">
                <a:extLst>
                  <a:ext uri="{FF2B5EF4-FFF2-40B4-BE49-F238E27FC236}">
                    <a16:creationId xmlns:a16="http://schemas.microsoft.com/office/drawing/2014/main" id="{26191BD2-E9ED-4D52-8253-B124CF684757}"/>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1" name="Oval 485">
                <a:extLst>
                  <a:ext uri="{FF2B5EF4-FFF2-40B4-BE49-F238E27FC236}">
                    <a16:creationId xmlns:a16="http://schemas.microsoft.com/office/drawing/2014/main" id="{BA9F6C9A-9D10-43CB-B56A-C4D47440E17D}"/>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2" name="Oval 486">
                <a:extLst>
                  <a:ext uri="{FF2B5EF4-FFF2-40B4-BE49-F238E27FC236}">
                    <a16:creationId xmlns:a16="http://schemas.microsoft.com/office/drawing/2014/main" id="{5147CF4B-186A-4DFA-B62A-928173BD9CB4}"/>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3" name="Oval 487">
                <a:extLst>
                  <a:ext uri="{FF2B5EF4-FFF2-40B4-BE49-F238E27FC236}">
                    <a16:creationId xmlns:a16="http://schemas.microsoft.com/office/drawing/2014/main" id="{914E6099-D3E3-491E-9008-6C02B260A18B}"/>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4" name="Oval 488">
                <a:extLst>
                  <a:ext uri="{FF2B5EF4-FFF2-40B4-BE49-F238E27FC236}">
                    <a16:creationId xmlns:a16="http://schemas.microsoft.com/office/drawing/2014/main" id="{5F442773-FAD3-4F47-8B98-08E3590EA963}"/>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5" name="Oval 489">
                <a:extLst>
                  <a:ext uri="{FF2B5EF4-FFF2-40B4-BE49-F238E27FC236}">
                    <a16:creationId xmlns:a16="http://schemas.microsoft.com/office/drawing/2014/main" id="{C69EBA97-61C8-46B8-B1E0-C56972B7E2B3}"/>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6" name="Oval 490">
                <a:extLst>
                  <a:ext uri="{FF2B5EF4-FFF2-40B4-BE49-F238E27FC236}">
                    <a16:creationId xmlns:a16="http://schemas.microsoft.com/office/drawing/2014/main" id="{6E7F7E14-62BD-41D2-9656-8469A9601336}"/>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7" name="Oval 491">
                <a:extLst>
                  <a:ext uri="{FF2B5EF4-FFF2-40B4-BE49-F238E27FC236}">
                    <a16:creationId xmlns:a16="http://schemas.microsoft.com/office/drawing/2014/main" id="{6D7BB0E2-9448-49B2-8101-33775E3806D7}"/>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8" name="Oval 492">
                <a:extLst>
                  <a:ext uri="{FF2B5EF4-FFF2-40B4-BE49-F238E27FC236}">
                    <a16:creationId xmlns:a16="http://schemas.microsoft.com/office/drawing/2014/main" id="{EEF28356-2B7C-4833-8590-0B5166262BDA}"/>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9" name="Oval 493">
                <a:extLst>
                  <a:ext uri="{FF2B5EF4-FFF2-40B4-BE49-F238E27FC236}">
                    <a16:creationId xmlns:a16="http://schemas.microsoft.com/office/drawing/2014/main" id="{E6826E64-97A6-4047-8C03-D7303EC30F74}"/>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0" name="Oval 494">
                <a:extLst>
                  <a:ext uri="{FF2B5EF4-FFF2-40B4-BE49-F238E27FC236}">
                    <a16:creationId xmlns:a16="http://schemas.microsoft.com/office/drawing/2014/main" id="{6D0A5668-3E74-4432-BBD6-9571CC6ECAAE}"/>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1" name="Oval 495">
                <a:extLst>
                  <a:ext uri="{FF2B5EF4-FFF2-40B4-BE49-F238E27FC236}">
                    <a16:creationId xmlns:a16="http://schemas.microsoft.com/office/drawing/2014/main" id="{08AE5FBC-A17D-45B9-94E6-CF38BEC11E3F}"/>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2" name="Oval 496">
                <a:extLst>
                  <a:ext uri="{FF2B5EF4-FFF2-40B4-BE49-F238E27FC236}">
                    <a16:creationId xmlns:a16="http://schemas.microsoft.com/office/drawing/2014/main" id="{7FD33A2E-1EC0-4683-A385-89DFC8006E06}"/>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3" name="Oval 497">
                <a:extLst>
                  <a:ext uri="{FF2B5EF4-FFF2-40B4-BE49-F238E27FC236}">
                    <a16:creationId xmlns:a16="http://schemas.microsoft.com/office/drawing/2014/main" id="{2D5811A8-4ECD-4B0C-BE11-95D66FD11582}"/>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4" name="Oval 498">
                <a:extLst>
                  <a:ext uri="{FF2B5EF4-FFF2-40B4-BE49-F238E27FC236}">
                    <a16:creationId xmlns:a16="http://schemas.microsoft.com/office/drawing/2014/main" id="{49F2820B-9031-480B-BA06-427954D969E7}"/>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5" name="Oval 499">
                <a:extLst>
                  <a:ext uri="{FF2B5EF4-FFF2-40B4-BE49-F238E27FC236}">
                    <a16:creationId xmlns:a16="http://schemas.microsoft.com/office/drawing/2014/main" id="{3C76A0E4-C3F2-43A1-A49D-E88036F34F79}"/>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6" name="Oval 500">
                <a:extLst>
                  <a:ext uri="{FF2B5EF4-FFF2-40B4-BE49-F238E27FC236}">
                    <a16:creationId xmlns:a16="http://schemas.microsoft.com/office/drawing/2014/main" id="{8F634D03-D208-4E4D-8796-6F2F38578022}"/>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7" name="Oval 501">
                <a:extLst>
                  <a:ext uri="{FF2B5EF4-FFF2-40B4-BE49-F238E27FC236}">
                    <a16:creationId xmlns:a16="http://schemas.microsoft.com/office/drawing/2014/main" id="{F8CEC44F-4FDC-425C-997C-DE8EEBA6AE44}"/>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8" name="Oval 502">
                <a:extLst>
                  <a:ext uri="{FF2B5EF4-FFF2-40B4-BE49-F238E27FC236}">
                    <a16:creationId xmlns:a16="http://schemas.microsoft.com/office/drawing/2014/main" id="{6CF91A20-D35D-4CA3-A0A4-194E43ACD310}"/>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9" name="Oval 503">
                <a:extLst>
                  <a:ext uri="{FF2B5EF4-FFF2-40B4-BE49-F238E27FC236}">
                    <a16:creationId xmlns:a16="http://schemas.microsoft.com/office/drawing/2014/main" id="{B75F2D6F-7BFA-4B6E-9992-2B27AA27EC98}"/>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0" name="Oval 504">
                <a:extLst>
                  <a:ext uri="{FF2B5EF4-FFF2-40B4-BE49-F238E27FC236}">
                    <a16:creationId xmlns:a16="http://schemas.microsoft.com/office/drawing/2014/main" id="{EFAF734B-66B0-4822-8FDD-21C065F19EFA}"/>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1" name="Oval 505">
                <a:extLst>
                  <a:ext uri="{FF2B5EF4-FFF2-40B4-BE49-F238E27FC236}">
                    <a16:creationId xmlns:a16="http://schemas.microsoft.com/office/drawing/2014/main" id="{FC352402-C63A-417C-A2AA-86ED7C58170B}"/>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2" name="Oval 506">
                <a:extLst>
                  <a:ext uri="{FF2B5EF4-FFF2-40B4-BE49-F238E27FC236}">
                    <a16:creationId xmlns:a16="http://schemas.microsoft.com/office/drawing/2014/main" id="{19EA183B-35EF-4D3E-9CE5-F812CCAF85C4}"/>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3" name="Oval 507">
                <a:extLst>
                  <a:ext uri="{FF2B5EF4-FFF2-40B4-BE49-F238E27FC236}">
                    <a16:creationId xmlns:a16="http://schemas.microsoft.com/office/drawing/2014/main" id="{617F3FBB-0EFC-481B-AB76-7D96A987D830}"/>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4" name="Oval 508">
                <a:extLst>
                  <a:ext uri="{FF2B5EF4-FFF2-40B4-BE49-F238E27FC236}">
                    <a16:creationId xmlns:a16="http://schemas.microsoft.com/office/drawing/2014/main" id="{835DC1E3-30F3-4BA3-8D09-20CFAF387221}"/>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5" name="Oval 509">
                <a:extLst>
                  <a:ext uri="{FF2B5EF4-FFF2-40B4-BE49-F238E27FC236}">
                    <a16:creationId xmlns:a16="http://schemas.microsoft.com/office/drawing/2014/main" id="{4FBD5A59-BCC0-4E22-884C-E3DE1726823C}"/>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6" name="Oval 510">
                <a:extLst>
                  <a:ext uri="{FF2B5EF4-FFF2-40B4-BE49-F238E27FC236}">
                    <a16:creationId xmlns:a16="http://schemas.microsoft.com/office/drawing/2014/main" id="{8F7BFF53-4167-4297-962D-2CC8CCE8FDBC}"/>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7" name="Oval 511">
                <a:extLst>
                  <a:ext uri="{FF2B5EF4-FFF2-40B4-BE49-F238E27FC236}">
                    <a16:creationId xmlns:a16="http://schemas.microsoft.com/office/drawing/2014/main" id="{2B7FB4A4-E1E1-4720-825C-F8182D8B4DA4}"/>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8" name="Oval 512">
                <a:extLst>
                  <a:ext uri="{FF2B5EF4-FFF2-40B4-BE49-F238E27FC236}">
                    <a16:creationId xmlns:a16="http://schemas.microsoft.com/office/drawing/2014/main" id="{74A74C93-B3C7-4200-8F9B-DC030FDF67CF}"/>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39" name="Oval 513">
                <a:extLst>
                  <a:ext uri="{FF2B5EF4-FFF2-40B4-BE49-F238E27FC236}">
                    <a16:creationId xmlns:a16="http://schemas.microsoft.com/office/drawing/2014/main" id="{22F77A18-D21B-43A9-8979-691DCF822269}"/>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0" name="Oval 514">
                <a:extLst>
                  <a:ext uri="{FF2B5EF4-FFF2-40B4-BE49-F238E27FC236}">
                    <a16:creationId xmlns:a16="http://schemas.microsoft.com/office/drawing/2014/main" id="{8AD68686-8477-49D2-8B9D-EC0255DE3738}"/>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1" name="Oval 515">
                <a:extLst>
                  <a:ext uri="{FF2B5EF4-FFF2-40B4-BE49-F238E27FC236}">
                    <a16:creationId xmlns:a16="http://schemas.microsoft.com/office/drawing/2014/main" id="{5F8C0D6B-DBA1-4DD0-B4D7-1E24368895E0}"/>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2" name="Oval 516">
                <a:extLst>
                  <a:ext uri="{FF2B5EF4-FFF2-40B4-BE49-F238E27FC236}">
                    <a16:creationId xmlns:a16="http://schemas.microsoft.com/office/drawing/2014/main" id="{80C81582-B7C0-4D1F-84D3-CF03E798D918}"/>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3" name="Oval 517">
                <a:extLst>
                  <a:ext uri="{FF2B5EF4-FFF2-40B4-BE49-F238E27FC236}">
                    <a16:creationId xmlns:a16="http://schemas.microsoft.com/office/drawing/2014/main" id="{0DF8B6B5-36B7-459B-99B9-C79F53FF94E2}"/>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4" name="Oval 518">
                <a:extLst>
                  <a:ext uri="{FF2B5EF4-FFF2-40B4-BE49-F238E27FC236}">
                    <a16:creationId xmlns:a16="http://schemas.microsoft.com/office/drawing/2014/main" id="{DCA7AA7F-F0E1-4D6A-BBAD-5AB25913F26D}"/>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5" name="Oval 519">
                <a:extLst>
                  <a:ext uri="{FF2B5EF4-FFF2-40B4-BE49-F238E27FC236}">
                    <a16:creationId xmlns:a16="http://schemas.microsoft.com/office/drawing/2014/main" id="{98BAFC0D-0ED2-4579-B0C6-405C544A3490}"/>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6" name="Oval 520">
                <a:extLst>
                  <a:ext uri="{FF2B5EF4-FFF2-40B4-BE49-F238E27FC236}">
                    <a16:creationId xmlns:a16="http://schemas.microsoft.com/office/drawing/2014/main" id="{2646073C-78F5-4B23-B2F5-D3979DD63E2D}"/>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7" name="Oval 521">
                <a:extLst>
                  <a:ext uri="{FF2B5EF4-FFF2-40B4-BE49-F238E27FC236}">
                    <a16:creationId xmlns:a16="http://schemas.microsoft.com/office/drawing/2014/main" id="{A9B53A67-1491-453D-A589-77A85724D673}"/>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8" name="Oval 522">
                <a:extLst>
                  <a:ext uri="{FF2B5EF4-FFF2-40B4-BE49-F238E27FC236}">
                    <a16:creationId xmlns:a16="http://schemas.microsoft.com/office/drawing/2014/main" id="{807716F5-03E8-4671-A6A4-B26B41950218}"/>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9" name="Oval 523">
                <a:extLst>
                  <a:ext uri="{FF2B5EF4-FFF2-40B4-BE49-F238E27FC236}">
                    <a16:creationId xmlns:a16="http://schemas.microsoft.com/office/drawing/2014/main" id="{3536DCDA-731A-4638-B93A-84A5DC5CF3FF}"/>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0" name="Oval 524">
                <a:extLst>
                  <a:ext uri="{FF2B5EF4-FFF2-40B4-BE49-F238E27FC236}">
                    <a16:creationId xmlns:a16="http://schemas.microsoft.com/office/drawing/2014/main" id="{40FDED1A-00A7-4B54-BCC4-596074FAE8DF}"/>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1" name="Oval 525">
                <a:extLst>
                  <a:ext uri="{FF2B5EF4-FFF2-40B4-BE49-F238E27FC236}">
                    <a16:creationId xmlns:a16="http://schemas.microsoft.com/office/drawing/2014/main" id="{8C3CDDB2-A32D-41ED-894C-0348BFC66CC1}"/>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2" name="Oval 526">
                <a:extLst>
                  <a:ext uri="{FF2B5EF4-FFF2-40B4-BE49-F238E27FC236}">
                    <a16:creationId xmlns:a16="http://schemas.microsoft.com/office/drawing/2014/main" id="{F4F03DD8-25C8-43E6-AF19-B44615012343}"/>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3" name="Oval 527">
                <a:extLst>
                  <a:ext uri="{FF2B5EF4-FFF2-40B4-BE49-F238E27FC236}">
                    <a16:creationId xmlns:a16="http://schemas.microsoft.com/office/drawing/2014/main" id="{68BC3F5D-078C-4C53-A737-7BB271F163DE}"/>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4" name="Oval 528">
                <a:extLst>
                  <a:ext uri="{FF2B5EF4-FFF2-40B4-BE49-F238E27FC236}">
                    <a16:creationId xmlns:a16="http://schemas.microsoft.com/office/drawing/2014/main" id="{E0103232-5D3E-43B8-8078-F99695911B89}"/>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5" name="Oval 529">
                <a:extLst>
                  <a:ext uri="{FF2B5EF4-FFF2-40B4-BE49-F238E27FC236}">
                    <a16:creationId xmlns:a16="http://schemas.microsoft.com/office/drawing/2014/main" id="{8AEDAEA0-3C85-40B8-A574-279A67759967}"/>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6" name="Oval 530">
                <a:extLst>
                  <a:ext uri="{FF2B5EF4-FFF2-40B4-BE49-F238E27FC236}">
                    <a16:creationId xmlns:a16="http://schemas.microsoft.com/office/drawing/2014/main" id="{342E3B15-99C0-46DC-90F5-B58C9E398C7E}"/>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7" name="Oval 531">
                <a:extLst>
                  <a:ext uri="{FF2B5EF4-FFF2-40B4-BE49-F238E27FC236}">
                    <a16:creationId xmlns:a16="http://schemas.microsoft.com/office/drawing/2014/main" id="{FB2BC7E9-0B2C-4B61-85FF-00D04EE9B702}"/>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8" name="Oval 532">
                <a:extLst>
                  <a:ext uri="{FF2B5EF4-FFF2-40B4-BE49-F238E27FC236}">
                    <a16:creationId xmlns:a16="http://schemas.microsoft.com/office/drawing/2014/main" id="{8D8AB2B8-999C-437A-AC3B-0A16ECDE5846}"/>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9" name="Oval 533">
                <a:extLst>
                  <a:ext uri="{FF2B5EF4-FFF2-40B4-BE49-F238E27FC236}">
                    <a16:creationId xmlns:a16="http://schemas.microsoft.com/office/drawing/2014/main" id="{EF53DF84-23DA-40AE-B829-3861A9CB02B5}"/>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0" name="Oval 534">
                <a:extLst>
                  <a:ext uri="{FF2B5EF4-FFF2-40B4-BE49-F238E27FC236}">
                    <a16:creationId xmlns:a16="http://schemas.microsoft.com/office/drawing/2014/main" id="{1C5ABE39-86EA-488C-BCF1-2D583BBF77F2}"/>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1" name="Oval 535">
                <a:extLst>
                  <a:ext uri="{FF2B5EF4-FFF2-40B4-BE49-F238E27FC236}">
                    <a16:creationId xmlns:a16="http://schemas.microsoft.com/office/drawing/2014/main" id="{C1DA716C-2812-4F0A-8E5D-30B0B7AE750B}"/>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2" name="Oval 536">
                <a:extLst>
                  <a:ext uri="{FF2B5EF4-FFF2-40B4-BE49-F238E27FC236}">
                    <a16:creationId xmlns:a16="http://schemas.microsoft.com/office/drawing/2014/main" id="{A4B237A0-B18A-4CB1-8E7B-0BE906FF9F83}"/>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3" name="Oval 537">
                <a:extLst>
                  <a:ext uri="{FF2B5EF4-FFF2-40B4-BE49-F238E27FC236}">
                    <a16:creationId xmlns:a16="http://schemas.microsoft.com/office/drawing/2014/main" id="{5E0A360E-26A9-4006-B0A7-49899116B0BF}"/>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4" name="Oval 538">
                <a:extLst>
                  <a:ext uri="{FF2B5EF4-FFF2-40B4-BE49-F238E27FC236}">
                    <a16:creationId xmlns:a16="http://schemas.microsoft.com/office/drawing/2014/main" id="{8A55A5E3-6167-4874-A9C4-5963A5B4157D}"/>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5" name="Oval 539">
                <a:extLst>
                  <a:ext uri="{FF2B5EF4-FFF2-40B4-BE49-F238E27FC236}">
                    <a16:creationId xmlns:a16="http://schemas.microsoft.com/office/drawing/2014/main" id="{BBF6CD09-B9A5-4B28-9633-8CF027BA4562}"/>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6" name="Oval 540">
                <a:extLst>
                  <a:ext uri="{FF2B5EF4-FFF2-40B4-BE49-F238E27FC236}">
                    <a16:creationId xmlns:a16="http://schemas.microsoft.com/office/drawing/2014/main" id="{EA16BCA4-F853-463C-AB93-66BE01FB2F83}"/>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7" name="Oval 541">
                <a:extLst>
                  <a:ext uri="{FF2B5EF4-FFF2-40B4-BE49-F238E27FC236}">
                    <a16:creationId xmlns:a16="http://schemas.microsoft.com/office/drawing/2014/main" id="{B9F5F8CB-2456-443F-9A03-2E85DBC4F537}"/>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8" name="Oval 542">
                <a:extLst>
                  <a:ext uri="{FF2B5EF4-FFF2-40B4-BE49-F238E27FC236}">
                    <a16:creationId xmlns:a16="http://schemas.microsoft.com/office/drawing/2014/main" id="{BBE2AB77-6082-4FCC-8E3F-E37FA33797E2}"/>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9" name="Oval 543">
                <a:extLst>
                  <a:ext uri="{FF2B5EF4-FFF2-40B4-BE49-F238E27FC236}">
                    <a16:creationId xmlns:a16="http://schemas.microsoft.com/office/drawing/2014/main" id="{13669F90-A98E-462E-9283-0E44451DF9FE}"/>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0" name="Oval 544">
                <a:extLst>
                  <a:ext uri="{FF2B5EF4-FFF2-40B4-BE49-F238E27FC236}">
                    <a16:creationId xmlns:a16="http://schemas.microsoft.com/office/drawing/2014/main" id="{060DB26C-64F9-44E8-95BF-7FA07C247580}"/>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1" name="Oval 545">
                <a:extLst>
                  <a:ext uri="{FF2B5EF4-FFF2-40B4-BE49-F238E27FC236}">
                    <a16:creationId xmlns:a16="http://schemas.microsoft.com/office/drawing/2014/main" id="{FA0F25D1-DFAC-4353-937C-8B860BDB63A8}"/>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2" name="Oval 546">
                <a:extLst>
                  <a:ext uri="{FF2B5EF4-FFF2-40B4-BE49-F238E27FC236}">
                    <a16:creationId xmlns:a16="http://schemas.microsoft.com/office/drawing/2014/main" id="{19ED78CB-7E75-43F6-81CD-21610DCFBF50}"/>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3" name="Oval 547">
                <a:extLst>
                  <a:ext uri="{FF2B5EF4-FFF2-40B4-BE49-F238E27FC236}">
                    <a16:creationId xmlns:a16="http://schemas.microsoft.com/office/drawing/2014/main" id="{2F2451E0-1B82-415E-B90D-D537392B571D}"/>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4" name="Oval 548">
                <a:extLst>
                  <a:ext uri="{FF2B5EF4-FFF2-40B4-BE49-F238E27FC236}">
                    <a16:creationId xmlns:a16="http://schemas.microsoft.com/office/drawing/2014/main" id="{1345B242-2B0C-4B46-96A0-B9ADE35A51D7}"/>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5" name="Oval 549">
                <a:extLst>
                  <a:ext uri="{FF2B5EF4-FFF2-40B4-BE49-F238E27FC236}">
                    <a16:creationId xmlns:a16="http://schemas.microsoft.com/office/drawing/2014/main" id="{9DEF0327-1131-4BA1-90FE-B5F23D40B5FB}"/>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6" name="Oval 550">
                <a:extLst>
                  <a:ext uri="{FF2B5EF4-FFF2-40B4-BE49-F238E27FC236}">
                    <a16:creationId xmlns:a16="http://schemas.microsoft.com/office/drawing/2014/main" id="{3D4DC836-340A-40C5-90A2-18E7AA4D3408}"/>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7" name="Oval 551">
                <a:extLst>
                  <a:ext uri="{FF2B5EF4-FFF2-40B4-BE49-F238E27FC236}">
                    <a16:creationId xmlns:a16="http://schemas.microsoft.com/office/drawing/2014/main" id="{57F09610-F7D3-4C45-8E12-BE9B33287F63}"/>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8" name="Oval 552">
                <a:extLst>
                  <a:ext uri="{FF2B5EF4-FFF2-40B4-BE49-F238E27FC236}">
                    <a16:creationId xmlns:a16="http://schemas.microsoft.com/office/drawing/2014/main" id="{9AAF69D8-BDEB-407E-B54C-E1FCC6B6B216}"/>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9" name="Oval 553">
                <a:extLst>
                  <a:ext uri="{FF2B5EF4-FFF2-40B4-BE49-F238E27FC236}">
                    <a16:creationId xmlns:a16="http://schemas.microsoft.com/office/drawing/2014/main" id="{9621FA76-A44F-4DA0-8A11-07D186D1484F}"/>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0" name="Oval 554">
                <a:extLst>
                  <a:ext uri="{FF2B5EF4-FFF2-40B4-BE49-F238E27FC236}">
                    <a16:creationId xmlns:a16="http://schemas.microsoft.com/office/drawing/2014/main" id="{09CE503C-35FB-422A-8752-D879D1BC33EF}"/>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1" name="Oval 555">
                <a:extLst>
                  <a:ext uri="{FF2B5EF4-FFF2-40B4-BE49-F238E27FC236}">
                    <a16:creationId xmlns:a16="http://schemas.microsoft.com/office/drawing/2014/main" id="{1C50E65D-50B4-4673-B786-86976C064140}"/>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2" name="Oval 556">
                <a:extLst>
                  <a:ext uri="{FF2B5EF4-FFF2-40B4-BE49-F238E27FC236}">
                    <a16:creationId xmlns:a16="http://schemas.microsoft.com/office/drawing/2014/main" id="{F03F3E85-B4AC-4054-BEFE-7F7731B77048}"/>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3" name="Oval 557">
                <a:extLst>
                  <a:ext uri="{FF2B5EF4-FFF2-40B4-BE49-F238E27FC236}">
                    <a16:creationId xmlns:a16="http://schemas.microsoft.com/office/drawing/2014/main" id="{A10DA699-B4EB-4F79-AB1F-CA58A6D277B7}"/>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4" name="Oval 558">
                <a:extLst>
                  <a:ext uri="{FF2B5EF4-FFF2-40B4-BE49-F238E27FC236}">
                    <a16:creationId xmlns:a16="http://schemas.microsoft.com/office/drawing/2014/main" id="{6966FA07-CB0D-4772-8DBC-7213F5133147}"/>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5" name="Oval 559">
                <a:extLst>
                  <a:ext uri="{FF2B5EF4-FFF2-40B4-BE49-F238E27FC236}">
                    <a16:creationId xmlns:a16="http://schemas.microsoft.com/office/drawing/2014/main" id="{F08F347C-5E05-485B-9798-F555FFFD1CE7}"/>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6" name="Oval 560">
                <a:extLst>
                  <a:ext uri="{FF2B5EF4-FFF2-40B4-BE49-F238E27FC236}">
                    <a16:creationId xmlns:a16="http://schemas.microsoft.com/office/drawing/2014/main" id="{8D08D367-A207-416E-B1C4-448F6BFE560E}"/>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7" name="Oval 561">
                <a:extLst>
                  <a:ext uri="{FF2B5EF4-FFF2-40B4-BE49-F238E27FC236}">
                    <a16:creationId xmlns:a16="http://schemas.microsoft.com/office/drawing/2014/main" id="{D6AC9B72-8DCD-47E1-B3BB-05D87B0545D5}"/>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8" name="Oval 562">
                <a:extLst>
                  <a:ext uri="{FF2B5EF4-FFF2-40B4-BE49-F238E27FC236}">
                    <a16:creationId xmlns:a16="http://schemas.microsoft.com/office/drawing/2014/main" id="{0D218C68-A79C-4F2F-95DB-2C127CD23AF3}"/>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9" name="Oval 563">
                <a:extLst>
                  <a:ext uri="{FF2B5EF4-FFF2-40B4-BE49-F238E27FC236}">
                    <a16:creationId xmlns:a16="http://schemas.microsoft.com/office/drawing/2014/main" id="{F6AD7239-5551-47F6-8A80-2A11AFCCA1E4}"/>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0" name="Oval 564">
                <a:extLst>
                  <a:ext uri="{FF2B5EF4-FFF2-40B4-BE49-F238E27FC236}">
                    <a16:creationId xmlns:a16="http://schemas.microsoft.com/office/drawing/2014/main" id="{3F1858A7-62F5-4C35-96DA-405EF0E909E3}"/>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1" name="Oval 565">
                <a:extLst>
                  <a:ext uri="{FF2B5EF4-FFF2-40B4-BE49-F238E27FC236}">
                    <a16:creationId xmlns:a16="http://schemas.microsoft.com/office/drawing/2014/main" id="{AA09B09E-69CC-482C-B28D-E0C8D57D1901}"/>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2" name="Oval 566">
                <a:extLst>
                  <a:ext uri="{FF2B5EF4-FFF2-40B4-BE49-F238E27FC236}">
                    <a16:creationId xmlns:a16="http://schemas.microsoft.com/office/drawing/2014/main" id="{11563783-B848-4B5B-AEBB-C425DCFB2C97}"/>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3" name="Oval 567">
                <a:extLst>
                  <a:ext uri="{FF2B5EF4-FFF2-40B4-BE49-F238E27FC236}">
                    <a16:creationId xmlns:a16="http://schemas.microsoft.com/office/drawing/2014/main" id="{310C05B0-948D-4691-919C-ECC1C4D8B961}"/>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4" name="Oval 568">
                <a:extLst>
                  <a:ext uri="{FF2B5EF4-FFF2-40B4-BE49-F238E27FC236}">
                    <a16:creationId xmlns:a16="http://schemas.microsoft.com/office/drawing/2014/main" id="{F1BB607A-F97A-4920-9517-6597DED5F77E}"/>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5" name="Oval 569">
                <a:extLst>
                  <a:ext uri="{FF2B5EF4-FFF2-40B4-BE49-F238E27FC236}">
                    <a16:creationId xmlns:a16="http://schemas.microsoft.com/office/drawing/2014/main" id="{B04CCA3B-2B0F-4B63-AC3C-40EF4DF4F8B1}"/>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6" name="Oval 570">
                <a:extLst>
                  <a:ext uri="{FF2B5EF4-FFF2-40B4-BE49-F238E27FC236}">
                    <a16:creationId xmlns:a16="http://schemas.microsoft.com/office/drawing/2014/main" id="{21894745-0638-4B55-B2CB-CF5665399DE9}"/>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7" name="Oval 571">
                <a:extLst>
                  <a:ext uri="{FF2B5EF4-FFF2-40B4-BE49-F238E27FC236}">
                    <a16:creationId xmlns:a16="http://schemas.microsoft.com/office/drawing/2014/main" id="{0D20365A-F3FC-4966-BFE8-36514CE76DCB}"/>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8" name="Oval 572">
                <a:extLst>
                  <a:ext uri="{FF2B5EF4-FFF2-40B4-BE49-F238E27FC236}">
                    <a16:creationId xmlns:a16="http://schemas.microsoft.com/office/drawing/2014/main" id="{E94B9023-014D-4A2B-8E01-B16939BD16EA}"/>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9" name="Oval 573">
                <a:extLst>
                  <a:ext uri="{FF2B5EF4-FFF2-40B4-BE49-F238E27FC236}">
                    <a16:creationId xmlns:a16="http://schemas.microsoft.com/office/drawing/2014/main" id="{85582D97-F23E-4F50-857E-7C02AC3F266C}"/>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0" name="Oval 574">
                <a:extLst>
                  <a:ext uri="{FF2B5EF4-FFF2-40B4-BE49-F238E27FC236}">
                    <a16:creationId xmlns:a16="http://schemas.microsoft.com/office/drawing/2014/main" id="{0FE1D13C-C210-49CD-9758-8754AAC5AD2F}"/>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1" name="Oval 575">
                <a:extLst>
                  <a:ext uri="{FF2B5EF4-FFF2-40B4-BE49-F238E27FC236}">
                    <a16:creationId xmlns:a16="http://schemas.microsoft.com/office/drawing/2014/main" id="{E01E4B99-F261-485B-9E28-BFDEF51ADC25}"/>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2" name="Oval 576">
                <a:extLst>
                  <a:ext uri="{FF2B5EF4-FFF2-40B4-BE49-F238E27FC236}">
                    <a16:creationId xmlns:a16="http://schemas.microsoft.com/office/drawing/2014/main" id="{DE29EA78-A84D-45AD-AF4C-9262F77E8D27}"/>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3" name="Oval 577">
                <a:extLst>
                  <a:ext uri="{FF2B5EF4-FFF2-40B4-BE49-F238E27FC236}">
                    <a16:creationId xmlns:a16="http://schemas.microsoft.com/office/drawing/2014/main" id="{5A11CD67-7A69-4A1A-89ED-8E557F9B3BCD}"/>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4" name="Oval 578">
                <a:extLst>
                  <a:ext uri="{FF2B5EF4-FFF2-40B4-BE49-F238E27FC236}">
                    <a16:creationId xmlns:a16="http://schemas.microsoft.com/office/drawing/2014/main" id="{2A663FAE-F83F-4A69-B78D-7F6348DD4F08}"/>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5" name="Oval 579">
                <a:extLst>
                  <a:ext uri="{FF2B5EF4-FFF2-40B4-BE49-F238E27FC236}">
                    <a16:creationId xmlns:a16="http://schemas.microsoft.com/office/drawing/2014/main" id="{2C6A06C8-A0A1-4282-9EFF-BA976E778B6D}"/>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6" name="Oval 580">
                <a:extLst>
                  <a:ext uri="{FF2B5EF4-FFF2-40B4-BE49-F238E27FC236}">
                    <a16:creationId xmlns:a16="http://schemas.microsoft.com/office/drawing/2014/main" id="{FACB48B4-13C2-4F11-9C9D-F2917847D92E}"/>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7" name="Oval 581">
                <a:extLst>
                  <a:ext uri="{FF2B5EF4-FFF2-40B4-BE49-F238E27FC236}">
                    <a16:creationId xmlns:a16="http://schemas.microsoft.com/office/drawing/2014/main" id="{DFB9E664-2958-477E-A4E6-89D394AF0DCE}"/>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8" name="Oval 582">
                <a:extLst>
                  <a:ext uri="{FF2B5EF4-FFF2-40B4-BE49-F238E27FC236}">
                    <a16:creationId xmlns:a16="http://schemas.microsoft.com/office/drawing/2014/main" id="{50628F9E-ACB3-4151-ADE8-9D120A24DEA8}"/>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9" name="Oval 583">
                <a:extLst>
                  <a:ext uri="{FF2B5EF4-FFF2-40B4-BE49-F238E27FC236}">
                    <a16:creationId xmlns:a16="http://schemas.microsoft.com/office/drawing/2014/main" id="{8AD1AE6C-CA5E-4077-A426-326A10E4B79F}"/>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0" name="Oval 584">
                <a:extLst>
                  <a:ext uri="{FF2B5EF4-FFF2-40B4-BE49-F238E27FC236}">
                    <a16:creationId xmlns:a16="http://schemas.microsoft.com/office/drawing/2014/main" id="{F212F0B0-84FB-4119-99FD-4E1061E7E38F}"/>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1" name="Oval 585">
                <a:extLst>
                  <a:ext uri="{FF2B5EF4-FFF2-40B4-BE49-F238E27FC236}">
                    <a16:creationId xmlns:a16="http://schemas.microsoft.com/office/drawing/2014/main" id="{FE14F3B5-B095-4C18-B20A-DE19A10740D7}"/>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2" name="Oval 586">
                <a:extLst>
                  <a:ext uri="{FF2B5EF4-FFF2-40B4-BE49-F238E27FC236}">
                    <a16:creationId xmlns:a16="http://schemas.microsoft.com/office/drawing/2014/main" id="{A6A1FA90-DB31-4C36-92F2-E634CC236F72}"/>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3" name="Oval 587">
                <a:extLst>
                  <a:ext uri="{FF2B5EF4-FFF2-40B4-BE49-F238E27FC236}">
                    <a16:creationId xmlns:a16="http://schemas.microsoft.com/office/drawing/2014/main" id="{2096F469-50E8-4E29-9B31-92DD0FC283B6}"/>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4" name="Oval 588">
                <a:extLst>
                  <a:ext uri="{FF2B5EF4-FFF2-40B4-BE49-F238E27FC236}">
                    <a16:creationId xmlns:a16="http://schemas.microsoft.com/office/drawing/2014/main" id="{07931D61-B1D3-4077-A154-E7F2CCB2DABF}"/>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5" name="Oval 589">
                <a:extLst>
                  <a:ext uri="{FF2B5EF4-FFF2-40B4-BE49-F238E27FC236}">
                    <a16:creationId xmlns:a16="http://schemas.microsoft.com/office/drawing/2014/main" id="{3C38B26B-127A-4161-817C-7BED10E89FCB}"/>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6" name="Oval 590">
                <a:extLst>
                  <a:ext uri="{FF2B5EF4-FFF2-40B4-BE49-F238E27FC236}">
                    <a16:creationId xmlns:a16="http://schemas.microsoft.com/office/drawing/2014/main" id="{5C975CD0-0756-4E89-A7BF-F467F9712DCE}"/>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7" name="Oval 591">
                <a:extLst>
                  <a:ext uri="{FF2B5EF4-FFF2-40B4-BE49-F238E27FC236}">
                    <a16:creationId xmlns:a16="http://schemas.microsoft.com/office/drawing/2014/main" id="{F6755EF6-273C-417E-B981-FD0B12EAC85F}"/>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8" name="Oval 592">
                <a:extLst>
                  <a:ext uri="{FF2B5EF4-FFF2-40B4-BE49-F238E27FC236}">
                    <a16:creationId xmlns:a16="http://schemas.microsoft.com/office/drawing/2014/main" id="{CE7B7063-25DE-4C80-A368-2ABC2A846B6D}"/>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9" name="Oval 593">
                <a:extLst>
                  <a:ext uri="{FF2B5EF4-FFF2-40B4-BE49-F238E27FC236}">
                    <a16:creationId xmlns:a16="http://schemas.microsoft.com/office/drawing/2014/main" id="{1AC65F0B-070E-4FE1-99D3-54ABC7268157}"/>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0" name="Oval 594">
                <a:extLst>
                  <a:ext uri="{FF2B5EF4-FFF2-40B4-BE49-F238E27FC236}">
                    <a16:creationId xmlns:a16="http://schemas.microsoft.com/office/drawing/2014/main" id="{47CB2ABE-BAD5-4428-8234-939FBC3A9791}"/>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1" name="Oval 595">
                <a:extLst>
                  <a:ext uri="{FF2B5EF4-FFF2-40B4-BE49-F238E27FC236}">
                    <a16:creationId xmlns:a16="http://schemas.microsoft.com/office/drawing/2014/main" id="{72A8EA03-17D0-4C54-B7DA-1967E59B0482}"/>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2" name="Oval 596">
                <a:extLst>
                  <a:ext uri="{FF2B5EF4-FFF2-40B4-BE49-F238E27FC236}">
                    <a16:creationId xmlns:a16="http://schemas.microsoft.com/office/drawing/2014/main" id="{B7E70109-9220-424E-AE81-5C030CA7E005}"/>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3" name="Oval 597">
                <a:extLst>
                  <a:ext uri="{FF2B5EF4-FFF2-40B4-BE49-F238E27FC236}">
                    <a16:creationId xmlns:a16="http://schemas.microsoft.com/office/drawing/2014/main" id="{B3026748-E1B1-4D17-B7EB-F050C7446B39}"/>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4" name="Oval 598">
                <a:extLst>
                  <a:ext uri="{FF2B5EF4-FFF2-40B4-BE49-F238E27FC236}">
                    <a16:creationId xmlns:a16="http://schemas.microsoft.com/office/drawing/2014/main" id="{02BA9D77-980B-47FF-85C5-5C538B876B18}"/>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5" name="Oval 599">
                <a:extLst>
                  <a:ext uri="{FF2B5EF4-FFF2-40B4-BE49-F238E27FC236}">
                    <a16:creationId xmlns:a16="http://schemas.microsoft.com/office/drawing/2014/main" id="{064D171B-7169-45BF-B748-B5E6B37B791E}"/>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6" name="Oval 600">
                <a:extLst>
                  <a:ext uri="{FF2B5EF4-FFF2-40B4-BE49-F238E27FC236}">
                    <a16:creationId xmlns:a16="http://schemas.microsoft.com/office/drawing/2014/main" id="{563F0EA3-96E9-4B89-AAC5-4DD3566C6562}"/>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7" name="Oval 601">
                <a:extLst>
                  <a:ext uri="{FF2B5EF4-FFF2-40B4-BE49-F238E27FC236}">
                    <a16:creationId xmlns:a16="http://schemas.microsoft.com/office/drawing/2014/main" id="{8927CE08-AED5-46CB-9DF5-748DD5946EB1}"/>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8" name="Oval 602">
                <a:extLst>
                  <a:ext uri="{FF2B5EF4-FFF2-40B4-BE49-F238E27FC236}">
                    <a16:creationId xmlns:a16="http://schemas.microsoft.com/office/drawing/2014/main" id="{D6385076-F480-4FD4-9A9C-0FE341CD4428}"/>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9" name="Oval 603">
                <a:extLst>
                  <a:ext uri="{FF2B5EF4-FFF2-40B4-BE49-F238E27FC236}">
                    <a16:creationId xmlns:a16="http://schemas.microsoft.com/office/drawing/2014/main" id="{6B58559F-1D3B-4725-8E4C-D6F62B6A8105}"/>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0" name="Oval 604">
                <a:extLst>
                  <a:ext uri="{FF2B5EF4-FFF2-40B4-BE49-F238E27FC236}">
                    <a16:creationId xmlns:a16="http://schemas.microsoft.com/office/drawing/2014/main" id="{E3245215-F89E-4ED0-B2A5-85ABE1801BE5}"/>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1" name="Oval 605">
                <a:extLst>
                  <a:ext uri="{FF2B5EF4-FFF2-40B4-BE49-F238E27FC236}">
                    <a16:creationId xmlns:a16="http://schemas.microsoft.com/office/drawing/2014/main" id="{DE5747A7-15A4-4EAE-B235-64BF91C8D993}"/>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2" name="Oval 606">
                <a:extLst>
                  <a:ext uri="{FF2B5EF4-FFF2-40B4-BE49-F238E27FC236}">
                    <a16:creationId xmlns:a16="http://schemas.microsoft.com/office/drawing/2014/main" id="{AE63C375-65E4-49E6-8F6E-C7B8C59E4E62}"/>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15" name="Group 808">
              <a:extLst>
                <a:ext uri="{FF2B5EF4-FFF2-40B4-BE49-F238E27FC236}">
                  <a16:creationId xmlns:a16="http://schemas.microsoft.com/office/drawing/2014/main" id="{6D3D2757-E1C2-4807-A70E-6FB57E2F1DA9}"/>
                </a:ext>
              </a:extLst>
            </p:cNvPr>
            <p:cNvGrpSpPr/>
            <p:nvPr/>
          </p:nvGrpSpPr>
          <p:grpSpPr bwMode="auto">
            <a:xfrm>
              <a:off x="623" y="2306"/>
              <a:ext cx="2467" cy="786"/>
              <a:chOff x="623" y="2306"/>
              <a:chExt cx="2467" cy="786"/>
            </a:xfrm>
            <a:grpFill/>
          </p:grpSpPr>
          <p:sp>
            <p:nvSpPr>
              <p:cNvPr id="33" name="Oval 608">
                <a:extLst>
                  <a:ext uri="{FF2B5EF4-FFF2-40B4-BE49-F238E27FC236}">
                    <a16:creationId xmlns:a16="http://schemas.microsoft.com/office/drawing/2014/main" id="{9317C1C4-F5B9-4849-9C76-7C68971B1E83}"/>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4" name="Oval 609">
                <a:extLst>
                  <a:ext uri="{FF2B5EF4-FFF2-40B4-BE49-F238E27FC236}">
                    <a16:creationId xmlns:a16="http://schemas.microsoft.com/office/drawing/2014/main" id="{91E64FDE-CA0D-4003-8615-0594C04632C1}"/>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5" name="Oval 610">
                <a:extLst>
                  <a:ext uri="{FF2B5EF4-FFF2-40B4-BE49-F238E27FC236}">
                    <a16:creationId xmlns:a16="http://schemas.microsoft.com/office/drawing/2014/main" id="{DA45AA82-0443-4B77-96F0-F75D2A1AEB40}"/>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6" name="Oval 611">
                <a:extLst>
                  <a:ext uri="{FF2B5EF4-FFF2-40B4-BE49-F238E27FC236}">
                    <a16:creationId xmlns:a16="http://schemas.microsoft.com/office/drawing/2014/main" id="{64C3C834-6D4A-4EF2-AEE3-61A2D3746070}"/>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7" name="Oval 612">
                <a:extLst>
                  <a:ext uri="{FF2B5EF4-FFF2-40B4-BE49-F238E27FC236}">
                    <a16:creationId xmlns:a16="http://schemas.microsoft.com/office/drawing/2014/main" id="{0B58F697-C1B9-43E1-941E-A6742136CA26}"/>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8" name="Oval 613">
                <a:extLst>
                  <a:ext uri="{FF2B5EF4-FFF2-40B4-BE49-F238E27FC236}">
                    <a16:creationId xmlns:a16="http://schemas.microsoft.com/office/drawing/2014/main" id="{32E13995-B96D-4A77-AE51-74216E5CC4CC}"/>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9" name="Oval 614">
                <a:extLst>
                  <a:ext uri="{FF2B5EF4-FFF2-40B4-BE49-F238E27FC236}">
                    <a16:creationId xmlns:a16="http://schemas.microsoft.com/office/drawing/2014/main" id="{ADDB1209-5873-468E-BD07-C068C2A3F49C}"/>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0" name="Oval 615">
                <a:extLst>
                  <a:ext uri="{FF2B5EF4-FFF2-40B4-BE49-F238E27FC236}">
                    <a16:creationId xmlns:a16="http://schemas.microsoft.com/office/drawing/2014/main" id="{4C8A8801-CB23-4A64-8F96-19374FB270B1}"/>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1" name="Oval 616">
                <a:extLst>
                  <a:ext uri="{FF2B5EF4-FFF2-40B4-BE49-F238E27FC236}">
                    <a16:creationId xmlns:a16="http://schemas.microsoft.com/office/drawing/2014/main" id="{2B69CA1E-7108-438F-9715-B1FB19A46246}"/>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2" name="Oval 617">
                <a:extLst>
                  <a:ext uri="{FF2B5EF4-FFF2-40B4-BE49-F238E27FC236}">
                    <a16:creationId xmlns:a16="http://schemas.microsoft.com/office/drawing/2014/main" id="{38779F63-A6A9-4746-89D3-59F743451ED2}"/>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3" name="Oval 618">
                <a:extLst>
                  <a:ext uri="{FF2B5EF4-FFF2-40B4-BE49-F238E27FC236}">
                    <a16:creationId xmlns:a16="http://schemas.microsoft.com/office/drawing/2014/main" id="{C5F55734-66A6-4DEC-9289-00E4078BA8A8}"/>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4" name="Oval 619">
                <a:extLst>
                  <a:ext uri="{FF2B5EF4-FFF2-40B4-BE49-F238E27FC236}">
                    <a16:creationId xmlns:a16="http://schemas.microsoft.com/office/drawing/2014/main" id="{A483B3B0-F41E-4868-A58D-69099706A088}"/>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5" name="Oval 620">
                <a:extLst>
                  <a:ext uri="{FF2B5EF4-FFF2-40B4-BE49-F238E27FC236}">
                    <a16:creationId xmlns:a16="http://schemas.microsoft.com/office/drawing/2014/main" id="{438F7BE1-6F61-44D4-935E-AE9428C13B07}"/>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6" name="Oval 621">
                <a:extLst>
                  <a:ext uri="{FF2B5EF4-FFF2-40B4-BE49-F238E27FC236}">
                    <a16:creationId xmlns:a16="http://schemas.microsoft.com/office/drawing/2014/main" id="{4B551DEB-FF7B-408E-A4D8-21D8D6C89273}"/>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7" name="Oval 622">
                <a:extLst>
                  <a:ext uri="{FF2B5EF4-FFF2-40B4-BE49-F238E27FC236}">
                    <a16:creationId xmlns:a16="http://schemas.microsoft.com/office/drawing/2014/main" id="{1574F7F6-3547-4DA4-9E37-28CEE05B0A4B}"/>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8" name="Oval 623">
                <a:extLst>
                  <a:ext uri="{FF2B5EF4-FFF2-40B4-BE49-F238E27FC236}">
                    <a16:creationId xmlns:a16="http://schemas.microsoft.com/office/drawing/2014/main" id="{8F934A18-68DD-4D88-83FE-93DAB03FF823}"/>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49" name="Oval 624">
                <a:extLst>
                  <a:ext uri="{FF2B5EF4-FFF2-40B4-BE49-F238E27FC236}">
                    <a16:creationId xmlns:a16="http://schemas.microsoft.com/office/drawing/2014/main" id="{B1297AC5-A09A-48FD-92D2-490574E4AEAA}"/>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0" name="Oval 625">
                <a:extLst>
                  <a:ext uri="{FF2B5EF4-FFF2-40B4-BE49-F238E27FC236}">
                    <a16:creationId xmlns:a16="http://schemas.microsoft.com/office/drawing/2014/main" id="{253CA702-A7DC-4036-A05F-81821EF691C8}"/>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1" name="Oval 626">
                <a:extLst>
                  <a:ext uri="{FF2B5EF4-FFF2-40B4-BE49-F238E27FC236}">
                    <a16:creationId xmlns:a16="http://schemas.microsoft.com/office/drawing/2014/main" id="{06FCDE10-768B-40B1-BC56-C4B503BF76D7}"/>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2" name="Oval 627">
                <a:extLst>
                  <a:ext uri="{FF2B5EF4-FFF2-40B4-BE49-F238E27FC236}">
                    <a16:creationId xmlns:a16="http://schemas.microsoft.com/office/drawing/2014/main" id="{DF5D5432-E25C-408D-961F-DCE79DFEDB4E}"/>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3" name="Oval 628">
                <a:extLst>
                  <a:ext uri="{FF2B5EF4-FFF2-40B4-BE49-F238E27FC236}">
                    <a16:creationId xmlns:a16="http://schemas.microsoft.com/office/drawing/2014/main" id="{F0D23B9E-EFE9-4F4B-8DA6-003893E478A1}"/>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4" name="Oval 629">
                <a:extLst>
                  <a:ext uri="{FF2B5EF4-FFF2-40B4-BE49-F238E27FC236}">
                    <a16:creationId xmlns:a16="http://schemas.microsoft.com/office/drawing/2014/main" id="{5DBB08D4-2EB5-4E80-9446-57163A17982E}"/>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5" name="Oval 630">
                <a:extLst>
                  <a:ext uri="{FF2B5EF4-FFF2-40B4-BE49-F238E27FC236}">
                    <a16:creationId xmlns:a16="http://schemas.microsoft.com/office/drawing/2014/main" id="{F35C8B8A-DCD0-46B6-A71B-E86606CAF124}"/>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6" name="Oval 631">
                <a:extLst>
                  <a:ext uri="{FF2B5EF4-FFF2-40B4-BE49-F238E27FC236}">
                    <a16:creationId xmlns:a16="http://schemas.microsoft.com/office/drawing/2014/main" id="{CEED920D-8980-4C85-A505-AEE8843A5FBC}"/>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7" name="Oval 632">
                <a:extLst>
                  <a:ext uri="{FF2B5EF4-FFF2-40B4-BE49-F238E27FC236}">
                    <a16:creationId xmlns:a16="http://schemas.microsoft.com/office/drawing/2014/main" id="{87DB5A2E-891A-4E34-A583-8989FB957C6B}"/>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8" name="Oval 633">
                <a:extLst>
                  <a:ext uri="{FF2B5EF4-FFF2-40B4-BE49-F238E27FC236}">
                    <a16:creationId xmlns:a16="http://schemas.microsoft.com/office/drawing/2014/main" id="{D2FEFE7E-0969-43A2-9366-1AD4F2A52192}"/>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59" name="Oval 634">
                <a:extLst>
                  <a:ext uri="{FF2B5EF4-FFF2-40B4-BE49-F238E27FC236}">
                    <a16:creationId xmlns:a16="http://schemas.microsoft.com/office/drawing/2014/main" id="{D44F72DF-4EB9-4861-8269-7B90642F6C13}"/>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0" name="Oval 635">
                <a:extLst>
                  <a:ext uri="{FF2B5EF4-FFF2-40B4-BE49-F238E27FC236}">
                    <a16:creationId xmlns:a16="http://schemas.microsoft.com/office/drawing/2014/main" id="{2064E4D3-53D2-49FE-A426-98B4290BCFC9}"/>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1" name="Oval 636">
                <a:extLst>
                  <a:ext uri="{FF2B5EF4-FFF2-40B4-BE49-F238E27FC236}">
                    <a16:creationId xmlns:a16="http://schemas.microsoft.com/office/drawing/2014/main" id="{0C692F72-82D3-489D-AF7F-D16945AC9FE3}"/>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2" name="Oval 637">
                <a:extLst>
                  <a:ext uri="{FF2B5EF4-FFF2-40B4-BE49-F238E27FC236}">
                    <a16:creationId xmlns:a16="http://schemas.microsoft.com/office/drawing/2014/main" id="{BAA0FA42-D2BA-4241-AA23-5EC659357A4A}"/>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3" name="Oval 638">
                <a:extLst>
                  <a:ext uri="{FF2B5EF4-FFF2-40B4-BE49-F238E27FC236}">
                    <a16:creationId xmlns:a16="http://schemas.microsoft.com/office/drawing/2014/main" id="{D7A2A6CD-7464-4FDA-8B2B-2803B22489D9}"/>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4" name="Oval 639">
                <a:extLst>
                  <a:ext uri="{FF2B5EF4-FFF2-40B4-BE49-F238E27FC236}">
                    <a16:creationId xmlns:a16="http://schemas.microsoft.com/office/drawing/2014/main" id="{D3A5FB0A-975B-418B-8DDA-6D2D7E9C6C67}"/>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5" name="Oval 640">
                <a:extLst>
                  <a:ext uri="{FF2B5EF4-FFF2-40B4-BE49-F238E27FC236}">
                    <a16:creationId xmlns:a16="http://schemas.microsoft.com/office/drawing/2014/main" id="{FB9D25C0-4563-44E9-9646-D225AF0AECC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6" name="Oval 641">
                <a:extLst>
                  <a:ext uri="{FF2B5EF4-FFF2-40B4-BE49-F238E27FC236}">
                    <a16:creationId xmlns:a16="http://schemas.microsoft.com/office/drawing/2014/main" id="{6A3F0B8A-1399-4237-9C1F-882E31D6EAAC}"/>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7" name="Oval 642">
                <a:extLst>
                  <a:ext uri="{FF2B5EF4-FFF2-40B4-BE49-F238E27FC236}">
                    <a16:creationId xmlns:a16="http://schemas.microsoft.com/office/drawing/2014/main" id="{5E8D85E3-285D-41EA-ACA4-CBEE4A167CC1}"/>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8" name="Oval 643">
                <a:extLst>
                  <a:ext uri="{FF2B5EF4-FFF2-40B4-BE49-F238E27FC236}">
                    <a16:creationId xmlns:a16="http://schemas.microsoft.com/office/drawing/2014/main" id="{7A7BAE9D-E03F-444D-AA34-3B9172844E1A}"/>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69" name="Oval 644">
                <a:extLst>
                  <a:ext uri="{FF2B5EF4-FFF2-40B4-BE49-F238E27FC236}">
                    <a16:creationId xmlns:a16="http://schemas.microsoft.com/office/drawing/2014/main" id="{47F0F7D0-80E8-4198-8F24-EB7BC179CEDE}"/>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0" name="Oval 645">
                <a:extLst>
                  <a:ext uri="{FF2B5EF4-FFF2-40B4-BE49-F238E27FC236}">
                    <a16:creationId xmlns:a16="http://schemas.microsoft.com/office/drawing/2014/main" id="{386C8EBA-845C-43CD-818B-B24C6C26890A}"/>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1" name="Oval 646">
                <a:extLst>
                  <a:ext uri="{FF2B5EF4-FFF2-40B4-BE49-F238E27FC236}">
                    <a16:creationId xmlns:a16="http://schemas.microsoft.com/office/drawing/2014/main" id="{69CB1631-B0BF-4821-A4FC-A69C54FDB740}"/>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2" name="Oval 647">
                <a:extLst>
                  <a:ext uri="{FF2B5EF4-FFF2-40B4-BE49-F238E27FC236}">
                    <a16:creationId xmlns:a16="http://schemas.microsoft.com/office/drawing/2014/main" id="{1DA8F8D6-87AB-4398-8389-FE2776CB3C74}"/>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3" name="Oval 648">
                <a:extLst>
                  <a:ext uri="{FF2B5EF4-FFF2-40B4-BE49-F238E27FC236}">
                    <a16:creationId xmlns:a16="http://schemas.microsoft.com/office/drawing/2014/main" id="{ED0303F3-2F66-420C-9E0D-8FC0F882140C}"/>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4" name="Oval 649">
                <a:extLst>
                  <a:ext uri="{FF2B5EF4-FFF2-40B4-BE49-F238E27FC236}">
                    <a16:creationId xmlns:a16="http://schemas.microsoft.com/office/drawing/2014/main" id="{4192D50A-4993-456D-91A9-A81ACE52BC49}"/>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5" name="Oval 650">
                <a:extLst>
                  <a:ext uri="{FF2B5EF4-FFF2-40B4-BE49-F238E27FC236}">
                    <a16:creationId xmlns:a16="http://schemas.microsoft.com/office/drawing/2014/main" id="{AE8BE8DD-D51F-49AA-98CC-78F500B5A71B}"/>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6" name="Oval 651">
                <a:extLst>
                  <a:ext uri="{FF2B5EF4-FFF2-40B4-BE49-F238E27FC236}">
                    <a16:creationId xmlns:a16="http://schemas.microsoft.com/office/drawing/2014/main" id="{5C2047DF-4A94-46BA-9FDC-20C5861432AA}"/>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7" name="Oval 652">
                <a:extLst>
                  <a:ext uri="{FF2B5EF4-FFF2-40B4-BE49-F238E27FC236}">
                    <a16:creationId xmlns:a16="http://schemas.microsoft.com/office/drawing/2014/main" id="{18F4A9F4-F46D-43D0-A87F-DE11D48B9DA3}"/>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8" name="Oval 653">
                <a:extLst>
                  <a:ext uri="{FF2B5EF4-FFF2-40B4-BE49-F238E27FC236}">
                    <a16:creationId xmlns:a16="http://schemas.microsoft.com/office/drawing/2014/main" id="{A1B51B8F-81F2-4E38-BDCE-588A419A1E76}"/>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79" name="Oval 654">
                <a:extLst>
                  <a:ext uri="{FF2B5EF4-FFF2-40B4-BE49-F238E27FC236}">
                    <a16:creationId xmlns:a16="http://schemas.microsoft.com/office/drawing/2014/main" id="{C127A055-5E77-4FDD-B352-C98553FE4B77}"/>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0" name="Oval 655">
                <a:extLst>
                  <a:ext uri="{FF2B5EF4-FFF2-40B4-BE49-F238E27FC236}">
                    <a16:creationId xmlns:a16="http://schemas.microsoft.com/office/drawing/2014/main" id="{34359B78-F331-4A23-9F12-B18E7020F349}"/>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1" name="Oval 656">
                <a:extLst>
                  <a:ext uri="{FF2B5EF4-FFF2-40B4-BE49-F238E27FC236}">
                    <a16:creationId xmlns:a16="http://schemas.microsoft.com/office/drawing/2014/main" id="{5150DD2B-19C5-43C3-81CF-BA4B74867A9A}"/>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2" name="Oval 657">
                <a:extLst>
                  <a:ext uri="{FF2B5EF4-FFF2-40B4-BE49-F238E27FC236}">
                    <a16:creationId xmlns:a16="http://schemas.microsoft.com/office/drawing/2014/main" id="{31CBABC1-0A3A-42CD-817D-17685314F004}"/>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 name="Oval 658">
                <a:extLst>
                  <a:ext uri="{FF2B5EF4-FFF2-40B4-BE49-F238E27FC236}">
                    <a16:creationId xmlns:a16="http://schemas.microsoft.com/office/drawing/2014/main" id="{E183E633-D240-4A96-BC03-4C183458F5A0}"/>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 name="Oval 659">
                <a:extLst>
                  <a:ext uri="{FF2B5EF4-FFF2-40B4-BE49-F238E27FC236}">
                    <a16:creationId xmlns:a16="http://schemas.microsoft.com/office/drawing/2014/main" id="{9C085FCE-7EBE-40C2-9949-956933B50B50}"/>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 name="Oval 660">
                <a:extLst>
                  <a:ext uri="{FF2B5EF4-FFF2-40B4-BE49-F238E27FC236}">
                    <a16:creationId xmlns:a16="http://schemas.microsoft.com/office/drawing/2014/main" id="{EC1CAEDD-21A9-411C-846D-2292AEE29638}"/>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 name="Oval 661">
                <a:extLst>
                  <a:ext uri="{FF2B5EF4-FFF2-40B4-BE49-F238E27FC236}">
                    <a16:creationId xmlns:a16="http://schemas.microsoft.com/office/drawing/2014/main" id="{6C343426-C634-40C9-97DF-1F679989A0B6}"/>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 name="Oval 662">
                <a:extLst>
                  <a:ext uri="{FF2B5EF4-FFF2-40B4-BE49-F238E27FC236}">
                    <a16:creationId xmlns:a16="http://schemas.microsoft.com/office/drawing/2014/main" id="{0D49265E-F5A4-4118-B711-251EAA8B97E4}"/>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 name="Oval 663">
                <a:extLst>
                  <a:ext uri="{FF2B5EF4-FFF2-40B4-BE49-F238E27FC236}">
                    <a16:creationId xmlns:a16="http://schemas.microsoft.com/office/drawing/2014/main" id="{014DA5DC-B757-4F82-A4C9-1C84CA46F01C}"/>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 name="Oval 664">
                <a:extLst>
                  <a:ext uri="{FF2B5EF4-FFF2-40B4-BE49-F238E27FC236}">
                    <a16:creationId xmlns:a16="http://schemas.microsoft.com/office/drawing/2014/main" id="{1B52F5A2-D63E-4B29-A73D-86C73C34EDD2}"/>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 name="Oval 665">
                <a:extLst>
                  <a:ext uri="{FF2B5EF4-FFF2-40B4-BE49-F238E27FC236}">
                    <a16:creationId xmlns:a16="http://schemas.microsoft.com/office/drawing/2014/main" id="{7BDE5142-56AE-41A7-B0AE-91F082BF11D4}"/>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 name="Oval 666">
                <a:extLst>
                  <a:ext uri="{FF2B5EF4-FFF2-40B4-BE49-F238E27FC236}">
                    <a16:creationId xmlns:a16="http://schemas.microsoft.com/office/drawing/2014/main" id="{114673A6-7D3A-46AE-9067-2483FB652EDA}"/>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 name="Oval 667">
                <a:extLst>
                  <a:ext uri="{FF2B5EF4-FFF2-40B4-BE49-F238E27FC236}">
                    <a16:creationId xmlns:a16="http://schemas.microsoft.com/office/drawing/2014/main" id="{EE97A398-A6CE-4D83-8CEA-9D6C5D14C7F8}"/>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 name="Oval 668">
                <a:extLst>
                  <a:ext uri="{FF2B5EF4-FFF2-40B4-BE49-F238E27FC236}">
                    <a16:creationId xmlns:a16="http://schemas.microsoft.com/office/drawing/2014/main" id="{83D75846-D317-48BE-9428-E5EB17E86E32}"/>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 name="Oval 669">
                <a:extLst>
                  <a:ext uri="{FF2B5EF4-FFF2-40B4-BE49-F238E27FC236}">
                    <a16:creationId xmlns:a16="http://schemas.microsoft.com/office/drawing/2014/main" id="{3A8A6741-B9B0-47A1-9965-C7C2C6CDD824}"/>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 name="Oval 670">
                <a:extLst>
                  <a:ext uri="{FF2B5EF4-FFF2-40B4-BE49-F238E27FC236}">
                    <a16:creationId xmlns:a16="http://schemas.microsoft.com/office/drawing/2014/main" id="{D9ED77F0-2A95-4A99-95D2-198CDA8EBC18}"/>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 name="Oval 671">
                <a:extLst>
                  <a:ext uri="{FF2B5EF4-FFF2-40B4-BE49-F238E27FC236}">
                    <a16:creationId xmlns:a16="http://schemas.microsoft.com/office/drawing/2014/main" id="{C6B7E694-ED08-44FD-931D-0858287139A6}"/>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 name="Oval 672">
                <a:extLst>
                  <a:ext uri="{FF2B5EF4-FFF2-40B4-BE49-F238E27FC236}">
                    <a16:creationId xmlns:a16="http://schemas.microsoft.com/office/drawing/2014/main" id="{22AF4E65-941F-45AC-90F9-28B290CEBFB3}"/>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 name="Oval 673">
                <a:extLst>
                  <a:ext uri="{FF2B5EF4-FFF2-40B4-BE49-F238E27FC236}">
                    <a16:creationId xmlns:a16="http://schemas.microsoft.com/office/drawing/2014/main" id="{5348D4EF-6DD7-423B-8133-3CD481819E0E}"/>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 name="Oval 674">
                <a:extLst>
                  <a:ext uri="{FF2B5EF4-FFF2-40B4-BE49-F238E27FC236}">
                    <a16:creationId xmlns:a16="http://schemas.microsoft.com/office/drawing/2014/main" id="{67C0028C-AE9E-421A-8E16-F312128A9D22}"/>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 name="Oval 675">
                <a:extLst>
                  <a:ext uri="{FF2B5EF4-FFF2-40B4-BE49-F238E27FC236}">
                    <a16:creationId xmlns:a16="http://schemas.microsoft.com/office/drawing/2014/main" id="{F9CF37F5-01A2-46FA-8FB1-8FA9CB9AA08C}"/>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 name="Oval 676">
                <a:extLst>
                  <a:ext uri="{FF2B5EF4-FFF2-40B4-BE49-F238E27FC236}">
                    <a16:creationId xmlns:a16="http://schemas.microsoft.com/office/drawing/2014/main" id="{BA918A85-2A20-4515-BD05-A2D0BE1A19F4}"/>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 name="Oval 677">
                <a:extLst>
                  <a:ext uri="{FF2B5EF4-FFF2-40B4-BE49-F238E27FC236}">
                    <a16:creationId xmlns:a16="http://schemas.microsoft.com/office/drawing/2014/main" id="{0509650C-9FFE-448F-8D05-AF8916CC3271}"/>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 name="Oval 678">
                <a:extLst>
                  <a:ext uri="{FF2B5EF4-FFF2-40B4-BE49-F238E27FC236}">
                    <a16:creationId xmlns:a16="http://schemas.microsoft.com/office/drawing/2014/main" id="{C519EB35-30DA-4A54-B9A9-48AD9EB0D82A}"/>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 name="Oval 679">
                <a:extLst>
                  <a:ext uri="{FF2B5EF4-FFF2-40B4-BE49-F238E27FC236}">
                    <a16:creationId xmlns:a16="http://schemas.microsoft.com/office/drawing/2014/main" id="{AC035629-A004-4E9B-A6EA-5DF1ABC85F5F}"/>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 name="Oval 680">
                <a:extLst>
                  <a:ext uri="{FF2B5EF4-FFF2-40B4-BE49-F238E27FC236}">
                    <a16:creationId xmlns:a16="http://schemas.microsoft.com/office/drawing/2014/main" id="{29BA5482-88CA-4BB5-875C-896523ECBF21}"/>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 name="Oval 681">
                <a:extLst>
                  <a:ext uri="{FF2B5EF4-FFF2-40B4-BE49-F238E27FC236}">
                    <a16:creationId xmlns:a16="http://schemas.microsoft.com/office/drawing/2014/main" id="{FF57D2E3-55AD-4C70-A3FF-372453743C7C}"/>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 name="Oval 682">
                <a:extLst>
                  <a:ext uri="{FF2B5EF4-FFF2-40B4-BE49-F238E27FC236}">
                    <a16:creationId xmlns:a16="http://schemas.microsoft.com/office/drawing/2014/main" id="{BC8749DF-F4D1-423C-9EEB-AF8AA5F8DB62}"/>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 name="Oval 683">
                <a:extLst>
                  <a:ext uri="{FF2B5EF4-FFF2-40B4-BE49-F238E27FC236}">
                    <a16:creationId xmlns:a16="http://schemas.microsoft.com/office/drawing/2014/main" id="{54F14456-B5BC-410D-9B1E-F12A042A2CCB}"/>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 name="Oval 684">
                <a:extLst>
                  <a:ext uri="{FF2B5EF4-FFF2-40B4-BE49-F238E27FC236}">
                    <a16:creationId xmlns:a16="http://schemas.microsoft.com/office/drawing/2014/main" id="{91B1474F-A977-45E1-B727-A389DB3E100E}"/>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 name="Oval 685">
                <a:extLst>
                  <a:ext uri="{FF2B5EF4-FFF2-40B4-BE49-F238E27FC236}">
                    <a16:creationId xmlns:a16="http://schemas.microsoft.com/office/drawing/2014/main" id="{151D63F6-BDB8-43E4-8068-D66E17CCFBA9}"/>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 name="Oval 686">
                <a:extLst>
                  <a:ext uri="{FF2B5EF4-FFF2-40B4-BE49-F238E27FC236}">
                    <a16:creationId xmlns:a16="http://schemas.microsoft.com/office/drawing/2014/main" id="{7F58A17E-C9BF-4759-9188-73D0A4BA7940}"/>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 name="Oval 687">
                <a:extLst>
                  <a:ext uri="{FF2B5EF4-FFF2-40B4-BE49-F238E27FC236}">
                    <a16:creationId xmlns:a16="http://schemas.microsoft.com/office/drawing/2014/main" id="{27409D4B-3398-442F-A6B1-B816BD540822}"/>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 name="Oval 688">
                <a:extLst>
                  <a:ext uri="{FF2B5EF4-FFF2-40B4-BE49-F238E27FC236}">
                    <a16:creationId xmlns:a16="http://schemas.microsoft.com/office/drawing/2014/main" id="{656AD944-972C-4955-AC54-ABB1730D3245}"/>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 name="Oval 689">
                <a:extLst>
                  <a:ext uri="{FF2B5EF4-FFF2-40B4-BE49-F238E27FC236}">
                    <a16:creationId xmlns:a16="http://schemas.microsoft.com/office/drawing/2014/main" id="{3B9345DC-6B2E-4E29-9845-BA9848F07631}"/>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 name="Oval 690">
                <a:extLst>
                  <a:ext uri="{FF2B5EF4-FFF2-40B4-BE49-F238E27FC236}">
                    <a16:creationId xmlns:a16="http://schemas.microsoft.com/office/drawing/2014/main" id="{33D603A4-4B0E-4E39-B852-DEAE2CE730AA}"/>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 name="Oval 691">
                <a:extLst>
                  <a:ext uri="{FF2B5EF4-FFF2-40B4-BE49-F238E27FC236}">
                    <a16:creationId xmlns:a16="http://schemas.microsoft.com/office/drawing/2014/main" id="{92F9301B-A6E3-4A52-A736-8004829436B1}"/>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 name="Oval 692">
                <a:extLst>
                  <a:ext uri="{FF2B5EF4-FFF2-40B4-BE49-F238E27FC236}">
                    <a16:creationId xmlns:a16="http://schemas.microsoft.com/office/drawing/2014/main" id="{FB0547C2-B34F-427C-8A15-A1A1032F96EE}"/>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 name="Oval 693">
                <a:extLst>
                  <a:ext uri="{FF2B5EF4-FFF2-40B4-BE49-F238E27FC236}">
                    <a16:creationId xmlns:a16="http://schemas.microsoft.com/office/drawing/2014/main" id="{452F63DD-8711-49A7-9E96-520C6C413FC5}"/>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 name="Oval 694">
                <a:extLst>
                  <a:ext uri="{FF2B5EF4-FFF2-40B4-BE49-F238E27FC236}">
                    <a16:creationId xmlns:a16="http://schemas.microsoft.com/office/drawing/2014/main" id="{8DC3776B-9AC1-4035-B610-A599E0333253}"/>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 name="Oval 695">
                <a:extLst>
                  <a:ext uri="{FF2B5EF4-FFF2-40B4-BE49-F238E27FC236}">
                    <a16:creationId xmlns:a16="http://schemas.microsoft.com/office/drawing/2014/main" id="{0B336A14-1AFC-4DEA-93B0-5CAA8C20EB11}"/>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 name="Oval 696">
                <a:extLst>
                  <a:ext uri="{FF2B5EF4-FFF2-40B4-BE49-F238E27FC236}">
                    <a16:creationId xmlns:a16="http://schemas.microsoft.com/office/drawing/2014/main" id="{55C745D6-5C30-47BD-AE4B-F06C7B67468D}"/>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 name="Oval 697">
                <a:extLst>
                  <a:ext uri="{FF2B5EF4-FFF2-40B4-BE49-F238E27FC236}">
                    <a16:creationId xmlns:a16="http://schemas.microsoft.com/office/drawing/2014/main" id="{2017894F-A5C5-439B-A5EA-75CA8DB19037}"/>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 name="Oval 698">
                <a:extLst>
                  <a:ext uri="{FF2B5EF4-FFF2-40B4-BE49-F238E27FC236}">
                    <a16:creationId xmlns:a16="http://schemas.microsoft.com/office/drawing/2014/main" id="{19851FC8-AF38-42E9-94D5-E5C84B5E4E4A}"/>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 name="Oval 699">
                <a:extLst>
                  <a:ext uri="{FF2B5EF4-FFF2-40B4-BE49-F238E27FC236}">
                    <a16:creationId xmlns:a16="http://schemas.microsoft.com/office/drawing/2014/main" id="{A9CAE4A8-5A13-46CB-A87C-AFE544B5B643}"/>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 name="Oval 700">
                <a:extLst>
                  <a:ext uri="{FF2B5EF4-FFF2-40B4-BE49-F238E27FC236}">
                    <a16:creationId xmlns:a16="http://schemas.microsoft.com/office/drawing/2014/main" id="{AAA125D3-CF2E-42E3-BB51-835B02E79928}"/>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 name="Oval 701">
                <a:extLst>
                  <a:ext uri="{FF2B5EF4-FFF2-40B4-BE49-F238E27FC236}">
                    <a16:creationId xmlns:a16="http://schemas.microsoft.com/office/drawing/2014/main" id="{6FF64C3C-7769-4E48-B938-C9B52CBE0929}"/>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 name="Oval 702">
                <a:extLst>
                  <a:ext uri="{FF2B5EF4-FFF2-40B4-BE49-F238E27FC236}">
                    <a16:creationId xmlns:a16="http://schemas.microsoft.com/office/drawing/2014/main" id="{5700E3A1-511D-464B-9DDA-3AD1067771CF}"/>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 name="Oval 703">
                <a:extLst>
                  <a:ext uri="{FF2B5EF4-FFF2-40B4-BE49-F238E27FC236}">
                    <a16:creationId xmlns:a16="http://schemas.microsoft.com/office/drawing/2014/main" id="{784E3F5C-3AAA-488E-9FBA-67516183CE81}"/>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 name="Oval 704">
                <a:extLst>
                  <a:ext uri="{FF2B5EF4-FFF2-40B4-BE49-F238E27FC236}">
                    <a16:creationId xmlns:a16="http://schemas.microsoft.com/office/drawing/2014/main" id="{69F42D08-F88A-41F8-BE9D-0DA2CD3D7C6C}"/>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 name="Oval 705">
                <a:extLst>
                  <a:ext uri="{FF2B5EF4-FFF2-40B4-BE49-F238E27FC236}">
                    <a16:creationId xmlns:a16="http://schemas.microsoft.com/office/drawing/2014/main" id="{C1274F7E-042C-4E0F-B324-A666CB3FC7BC}"/>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 name="Oval 706">
                <a:extLst>
                  <a:ext uri="{FF2B5EF4-FFF2-40B4-BE49-F238E27FC236}">
                    <a16:creationId xmlns:a16="http://schemas.microsoft.com/office/drawing/2014/main" id="{083D7382-1EEC-44FC-89DC-3786CE44FC43}"/>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 name="Oval 707">
                <a:extLst>
                  <a:ext uri="{FF2B5EF4-FFF2-40B4-BE49-F238E27FC236}">
                    <a16:creationId xmlns:a16="http://schemas.microsoft.com/office/drawing/2014/main" id="{2B0C0805-0F88-41BC-9DD0-5BC2BFB9215B}"/>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 name="Oval 708">
                <a:extLst>
                  <a:ext uri="{FF2B5EF4-FFF2-40B4-BE49-F238E27FC236}">
                    <a16:creationId xmlns:a16="http://schemas.microsoft.com/office/drawing/2014/main" id="{01EBE50D-F0DD-4D73-8D1D-22E223F8C160}"/>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 name="Oval 709">
                <a:extLst>
                  <a:ext uri="{FF2B5EF4-FFF2-40B4-BE49-F238E27FC236}">
                    <a16:creationId xmlns:a16="http://schemas.microsoft.com/office/drawing/2014/main" id="{E6F8D518-1595-42F0-8481-CDF99331B527}"/>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 name="Oval 710">
                <a:extLst>
                  <a:ext uri="{FF2B5EF4-FFF2-40B4-BE49-F238E27FC236}">
                    <a16:creationId xmlns:a16="http://schemas.microsoft.com/office/drawing/2014/main" id="{0D9AB6CD-FB44-49F8-A6AA-7E2B3A048D3C}"/>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 name="Oval 711">
                <a:extLst>
                  <a:ext uri="{FF2B5EF4-FFF2-40B4-BE49-F238E27FC236}">
                    <a16:creationId xmlns:a16="http://schemas.microsoft.com/office/drawing/2014/main" id="{83C09AAB-064A-4566-B428-6B6D113D578D}"/>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 name="Oval 712">
                <a:extLst>
                  <a:ext uri="{FF2B5EF4-FFF2-40B4-BE49-F238E27FC236}">
                    <a16:creationId xmlns:a16="http://schemas.microsoft.com/office/drawing/2014/main" id="{9B6B6614-B6BC-4795-A274-B74C1F0249FA}"/>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 name="Oval 713">
                <a:extLst>
                  <a:ext uri="{FF2B5EF4-FFF2-40B4-BE49-F238E27FC236}">
                    <a16:creationId xmlns:a16="http://schemas.microsoft.com/office/drawing/2014/main" id="{1AC7CDB5-05CC-4D65-99B1-57A73E107A44}"/>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 name="Oval 714">
                <a:extLst>
                  <a:ext uri="{FF2B5EF4-FFF2-40B4-BE49-F238E27FC236}">
                    <a16:creationId xmlns:a16="http://schemas.microsoft.com/office/drawing/2014/main" id="{75269568-F07B-47D4-9D2D-0E6620430418}"/>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 name="Oval 715">
                <a:extLst>
                  <a:ext uri="{FF2B5EF4-FFF2-40B4-BE49-F238E27FC236}">
                    <a16:creationId xmlns:a16="http://schemas.microsoft.com/office/drawing/2014/main" id="{38F9FF84-A146-4ED8-B188-DA0BF10DA41A}"/>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 name="Oval 716">
                <a:extLst>
                  <a:ext uri="{FF2B5EF4-FFF2-40B4-BE49-F238E27FC236}">
                    <a16:creationId xmlns:a16="http://schemas.microsoft.com/office/drawing/2014/main" id="{FFDECA82-1DF0-4431-8024-7B25940067D3}"/>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 name="Oval 717">
                <a:extLst>
                  <a:ext uri="{FF2B5EF4-FFF2-40B4-BE49-F238E27FC236}">
                    <a16:creationId xmlns:a16="http://schemas.microsoft.com/office/drawing/2014/main" id="{467A6B5D-BBE2-40FB-92DD-63393ED26C25}"/>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 name="Oval 718">
                <a:extLst>
                  <a:ext uri="{FF2B5EF4-FFF2-40B4-BE49-F238E27FC236}">
                    <a16:creationId xmlns:a16="http://schemas.microsoft.com/office/drawing/2014/main" id="{45439DC4-D237-4A81-BEAB-532916E20E84}"/>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 name="Oval 719">
                <a:extLst>
                  <a:ext uri="{FF2B5EF4-FFF2-40B4-BE49-F238E27FC236}">
                    <a16:creationId xmlns:a16="http://schemas.microsoft.com/office/drawing/2014/main" id="{61DF1206-66F5-41E1-824A-57ABDF497965}"/>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 name="Oval 720">
                <a:extLst>
                  <a:ext uri="{FF2B5EF4-FFF2-40B4-BE49-F238E27FC236}">
                    <a16:creationId xmlns:a16="http://schemas.microsoft.com/office/drawing/2014/main" id="{9C9FDDF4-9AAA-4DA7-BABE-DF6DF06DC64B}"/>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 name="Oval 721">
                <a:extLst>
                  <a:ext uri="{FF2B5EF4-FFF2-40B4-BE49-F238E27FC236}">
                    <a16:creationId xmlns:a16="http://schemas.microsoft.com/office/drawing/2014/main" id="{F3A89CCE-79EA-40CB-B9A7-C846FC9D334F}"/>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 name="Oval 722">
                <a:extLst>
                  <a:ext uri="{FF2B5EF4-FFF2-40B4-BE49-F238E27FC236}">
                    <a16:creationId xmlns:a16="http://schemas.microsoft.com/office/drawing/2014/main" id="{2AFD6B59-F881-438A-9FA1-426712E92AB1}"/>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 name="Oval 723">
                <a:extLst>
                  <a:ext uri="{FF2B5EF4-FFF2-40B4-BE49-F238E27FC236}">
                    <a16:creationId xmlns:a16="http://schemas.microsoft.com/office/drawing/2014/main" id="{13B18EA6-3FC6-44CA-8477-F333749BE983}"/>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 name="Oval 724">
                <a:extLst>
                  <a:ext uri="{FF2B5EF4-FFF2-40B4-BE49-F238E27FC236}">
                    <a16:creationId xmlns:a16="http://schemas.microsoft.com/office/drawing/2014/main" id="{0C924C7D-B720-4594-8C21-E7EDFB6B452B}"/>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 name="Oval 725">
                <a:extLst>
                  <a:ext uri="{FF2B5EF4-FFF2-40B4-BE49-F238E27FC236}">
                    <a16:creationId xmlns:a16="http://schemas.microsoft.com/office/drawing/2014/main" id="{BB9E481F-671E-4AF3-8549-7E4B74CB3EEB}"/>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 name="Oval 726">
                <a:extLst>
                  <a:ext uri="{FF2B5EF4-FFF2-40B4-BE49-F238E27FC236}">
                    <a16:creationId xmlns:a16="http://schemas.microsoft.com/office/drawing/2014/main" id="{05E9707E-AA3C-416A-94FB-C903765B2137}"/>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 name="Oval 727">
                <a:extLst>
                  <a:ext uri="{FF2B5EF4-FFF2-40B4-BE49-F238E27FC236}">
                    <a16:creationId xmlns:a16="http://schemas.microsoft.com/office/drawing/2014/main" id="{966247BD-FDE0-4C26-872B-25B39BAED291}"/>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 name="Oval 728">
                <a:extLst>
                  <a:ext uri="{FF2B5EF4-FFF2-40B4-BE49-F238E27FC236}">
                    <a16:creationId xmlns:a16="http://schemas.microsoft.com/office/drawing/2014/main" id="{BD1A3570-9294-4715-B30D-4DF0665765A7}"/>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 name="Oval 729">
                <a:extLst>
                  <a:ext uri="{FF2B5EF4-FFF2-40B4-BE49-F238E27FC236}">
                    <a16:creationId xmlns:a16="http://schemas.microsoft.com/office/drawing/2014/main" id="{6E0D307C-BF38-4BAA-8754-865832F8DD94}"/>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 name="Oval 730">
                <a:extLst>
                  <a:ext uri="{FF2B5EF4-FFF2-40B4-BE49-F238E27FC236}">
                    <a16:creationId xmlns:a16="http://schemas.microsoft.com/office/drawing/2014/main" id="{C93342BD-7A05-40D1-ACD9-78DBF532540F}"/>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 name="Oval 731">
                <a:extLst>
                  <a:ext uri="{FF2B5EF4-FFF2-40B4-BE49-F238E27FC236}">
                    <a16:creationId xmlns:a16="http://schemas.microsoft.com/office/drawing/2014/main" id="{5F800AF2-F387-46E9-A983-F68347503394}"/>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 name="Oval 732">
                <a:extLst>
                  <a:ext uri="{FF2B5EF4-FFF2-40B4-BE49-F238E27FC236}">
                    <a16:creationId xmlns:a16="http://schemas.microsoft.com/office/drawing/2014/main" id="{F3D07909-08DC-4F33-BFCF-C970C01089D5}"/>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 name="Oval 733">
                <a:extLst>
                  <a:ext uri="{FF2B5EF4-FFF2-40B4-BE49-F238E27FC236}">
                    <a16:creationId xmlns:a16="http://schemas.microsoft.com/office/drawing/2014/main" id="{7E508CF9-7D99-4FB9-9784-D8670542F0D1}"/>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 name="Oval 734">
                <a:extLst>
                  <a:ext uri="{FF2B5EF4-FFF2-40B4-BE49-F238E27FC236}">
                    <a16:creationId xmlns:a16="http://schemas.microsoft.com/office/drawing/2014/main" id="{9AEEAEEB-0B49-407B-804C-EB10D38AF336}"/>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 name="Oval 735">
                <a:extLst>
                  <a:ext uri="{FF2B5EF4-FFF2-40B4-BE49-F238E27FC236}">
                    <a16:creationId xmlns:a16="http://schemas.microsoft.com/office/drawing/2014/main" id="{C92E58C7-557B-43C4-A074-FE258F5A446F}"/>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 name="Oval 736">
                <a:extLst>
                  <a:ext uri="{FF2B5EF4-FFF2-40B4-BE49-F238E27FC236}">
                    <a16:creationId xmlns:a16="http://schemas.microsoft.com/office/drawing/2014/main" id="{75F594A7-FA69-4514-B578-8B9420EF42F3}"/>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 name="Oval 737">
                <a:extLst>
                  <a:ext uri="{FF2B5EF4-FFF2-40B4-BE49-F238E27FC236}">
                    <a16:creationId xmlns:a16="http://schemas.microsoft.com/office/drawing/2014/main" id="{079D562A-17D0-40DC-B301-FE274CF8416C}"/>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 name="Oval 738">
                <a:extLst>
                  <a:ext uri="{FF2B5EF4-FFF2-40B4-BE49-F238E27FC236}">
                    <a16:creationId xmlns:a16="http://schemas.microsoft.com/office/drawing/2014/main" id="{96097311-73B2-4F08-A6BC-3789A4BA2362}"/>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 name="Oval 739">
                <a:extLst>
                  <a:ext uri="{FF2B5EF4-FFF2-40B4-BE49-F238E27FC236}">
                    <a16:creationId xmlns:a16="http://schemas.microsoft.com/office/drawing/2014/main" id="{31941D01-05EC-41AA-8A22-75EB280FE310}"/>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 name="Oval 740">
                <a:extLst>
                  <a:ext uri="{FF2B5EF4-FFF2-40B4-BE49-F238E27FC236}">
                    <a16:creationId xmlns:a16="http://schemas.microsoft.com/office/drawing/2014/main" id="{9113FD14-7794-4439-B42C-CA83A3286BEF}"/>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6" name="Oval 741">
                <a:extLst>
                  <a:ext uri="{FF2B5EF4-FFF2-40B4-BE49-F238E27FC236}">
                    <a16:creationId xmlns:a16="http://schemas.microsoft.com/office/drawing/2014/main" id="{8BDC32C1-A385-44AE-8472-69F0B6193CBC}"/>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7" name="Oval 742">
                <a:extLst>
                  <a:ext uri="{FF2B5EF4-FFF2-40B4-BE49-F238E27FC236}">
                    <a16:creationId xmlns:a16="http://schemas.microsoft.com/office/drawing/2014/main" id="{3D251D82-9005-4943-A846-C205E44A90BB}"/>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8" name="Oval 743">
                <a:extLst>
                  <a:ext uri="{FF2B5EF4-FFF2-40B4-BE49-F238E27FC236}">
                    <a16:creationId xmlns:a16="http://schemas.microsoft.com/office/drawing/2014/main" id="{F495613D-0A5D-4D84-B1F8-48F14B45AE3B}"/>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9" name="Oval 744">
                <a:extLst>
                  <a:ext uri="{FF2B5EF4-FFF2-40B4-BE49-F238E27FC236}">
                    <a16:creationId xmlns:a16="http://schemas.microsoft.com/office/drawing/2014/main" id="{6584D115-F090-4DB5-8000-844A41357D92}"/>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0" name="Oval 745">
                <a:extLst>
                  <a:ext uri="{FF2B5EF4-FFF2-40B4-BE49-F238E27FC236}">
                    <a16:creationId xmlns:a16="http://schemas.microsoft.com/office/drawing/2014/main" id="{9E699E4F-55D1-4DFC-8645-908AD9565870}"/>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1" name="Oval 746">
                <a:extLst>
                  <a:ext uri="{FF2B5EF4-FFF2-40B4-BE49-F238E27FC236}">
                    <a16:creationId xmlns:a16="http://schemas.microsoft.com/office/drawing/2014/main" id="{48E9FCBB-3EA5-4394-A22C-2C3D422DF786}"/>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2" name="Oval 747">
                <a:extLst>
                  <a:ext uri="{FF2B5EF4-FFF2-40B4-BE49-F238E27FC236}">
                    <a16:creationId xmlns:a16="http://schemas.microsoft.com/office/drawing/2014/main" id="{C06D06E2-D277-45C3-8C15-486CBFF5ED79}"/>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3" name="Oval 748">
                <a:extLst>
                  <a:ext uri="{FF2B5EF4-FFF2-40B4-BE49-F238E27FC236}">
                    <a16:creationId xmlns:a16="http://schemas.microsoft.com/office/drawing/2014/main" id="{64D54DAF-7D40-4DD6-B345-CF12E743E2A8}"/>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4" name="Oval 749">
                <a:extLst>
                  <a:ext uri="{FF2B5EF4-FFF2-40B4-BE49-F238E27FC236}">
                    <a16:creationId xmlns:a16="http://schemas.microsoft.com/office/drawing/2014/main" id="{12C2FF6D-73B6-4910-A1DC-17B13A47007C}"/>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5" name="Oval 750">
                <a:extLst>
                  <a:ext uri="{FF2B5EF4-FFF2-40B4-BE49-F238E27FC236}">
                    <a16:creationId xmlns:a16="http://schemas.microsoft.com/office/drawing/2014/main" id="{7444BB34-B7F1-4964-83DE-07A151DB747D}"/>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6" name="Oval 751">
                <a:extLst>
                  <a:ext uri="{FF2B5EF4-FFF2-40B4-BE49-F238E27FC236}">
                    <a16:creationId xmlns:a16="http://schemas.microsoft.com/office/drawing/2014/main" id="{74E9CA09-51B1-4E27-BBE8-20AF15F262F7}"/>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7" name="Oval 752">
                <a:extLst>
                  <a:ext uri="{FF2B5EF4-FFF2-40B4-BE49-F238E27FC236}">
                    <a16:creationId xmlns:a16="http://schemas.microsoft.com/office/drawing/2014/main" id="{F7FA3382-BF96-439D-9FF6-0E12B97423E8}"/>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8" name="Oval 753">
                <a:extLst>
                  <a:ext uri="{FF2B5EF4-FFF2-40B4-BE49-F238E27FC236}">
                    <a16:creationId xmlns:a16="http://schemas.microsoft.com/office/drawing/2014/main" id="{4DF07025-04F7-4591-B6FC-5E1F008B5B65}"/>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9" name="Oval 754">
                <a:extLst>
                  <a:ext uri="{FF2B5EF4-FFF2-40B4-BE49-F238E27FC236}">
                    <a16:creationId xmlns:a16="http://schemas.microsoft.com/office/drawing/2014/main" id="{0E1ADFFD-4C6E-4869-948E-7AC8B8B61C54}"/>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0" name="Oval 755">
                <a:extLst>
                  <a:ext uri="{FF2B5EF4-FFF2-40B4-BE49-F238E27FC236}">
                    <a16:creationId xmlns:a16="http://schemas.microsoft.com/office/drawing/2014/main" id="{123C1555-A882-45D4-BF64-1AB41F7279A6}"/>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1" name="Oval 756">
                <a:extLst>
                  <a:ext uri="{FF2B5EF4-FFF2-40B4-BE49-F238E27FC236}">
                    <a16:creationId xmlns:a16="http://schemas.microsoft.com/office/drawing/2014/main" id="{5DE4EC61-EF4C-4E00-9DE1-77F85F3DD714}"/>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2" name="Oval 757">
                <a:extLst>
                  <a:ext uri="{FF2B5EF4-FFF2-40B4-BE49-F238E27FC236}">
                    <a16:creationId xmlns:a16="http://schemas.microsoft.com/office/drawing/2014/main" id="{293EAF6B-70FD-4259-A035-D72769830305}"/>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3" name="Oval 758">
                <a:extLst>
                  <a:ext uri="{FF2B5EF4-FFF2-40B4-BE49-F238E27FC236}">
                    <a16:creationId xmlns:a16="http://schemas.microsoft.com/office/drawing/2014/main" id="{DDA9CB86-6BF6-4AB8-B27C-A7E05C351615}"/>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4" name="Oval 759">
                <a:extLst>
                  <a:ext uri="{FF2B5EF4-FFF2-40B4-BE49-F238E27FC236}">
                    <a16:creationId xmlns:a16="http://schemas.microsoft.com/office/drawing/2014/main" id="{0CA00EE9-59DE-4311-813F-C6933488D8DF}"/>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5" name="Oval 760">
                <a:extLst>
                  <a:ext uri="{FF2B5EF4-FFF2-40B4-BE49-F238E27FC236}">
                    <a16:creationId xmlns:a16="http://schemas.microsoft.com/office/drawing/2014/main" id="{61B92A87-2C30-48F6-B1A5-235AEF25C7E3}"/>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6" name="Oval 761">
                <a:extLst>
                  <a:ext uri="{FF2B5EF4-FFF2-40B4-BE49-F238E27FC236}">
                    <a16:creationId xmlns:a16="http://schemas.microsoft.com/office/drawing/2014/main" id="{78590116-2508-4D69-ACFE-E16729E0A078}"/>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7" name="Oval 762">
                <a:extLst>
                  <a:ext uri="{FF2B5EF4-FFF2-40B4-BE49-F238E27FC236}">
                    <a16:creationId xmlns:a16="http://schemas.microsoft.com/office/drawing/2014/main" id="{11C59603-B55D-4AFC-9416-C3398637D8FD}"/>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8" name="Oval 763">
                <a:extLst>
                  <a:ext uri="{FF2B5EF4-FFF2-40B4-BE49-F238E27FC236}">
                    <a16:creationId xmlns:a16="http://schemas.microsoft.com/office/drawing/2014/main" id="{29F6086B-AB40-4BE8-A5C9-4BF3424CE102}"/>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9" name="Oval 764">
                <a:extLst>
                  <a:ext uri="{FF2B5EF4-FFF2-40B4-BE49-F238E27FC236}">
                    <a16:creationId xmlns:a16="http://schemas.microsoft.com/office/drawing/2014/main" id="{A05FC147-A385-4F8F-8489-429A01A31DF6}"/>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0" name="Oval 765">
                <a:extLst>
                  <a:ext uri="{FF2B5EF4-FFF2-40B4-BE49-F238E27FC236}">
                    <a16:creationId xmlns:a16="http://schemas.microsoft.com/office/drawing/2014/main" id="{15443487-F415-421C-AFA0-23351DBF8589}"/>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1" name="Oval 766">
                <a:extLst>
                  <a:ext uri="{FF2B5EF4-FFF2-40B4-BE49-F238E27FC236}">
                    <a16:creationId xmlns:a16="http://schemas.microsoft.com/office/drawing/2014/main" id="{66160BC0-9D37-42CB-90E6-F7BCE6F7D9CC}"/>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2" name="Oval 767">
                <a:extLst>
                  <a:ext uri="{FF2B5EF4-FFF2-40B4-BE49-F238E27FC236}">
                    <a16:creationId xmlns:a16="http://schemas.microsoft.com/office/drawing/2014/main" id="{7215A46C-43D8-4083-A52E-9E7DB8368DDD}"/>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3" name="Oval 768">
                <a:extLst>
                  <a:ext uri="{FF2B5EF4-FFF2-40B4-BE49-F238E27FC236}">
                    <a16:creationId xmlns:a16="http://schemas.microsoft.com/office/drawing/2014/main" id="{D3C64BBF-A47E-4599-ABD5-4FB3DF7B6CE9}"/>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4" name="Oval 769">
                <a:extLst>
                  <a:ext uri="{FF2B5EF4-FFF2-40B4-BE49-F238E27FC236}">
                    <a16:creationId xmlns:a16="http://schemas.microsoft.com/office/drawing/2014/main" id="{4FF8A742-1B35-4323-AD88-213073C7BD92}"/>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5" name="Oval 770">
                <a:extLst>
                  <a:ext uri="{FF2B5EF4-FFF2-40B4-BE49-F238E27FC236}">
                    <a16:creationId xmlns:a16="http://schemas.microsoft.com/office/drawing/2014/main" id="{D2722669-A327-4AD2-AAC8-EEDD609052DF}"/>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6" name="Oval 771">
                <a:extLst>
                  <a:ext uri="{FF2B5EF4-FFF2-40B4-BE49-F238E27FC236}">
                    <a16:creationId xmlns:a16="http://schemas.microsoft.com/office/drawing/2014/main" id="{45C37ADE-31E8-4AB1-B388-CB2098E8F794}"/>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7" name="Oval 772">
                <a:extLst>
                  <a:ext uri="{FF2B5EF4-FFF2-40B4-BE49-F238E27FC236}">
                    <a16:creationId xmlns:a16="http://schemas.microsoft.com/office/drawing/2014/main" id="{BE2BB093-87D3-4E23-8925-6C03E78B4B4F}"/>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8" name="Oval 773">
                <a:extLst>
                  <a:ext uri="{FF2B5EF4-FFF2-40B4-BE49-F238E27FC236}">
                    <a16:creationId xmlns:a16="http://schemas.microsoft.com/office/drawing/2014/main" id="{588A1269-CCDA-48AB-AADB-F24079A6BBBA}"/>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9" name="Oval 774">
                <a:extLst>
                  <a:ext uri="{FF2B5EF4-FFF2-40B4-BE49-F238E27FC236}">
                    <a16:creationId xmlns:a16="http://schemas.microsoft.com/office/drawing/2014/main" id="{308AE17D-3257-4818-BFCD-80880F163C87}"/>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0" name="Oval 775">
                <a:extLst>
                  <a:ext uri="{FF2B5EF4-FFF2-40B4-BE49-F238E27FC236}">
                    <a16:creationId xmlns:a16="http://schemas.microsoft.com/office/drawing/2014/main" id="{2EA1DE8B-4D9F-46AE-BB4C-7FD71CFA4DF4}"/>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1" name="Oval 776">
                <a:extLst>
                  <a:ext uri="{FF2B5EF4-FFF2-40B4-BE49-F238E27FC236}">
                    <a16:creationId xmlns:a16="http://schemas.microsoft.com/office/drawing/2014/main" id="{B728A908-29F2-4758-ACA7-FD45351172B9}"/>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2" name="Oval 777">
                <a:extLst>
                  <a:ext uri="{FF2B5EF4-FFF2-40B4-BE49-F238E27FC236}">
                    <a16:creationId xmlns:a16="http://schemas.microsoft.com/office/drawing/2014/main" id="{8DF685B8-54EC-42F7-9AB3-BEAE884E367C}"/>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3" name="Oval 778">
                <a:extLst>
                  <a:ext uri="{FF2B5EF4-FFF2-40B4-BE49-F238E27FC236}">
                    <a16:creationId xmlns:a16="http://schemas.microsoft.com/office/drawing/2014/main" id="{7ABD23CC-4606-40C4-BDFB-9FF8F9BDECDB}"/>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4" name="Oval 779">
                <a:extLst>
                  <a:ext uri="{FF2B5EF4-FFF2-40B4-BE49-F238E27FC236}">
                    <a16:creationId xmlns:a16="http://schemas.microsoft.com/office/drawing/2014/main" id="{B92E22EC-D2E4-4D6C-8151-EB27A549949B}"/>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5" name="Oval 780">
                <a:extLst>
                  <a:ext uri="{FF2B5EF4-FFF2-40B4-BE49-F238E27FC236}">
                    <a16:creationId xmlns:a16="http://schemas.microsoft.com/office/drawing/2014/main" id="{05E938C3-2FEC-4DC4-ACDD-FC2898906BE1}"/>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6" name="Oval 781">
                <a:extLst>
                  <a:ext uri="{FF2B5EF4-FFF2-40B4-BE49-F238E27FC236}">
                    <a16:creationId xmlns:a16="http://schemas.microsoft.com/office/drawing/2014/main" id="{00B2145B-9B60-4BE2-814C-BE5B28971E80}"/>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7" name="Oval 782">
                <a:extLst>
                  <a:ext uri="{FF2B5EF4-FFF2-40B4-BE49-F238E27FC236}">
                    <a16:creationId xmlns:a16="http://schemas.microsoft.com/office/drawing/2014/main" id="{3262B063-7738-4516-8B03-E8935F1D2E48}"/>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8" name="Oval 783">
                <a:extLst>
                  <a:ext uri="{FF2B5EF4-FFF2-40B4-BE49-F238E27FC236}">
                    <a16:creationId xmlns:a16="http://schemas.microsoft.com/office/drawing/2014/main" id="{432C31D1-2F1E-44CB-9A88-966B41CD3C1C}"/>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9" name="Oval 784">
                <a:extLst>
                  <a:ext uri="{FF2B5EF4-FFF2-40B4-BE49-F238E27FC236}">
                    <a16:creationId xmlns:a16="http://schemas.microsoft.com/office/drawing/2014/main" id="{2409AE6C-EB27-4114-A502-0F9DEB15C1F2}"/>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0" name="Oval 785">
                <a:extLst>
                  <a:ext uri="{FF2B5EF4-FFF2-40B4-BE49-F238E27FC236}">
                    <a16:creationId xmlns:a16="http://schemas.microsoft.com/office/drawing/2014/main" id="{8DA39628-D25A-480C-906F-13C185731F3F}"/>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1" name="Oval 786">
                <a:extLst>
                  <a:ext uri="{FF2B5EF4-FFF2-40B4-BE49-F238E27FC236}">
                    <a16:creationId xmlns:a16="http://schemas.microsoft.com/office/drawing/2014/main" id="{673C960E-F72D-4626-816A-F0632BB30E83}"/>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2" name="Oval 787">
                <a:extLst>
                  <a:ext uri="{FF2B5EF4-FFF2-40B4-BE49-F238E27FC236}">
                    <a16:creationId xmlns:a16="http://schemas.microsoft.com/office/drawing/2014/main" id="{4D7512D8-F63D-4287-B929-9F0774B04E10}"/>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3" name="Oval 788">
                <a:extLst>
                  <a:ext uri="{FF2B5EF4-FFF2-40B4-BE49-F238E27FC236}">
                    <a16:creationId xmlns:a16="http://schemas.microsoft.com/office/drawing/2014/main" id="{39BEEE11-2107-44AC-A44A-0D104400E892}"/>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4" name="Oval 789">
                <a:extLst>
                  <a:ext uri="{FF2B5EF4-FFF2-40B4-BE49-F238E27FC236}">
                    <a16:creationId xmlns:a16="http://schemas.microsoft.com/office/drawing/2014/main" id="{D1CA6328-E2F9-4021-87C2-D6366C0DBFB8}"/>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5" name="Oval 790">
                <a:extLst>
                  <a:ext uri="{FF2B5EF4-FFF2-40B4-BE49-F238E27FC236}">
                    <a16:creationId xmlns:a16="http://schemas.microsoft.com/office/drawing/2014/main" id="{D4BEF3AE-1512-4987-AC7A-8DEAB496446B}"/>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6" name="Oval 791">
                <a:extLst>
                  <a:ext uri="{FF2B5EF4-FFF2-40B4-BE49-F238E27FC236}">
                    <a16:creationId xmlns:a16="http://schemas.microsoft.com/office/drawing/2014/main" id="{536FA9E4-57E9-4DD9-AD4E-F8B1B7CCB99B}"/>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7" name="Oval 792">
                <a:extLst>
                  <a:ext uri="{FF2B5EF4-FFF2-40B4-BE49-F238E27FC236}">
                    <a16:creationId xmlns:a16="http://schemas.microsoft.com/office/drawing/2014/main" id="{9BF0C7C9-907E-4252-A863-9D25734314D8}"/>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8" name="Oval 793">
                <a:extLst>
                  <a:ext uri="{FF2B5EF4-FFF2-40B4-BE49-F238E27FC236}">
                    <a16:creationId xmlns:a16="http://schemas.microsoft.com/office/drawing/2014/main" id="{F090E05A-3F63-4CCC-A3CC-4C8899831F1C}"/>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9" name="Oval 794">
                <a:extLst>
                  <a:ext uri="{FF2B5EF4-FFF2-40B4-BE49-F238E27FC236}">
                    <a16:creationId xmlns:a16="http://schemas.microsoft.com/office/drawing/2014/main" id="{4051B0A4-9277-4644-BC27-1561B44ADBDB}"/>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0" name="Oval 795">
                <a:extLst>
                  <a:ext uri="{FF2B5EF4-FFF2-40B4-BE49-F238E27FC236}">
                    <a16:creationId xmlns:a16="http://schemas.microsoft.com/office/drawing/2014/main" id="{4FC8D9AC-0E2B-4C82-B227-3B099B60F458}"/>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1" name="Oval 796">
                <a:extLst>
                  <a:ext uri="{FF2B5EF4-FFF2-40B4-BE49-F238E27FC236}">
                    <a16:creationId xmlns:a16="http://schemas.microsoft.com/office/drawing/2014/main" id="{9AB473D9-AEFD-4C7B-B9E3-DD28894E820D}"/>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2" name="Oval 797">
                <a:extLst>
                  <a:ext uri="{FF2B5EF4-FFF2-40B4-BE49-F238E27FC236}">
                    <a16:creationId xmlns:a16="http://schemas.microsoft.com/office/drawing/2014/main" id="{0158047F-9067-491D-8EAE-7784E4104301}"/>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3" name="Oval 798">
                <a:extLst>
                  <a:ext uri="{FF2B5EF4-FFF2-40B4-BE49-F238E27FC236}">
                    <a16:creationId xmlns:a16="http://schemas.microsoft.com/office/drawing/2014/main" id="{6AE0D58F-C25F-4CCB-8107-35AFA069ACCC}"/>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4" name="Oval 799">
                <a:extLst>
                  <a:ext uri="{FF2B5EF4-FFF2-40B4-BE49-F238E27FC236}">
                    <a16:creationId xmlns:a16="http://schemas.microsoft.com/office/drawing/2014/main" id="{822C09FB-7114-4A6B-92B9-C00914ACD5D3}"/>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5" name="Oval 800">
                <a:extLst>
                  <a:ext uri="{FF2B5EF4-FFF2-40B4-BE49-F238E27FC236}">
                    <a16:creationId xmlns:a16="http://schemas.microsoft.com/office/drawing/2014/main" id="{8510E508-A584-420B-87A2-AE46C87912DA}"/>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6" name="Oval 801">
                <a:extLst>
                  <a:ext uri="{FF2B5EF4-FFF2-40B4-BE49-F238E27FC236}">
                    <a16:creationId xmlns:a16="http://schemas.microsoft.com/office/drawing/2014/main" id="{977AEF49-E442-4E77-80B3-F97CB14D4906}"/>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7" name="Oval 802">
                <a:extLst>
                  <a:ext uri="{FF2B5EF4-FFF2-40B4-BE49-F238E27FC236}">
                    <a16:creationId xmlns:a16="http://schemas.microsoft.com/office/drawing/2014/main" id="{CB391A7C-0CE3-45EF-8DC7-F3A72A432B71}"/>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8" name="Oval 803">
                <a:extLst>
                  <a:ext uri="{FF2B5EF4-FFF2-40B4-BE49-F238E27FC236}">
                    <a16:creationId xmlns:a16="http://schemas.microsoft.com/office/drawing/2014/main" id="{3367263C-DFE2-450F-9697-A88805AF63D1}"/>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9" name="Oval 804">
                <a:extLst>
                  <a:ext uri="{FF2B5EF4-FFF2-40B4-BE49-F238E27FC236}">
                    <a16:creationId xmlns:a16="http://schemas.microsoft.com/office/drawing/2014/main" id="{3A09F1F7-6EF4-49A3-B53F-7A46062AD39F}"/>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0" name="Oval 805">
                <a:extLst>
                  <a:ext uri="{FF2B5EF4-FFF2-40B4-BE49-F238E27FC236}">
                    <a16:creationId xmlns:a16="http://schemas.microsoft.com/office/drawing/2014/main" id="{1E573B97-8AC4-49E4-B2FD-0BB9BEEB1B85}"/>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1" name="Oval 806">
                <a:extLst>
                  <a:ext uri="{FF2B5EF4-FFF2-40B4-BE49-F238E27FC236}">
                    <a16:creationId xmlns:a16="http://schemas.microsoft.com/office/drawing/2014/main" id="{CA38BC61-CB85-4930-9DF2-B842677BF628}"/>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2" name="Oval 807">
                <a:extLst>
                  <a:ext uri="{FF2B5EF4-FFF2-40B4-BE49-F238E27FC236}">
                    <a16:creationId xmlns:a16="http://schemas.microsoft.com/office/drawing/2014/main" id="{F68E5CA9-C1D2-42EF-BF60-90AA16480C3E}"/>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 name="Oval 809">
              <a:extLst>
                <a:ext uri="{FF2B5EF4-FFF2-40B4-BE49-F238E27FC236}">
                  <a16:creationId xmlns:a16="http://schemas.microsoft.com/office/drawing/2014/main" id="{4CB0592D-BB8F-4FFC-B5B9-9877137AB113}"/>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7" name="Oval 810">
              <a:extLst>
                <a:ext uri="{FF2B5EF4-FFF2-40B4-BE49-F238E27FC236}">
                  <a16:creationId xmlns:a16="http://schemas.microsoft.com/office/drawing/2014/main" id="{7B97C67F-F07F-48E9-A8DA-2510765E17F6}"/>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8" name="Oval 811">
              <a:extLst>
                <a:ext uri="{FF2B5EF4-FFF2-40B4-BE49-F238E27FC236}">
                  <a16:creationId xmlns:a16="http://schemas.microsoft.com/office/drawing/2014/main" id="{4143CAA2-864F-4462-AF35-FD7361E9A3E0}"/>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9" name="Oval 812">
              <a:extLst>
                <a:ext uri="{FF2B5EF4-FFF2-40B4-BE49-F238E27FC236}">
                  <a16:creationId xmlns:a16="http://schemas.microsoft.com/office/drawing/2014/main" id="{FE0233CD-C58A-49E6-BEE8-725DD3CAEC3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0" name="Oval 813">
              <a:extLst>
                <a:ext uri="{FF2B5EF4-FFF2-40B4-BE49-F238E27FC236}">
                  <a16:creationId xmlns:a16="http://schemas.microsoft.com/office/drawing/2014/main" id="{416F1BB6-A2A6-4685-921A-7BBCBCFD0E46}"/>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1" name="Oval 814">
              <a:extLst>
                <a:ext uri="{FF2B5EF4-FFF2-40B4-BE49-F238E27FC236}">
                  <a16:creationId xmlns:a16="http://schemas.microsoft.com/office/drawing/2014/main" id="{9DCD5A3E-F971-4E13-8D9F-85F0EC037C14}"/>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2" name="Oval 815">
              <a:extLst>
                <a:ext uri="{FF2B5EF4-FFF2-40B4-BE49-F238E27FC236}">
                  <a16:creationId xmlns:a16="http://schemas.microsoft.com/office/drawing/2014/main" id="{5E6CD00A-257A-421F-9679-E02768C6696A}"/>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3" name="Oval 816">
              <a:extLst>
                <a:ext uri="{FF2B5EF4-FFF2-40B4-BE49-F238E27FC236}">
                  <a16:creationId xmlns:a16="http://schemas.microsoft.com/office/drawing/2014/main" id="{A50871E6-30CF-4B89-87CB-C4D3667F57BD}"/>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4" name="Oval 817">
              <a:extLst>
                <a:ext uri="{FF2B5EF4-FFF2-40B4-BE49-F238E27FC236}">
                  <a16:creationId xmlns:a16="http://schemas.microsoft.com/office/drawing/2014/main" id="{B3E6F6B1-BD9E-4FFA-9C15-CE97BCD149E8}"/>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5" name="Oval 818">
              <a:extLst>
                <a:ext uri="{FF2B5EF4-FFF2-40B4-BE49-F238E27FC236}">
                  <a16:creationId xmlns:a16="http://schemas.microsoft.com/office/drawing/2014/main" id="{FF40585A-74D1-43A8-8AC0-D5C3E2454FB2}"/>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6" name="Oval 819">
              <a:extLst>
                <a:ext uri="{FF2B5EF4-FFF2-40B4-BE49-F238E27FC236}">
                  <a16:creationId xmlns:a16="http://schemas.microsoft.com/office/drawing/2014/main" id="{C5EA5BC3-2571-4A6A-A398-81216D4C5B77}"/>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7" name="Oval 820">
              <a:extLst>
                <a:ext uri="{FF2B5EF4-FFF2-40B4-BE49-F238E27FC236}">
                  <a16:creationId xmlns:a16="http://schemas.microsoft.com/office/drawing/2014/main" id="{745EB7E9-D886-4225-9691-A5557563F1F5}"/>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8" name="Oval 821">
              <a:extLst>
                <a:ext uri="{FF2B5EF4-FFF2-40B4-BE49-F238E27FC236}">
                  <a16:creationId xmlns:a16="http://schemas.microsoft.com/office/drawing/2014/main" id="{E311B33D-F67E-4439-8C45-AA427E27FBB3}"/>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29" name="Oval 822">
              <a:extLst>
                <a:ext uri="{FF2B5EF4-FFF2-40B4-BE49-F238E27FC236}">
                  <a16:creationId xmlns:a16="http://schemas.microsoft.com/office/drawing/2014/main" id="{B1D90139-64BB-4603-B32F-6AADF4A86DBB}"/>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0" name="Oval 823">
              <a:extLst>
                <a:ext uri="{FF2B5EF4-FFF2-40B4-BE49-F238E27FC236}">
                  <a16:creationId xmlns:a16="http://schemas.microsoft.com/office/drawing/2014/main" id="{E9F14983-AC50-4469-A98C-B51C2A4573B0}"/>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1" name="Oval 824">
              <a:extLst>
                <a:ext uri="{FF2B5EF4-FFF2-40B4-BE49-F238E27FC236}">
                  <a16:creationId xmlns:a16="http://schemas.microsoft.com/office/drawing/2014/main" id="{9F271FC5-E04C-417A-A11D-7A5EA25889A9}"/>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32" name="Oval 825">
              <a:extLst>
                <a:ext uri="{FF2B5EF4-FFF2-40B4-BE49-F238E27FC236}">
                  <a16:creationId xmlns:a16="http://schemas.microsoft.com/office/drawing/2014/main" id="{F837AA03-C585-4421-9A1C-22D371148DC3}"/>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3" name="Group 4">
            <a:extLst>
              <a:ext uri="{FF2B5EF4-FFF2-40B4-BE49-F238E27FC236}">
                <a16:creationId xmlns:a16="http://schemas.microsoft.com/office/drawing/2014/main" id="{3CE85EBD-9A4B-4A48-B118-42130823379C}"/>
              </a:ext>
            </a:extLst>
          </p:cNvPr>
          <p:cNvGrpSpPr>
            <a:grpSpLocks noChangeAspect="1"/>
          </p:cNvGrpSpPr>
          <p:nvPr userDrawn="1"/>
        </p:nvGrpSpPr>
        <p:grpSpPr bwMode="auto">
          <a:xfrm rot="1650258" flipH="1">
            <a:off x="9166459" y="3723094"/>
            <a:ext cx="5337075" cy="5342959"/>
            <a:chOff x="453" y="452"/>
            <a:chExt cx="2722" cy="2725"/>
          </a:xfrm>
          <a:gradFill>
            <a:gsLst>
              <a:gs pos="76000">
                <a:srgbClr val="4F84C4">
                  <a:lumMod val="88000"/>
                  <a:lumOff val="12000"/>
                  <a:alpha val="80000"/>
                </a:srgbClr>
              </a:gs>
              <a:gs pos="23000">
                <a:schemeClr val="accent3">
                  <a:lumMod val="100000"/>
                  <a:alpha val="24000"/>
                </a:schemeClr>
              </a:gs>
              <a:gs pos="100000">
                <a:srgbClr val="328AD2">
                  <a:lumMod val="66000"/>
                  <a:lumOff val="34000"/>
                </a:srgbClr>
              </a:gs>
            </a:gsLst>
            <a:lin ang="7800000" scaled="0"/>
          </a:gradFill>
        </p:grpSpPr>
        <p:grpSp>
          <p:nvGrpSpPr>
            <p:cNvPr id="834" name="Group 205">
              <a:extLst>
                <a:ext uri="{FF2B5EF4-FFF2-40B4-BE49-F238E27FC236}">
                  <a16:creationId xmlns:a16="http://schemas.microsoft.com/office/drawing/2014/main" id="{777E4295-DB36-4FB6-AF9D-A66A2282585B}"/>
                </a:ext>
              </a:extLst>
            </p:cNvPr>
            <p:cNvGrpSpPr/>
            <p:nvPr/>
          </p:nvGrpSpPr>
          <p:grpSpPr bwMode="auto">
            <a:xfrm>
              <a:off x="623" y="452"/>
              <a:ext cx="2382" cy="789"/>
              <a:chOff x="623" y="452"/>
              <a:chExt cx="2382" cy="789"/>
            </a:xfrm>
            <a:grpFill/>
          </p:grpSpPr>
          <p:sp>
            <p:nvSpPr>
              <p:cNvPr id="1455" name="Oval 5">
                <a:extLst>
                  <a:ext uri="{FF2B5EF4-FFF2-40B4-BE49-F238E27FC236}">
                    <a16:creationId xmlns:a16="http://schemas.microsoft.com/office/drawing/2014/main" id="{43B76C8F-5A2A-495E-959C-AFC6F422E6BF}"/>
                  </a:ext>
                </a:extLst>
              </p:cNvPr>
              <p:cNvSpPr>
                <a:spLocks noChangeArrowheads="1"/>
              </p:cNvSpPr>
              <p:nvPr/>
            </p:nvSpPr>
            <p:spPr bwMode="auto">
              <a:xfrm>
                <a:off x="172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6" name="Oval 6">
                <a:extLst>
                  <a:ext uri="{FF2B5EF4-FFF2-40B4-BE49-F238E27FC236}">
                    <a16:creationId xmlns:a16="http://schemas.microsoft.com/office/drawing/2014/main" id="{00DF4D01-C633-4982-8CE5-B348D414ADEF}"/>
                  </a:ext>
                </a:extLst>
              </p:cNvPr>
              <p:cNvSpPr>
                <a:spLocks noChangeArrowheads="1"/>
              </p:cNvSpPr>
              <p:nvPr/>
            </p:nvSpPr>
            <p:spPr bwMode="auto">
              <a:xfrm>
                <a:off x="1814"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7" name="Oval 7">
                <a:extLst>
                  <a:ext uri="{FF2B5EF4-FFF2-40B4-BE49-F238E27FC236}">
                    <a16:creationId xmlns:a16="http://schemas.microsoft.com/office/drawing/2014/main" id="{55FF7703-83D4-42E8-8919-1A1F14FFCF2F}"/>
                  </a:ext>
                </a:extLst>
              </p:cNvPr>
              <p:cNvSpPr>
                <a:spLocks noChangeArrowheads="1"/>
              </p:cNvSpPr>
              <p:nvPr/>
            </p:nvSpPr>
            <p:spPr bwMode="auto">
              <a:xfrm>
                <a:off x="1899" y="4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8" name="Oval 8">
                <a:extLst>
                  <a:ext uri="{FF2B5EF4-FFF2-40B4-BE49-F238E27FC236}">
                    <a16:creationId xmlns:a16="http://schemas.microsoft.com/office/drawing/2014/main" id="{04C17539-CB65-4C0D-BF24-965EFBAA0E3E}"/>
                  </a:ext>
                </a:extLst>
              </p:cNvPr>
              <p:cNvSpPr>
                <a:spLocks noChangeArrowheads="1"/>
              </p:cNvSpPr>
              <p:nvPr/>
            </p:nvSpPr>
            <p:spPr bwMode="auto">
              <a:xfrm>
                <a:off x="1388"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9" name="Oval 9">
                <a:extLst>
                  <a:ext uri="{FF2B5EF4-FFF2-40B4-BE49-F238E27FC236}">
                    <a16:creationId xmlns:a16="http://schemas.microsoft.com/office/drawing/2014/main" id="{9A5366E5-D390-4359-8864-5DC10ED0C87C}"/>
                  </a:ext>
                </a:extLst>
              </p:cNvPr>
              <p:cNvSpPr>
                <a:spLocks noChangeArrowheads="1"/>
              </p:cNvSpPr>
              <p:nvPr/>
            </p:nvSpPr>
            <p:spPr bwMode="auto">
              <a:xfrm>
                <a:off x="147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0" name="Oval 10">
                <a:extLst>
                  <a:ext uri="{FF2B5EF4-FFF2-40B4-BE49-F238E27FC236}">
                    <a16:creationId xmlns:a16="http://schemas.microsoft.com/office/drawing/2014/main" id="{28367AD7-FEEC-48E5-99F4-4A4F9DF86891}"/>
                  </a:ext>
                </a:extLst>
              </p:cNvPr>
              <p:cNvSpPr>
                <a:spLocks noChangeArrowheads="1"/>
              </p:cNvSpPr>
              <p:nvPr/>
            </p:nvSpPr>
            <p:spPr bwMode="auto">
              <a:xfrm>
                <a:off x="155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1" name="Oval 11">
                <a:extLst>
                  <a:ext uri="{FF2B5EF4-FFF2-40B4-BE49-F238E27FC236}">
                    <a16:creationId xmlns:a16="http://schemas.microsoft.com/office/drawing/2014/main" id="{EA675C42-46B6-4DF9-82FA-A7266FBCE804}"/>
                  </a:ext>
                </a:extLst>
              </p:cNvPr>
              <p:cNvSpPr>
                <a:spLocks noChangeArrowheads="1"/>
              </p:cNvSpPr>
              <p:nvPr/>
            </p:nvSpPr>
            <p:spPr bwMode="auto">
              <a:xfrm>
                <a:off x="164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2" name="Oval 12">
                <a:extLst>
                  <a:ext uri="{FF2B5EF4-FFF2-40B4-BE49-F238E27FC236}">
                    <a16:creationId xmlns:a16="http://schemas.microsoft.com/office/drawing/2014/main" id="{0B2688BD-AECB-4C8A-8514-13E12869C84B}"/>
                  </a:ext>
                </a:extLst>
              </p:cNvPr>
              <p:cNvSpPr>
                <a:spLocks noChangeArrowheads="1"/>
              </p:cNvSpPr>
              <p:nvPr/>
            </p:nvSpPr>
            <p:spPr bwMode="auto">
              <a:xfrm>
                <a:off x="172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3" name="Oval 13">
                <a:extLst>
                  <a:ext uri="{FF2B5EF4-FFF2-40B4-BE49-F238E27FC236}">
                    <a16:creationId xmlns:a16="http://schemas.microsoft.com/office/drawing/2014/main" id="{B19C8C1D-BC33-4914-844E-B1D9AC8C4FCE}"/>
                  </a:ext>
                </a:extLst>
              </p:cNvPr>
              <p:cNvSpPr>
                <a:spLocks noChangeArrowheads="1"/>
              </p:cNvSpPr>
              <p:nvPr/>
            </p:nvSpPr>
            <p:spPr bwMode="auto">
              <a:xfrm>
                <a:off x="181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4" name="Oval 14">
                <a:extLst>
                  <a:ext uri="{FF2B5EF4-FFF2-40B4-BE49-F238E27FC236}">
                    <a16:creationId xmlns:a16="http://schemas.microsoft.com/office/drawing/2014/main" id="{99BEAD37-51FF-49DD-8DEE-1AF8AA3B00AD}"/>
                  </a:ext>
                </a:extLst>
              </p:cNvPr>
              <p:cNvSpPr>
                <a:spLocks noChangeArrowheads="1"/>
              </p:cNvSpPr>
              <p:nvPr/>
            </p:nvSpPr>
            <p:spPr bwMode="auto">
              <a:xfrm>
                <a:off x="1897"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5" name="Oval 15">
                <a:extLst>
                  <a:ext uri="{FF2B5EF4-FFF2-40B4-BE49-F238E27FC236}">
                    <a16:creationId xmlns:a16="http://schemas.microsoft.com/office/drawing/2014/main" id="{6AAA1BA9-9145-434D-B807-AD8AA0685230}"/>
                  </a:ext>
                </a:extLst>
              </p:cNvPr>
              <p:cNvSpPr>
                <a:spLocks noChangeArrowheads="1"/>
              </p:cNvSpPr>
              <p:nvPr/>
            </p:nvSpPr>
            <p:spPr bwMode="auto">
              <a:xfrm>
                <a:off x="1982" y="53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6" name="Oval 16">
                <a:extLst>
                  <a:ext uri="{FF2B5EF4-FFF2-40B4-BE49-F238E27FC236}">
                    <a16:creationId xmlns:a16="http://schemas.microsoft.com/office/drawing/2014/main" id="{AD6C9FE8-8FA6-4196-81FF-B4B130B54F22}"/>
                  </a:ext>
                </a:extLst>
              </p:cNvPr>
              <p:cNvSpPr>
                <a:spLocks noChangeArrowheads="1"/>
              </p:cNvSpPr>
              <p:nvPr/>
            </p:nvSpPr>
            <p:spPr bwMode="auto">
              <a:xfrm>
                <a:off x="2068"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7" name="Oval 17">
                <a:extLst>
                  <a:ext uri="{FF2B5EF4-FFF2-40B4-BE49-F238E27FC236}">
                    <a16:creationId xmlns:a16="http://schemas.microsoft.com/office/drawing/2014/main" id="{40E16948-CC01-4799-9D04-9615E4289434}"/>
                  </a:ext>
                </a:extLst>
              </p:cNvPr>
              <p:cNvSpPr>
                <a:spLocks noChangeArrowheads="1"/>
              </p:cNvSpPr>
              <p:nvPr/>
            </p:nvSpPr>
            <p:spPr bwMode="auto">
              <a:xfrm>
                <a:off x="2153" y="53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8" name="Oval 18">
                <a:extLst>
                  <a:ext uri="{FF2B5EF4-FFF2-40B4-BE49-F238E27FC236}">
                    <a16:creationId xmlns:a16="http://schemas.microsoft.com/office/drawing/2014/main" id="{FA0FE0E2-CA9B-4001-9C79-CAE943DBE0F5}"/>
                  </a:ext>
                </a:extLst>
              </p:cNvPr>
              <p:cNvSpPr>
                <a:spLocks noChangeArrowheads="1"/>
              </p:cNvSpPr>
              <p:nvPr/>
            </p:nvSpPr>
            <p:spPr bwMode="auto">
              <a:xfrm>
                <a:off x="2239" y="5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69" name="Oval 19">
                <a:extLst>
                  <a:ext uri="{FF2B5EF4-FFF2-40B4-BE49-F238E27FC236}">
                    <a16:creationId xmlns:a16="http://schemas.microsoft.com/office/drawing/2014/main" id="{B97C4629-8512-4FB1-BB82-4F22E7F7CCEF}"/>
                  </a:ext>
                </a:extLst>
              </p:cNvPr>
              <p:cNvSpPr>
                <a:spLocks noChangeArrowheads="1"/>
              </p:cNvSpPr>
              <p:nvPr/>
            </p:nvSpPr>
            <p:spPr bwMode="auto">
              <a:xfrm>
                <a:off x="1218"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0" name="Oval 20">
                <a:extLst>
                  <a:ext uri="{FF2B5EF4-FFF2-40B4-BE49-F238E27FC236}">
                    <a16:creationId xmlns:a16="http://schemas.microsoft.com/office/drawing/2014/main" id="{CE2D30C1-3302-4DB6-9C17-F32521BB78BF}"/>
                  </a:ext>
                </a:extLst>
              </p:cNvPr>
              <p:cNvSpPr>
                <a:spLocks noChangeArrowheads="1"/>
              </p:cNvSpPr>
              <p:nvPr/>
            </p:nvSpPr>
            <p:spPr bwMode="auto">
              <a:xfrm>
                <a:off x="1302" y="621"/>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1" name="Oval 21">
                <a:extLst>
                  <a:ext uri="{FF2B5EF4-FFF2-40B4-BE49-F238E27FC236}">
                    <a16:creationId xmlns:a16="http://schemas.microsoft.com/office/drawing/2014/main" id="{85E21995-63FB-4C30-8168-C4E47F6B9D82}"/>
                  </a:ext>
                </a:extLst>
              </p:cNvPr>
              <p:cNvSpPr>
                <a:spLocks noChangeArrowheads="1"/>
              </p:cNvSpPr>
              <p:nvPr/>
            </p:nvSpPr>
            <p:spPr bwMode="auto">
              <a:xfrm>
                <a:off x="1386"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2" name="Oval 22">
                <a:extLst>
                  <a:ext uri="{FF2B5EF4-FFF2-40B4-BE49-F238E27FC236}">
                    <a16:creationId xmlns:a16="http://schemas.microsoft.com/office/drawing/2014/main" id="{F170D348-EBB4-4551-9059-D4085EFC573D}"/>
                  </a:ext>
                </a:extLst>
              </p:cNvPr>
              <p:cNvSpPr>
                <a:spLocks noChangeArrowheads="1"/>
              </p:cNvSpPr>
              <p:nvPr/>
            </p:nvSpPr>
            <p:spPr bwMode="auto">
              <a:xfrm>
                <a:off x="1470" y="620"/>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3" name="Oval 23">
                <a:extLst>
                  <a:ext uri="{FF2B5EF4-FFF2-40B4-BE49-F238E27FC236}">
                    <a16:creationId xmlns:a16="http://schemas.microsoft.com/office/drawing/2014/main" id="{70272D44-44A2-4979-A2CF-BB003FAF9B4F}"/>
                  </a:ext>
                </a:extLst>
              </p:cNvPr>
              <p:cNvSpPr>
                <a:spLocks noChangeArrowheads="1"/>
              </p:cNvSpPr>
              <p:nvPr/>
            </p:nvSpPr>
            <p:spPr bwMode="auto">
              <a:xfrm>
                <a:off x="155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4" name="Oval 24">
                <a:extLst>
                  <a:ext uri="{FF2B5EF4-FFF2-40B4-BE49-F238E27FC236}">
                    <a16:creationId xmlns:a16="http://schemas.microsoft.com/office/drawing/2014/main" id="{A1CF4428-F718-4CC3-9A05-090C994FC039}"/>
                  </a:ext>
                </a:extLst>
              </p:cNvPr>
              <p:cNvSpPr>
                <a:spLocks noChangeArrowheads="1"/>
              </p:cNvSpPr>
              <p:nvPr/>
            </p:nvSpPr>
            <p:spPr bwMode="auto">
              <a:xfrm>
                <a:off x="164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5" name="Oval 25">
                <a:extLst>
                  <a:ext uri="{FF2B5EF4-FFF2-40B4-BE49-F238E27FC236}">
                    <a16:creationId xmlns:a16="http://schemas.microsoft.com/office/drawing/2014/main" id="{CD972459-DA61-4C92-837A-E303341129B9}"/>
                  </a:ext>
                </a:extLst>
              </p:cNvPr>
              <p:cNvSpPr>
                <a:spLocks noChangeArrowheads="1"/>
              </p:cNvSpPr>
              <p:nvPr/>
            </p:nvSpPr>
            <p:spPr bwMode="auto">
              <a:xfrm>
                <a:off x="1724" y="619"/>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6" name="Oval 26">
                <a:extLst>
                  <a:ext uri="{FF2B5EF4-FFF2-40B4-BE49-F238E27FC236}">
                    <a16:creationId xmlns:a16="http://schemas.microsoft.com/office/drawing/2014/main" id="{037E696D-76F1-4945-8D6E-9EA0F490C764}"/>
                  </a:ext>
                </a:extLst>
              </p:cNvPr>
              <p:cNvSpPr>
                <a:spLocks noChangeArrowheads="1"/>
              </p:cNvSpPr>
              <p:nvPr/>
            </p:nvSpPr>
            <p:spPr bwMode="auto">
              <a:xfrm>
                <a:off x="1809" y="61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7" name="Oval 27">
                <a:extLst>
                  <a:ext uri="{FF2B5EF4-FFF2-40B4-BE49-F238E27FC236}">
                    <a16:creationId xmlns:a16="http://schemas.microsoft.com/office/drawing/2014/main" id="{1549C1F3-4472-43BC-8E67-1A10DE2C7C30}"/>
                  </a:ext>
                </a:extLst>
              </p:cNvPr>
              <p:cNvSpPr>
                <a:spLocks noChangeArrowheads="1"/>
              </p:cNvSpPr>
              <p:nvPr/>
            </p:nvSpPr>
            <p:spPr bwMode="auto">
              <a:xfrm>
                <a:off x="1894" y="619"/>
                <a:ext cx="10"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8" name="Oval 28">
                <a:extLst>
                  <a:ext uri="{FF2B5EF4-FFF2-40B4-BE49-F238E27FC236}">
                    <a16:creationId xmlns:a16="http://schemas.microsoft.com/office/drawing/2014/main" id="{F3F20E21-CE38-43BB-B189-B2A80E71A4C4}"/>
                  </a:ext>
                </a:extLst>
              </p:cNvPr>
              <p:cNvSpPr>
                <a:spLocks noChangeArrowheads="1"/>
              </p:cNvSpPr>
              <p:nvPr/>
            </p:nvSpPr>
            <p:spPr bwMode="auto">
              <a:xfrm>
                <a:off x="1980"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79" name="Oval 29">
                <a:extLst>
                  <a:ext uri="{FF2B5EF4-FFF2-40B4-BE49-F238E27FC236}">
                    <a16:creationId xmlns:a16="http://schemas.microsoft.com/office/drawing/2014/main" id="{42C761C2-0472-473F-89BC-E36478EC0BE4}"/>
                  </a:ext>
                </a:extLst>
              </p:cNvPr>
              <p:cNvSpPr>
                <a:spLocks noChangeArrowheads="1"/>
              </p:cNvSpPr>
              <p:nvPr/>
            </p:nvSpPr>
            <p:spPr bwMode="auto">
              <a:xfrm>
                <a:off x="2065" y="619"/>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0" name="Oval 30">
                <a:extLst>
                  <a:ext uri="{FF2B5EF4-FFF2-40B4-BE49-F238E27FC236}">
                    <a16:creationId xmlns:a16="http://schemas.microsoft.com/office/drawing/2014/main" id="{AEDED6B7-01A6-4AF0-A922-1BA83DC21C4C}"/>
                  </a:ext>
                </a:extLst>
              </p:cNvPr>
              <p:cNvSpPr>
                <a:spLocks noChangeArrowheads="1"/>
              </p:cNvSpPr>
              <p:nvPr/>
            </p:nvSpPr>
            <p:spPr bwMode="auto">
              <a:xfrm>
                <a:off x="2151" y="620"/>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1" name="Oval 31">
                <a:extLst>
                  <a:ext uri="{FF2B5EF4-FFF2-40B4-BE49-F238E27FC236}">
                    <a16:creationId xmlns:a16="http://schemas.microsoft.com/office/drawing/2014/main" id="{58B5BD97-39F2-49DE-8765-DAF49D653D73}"/>
                  </a:ext>
                </a:extLst>
              </p:cNvPr>
              <p:cNvSpPr>
                <a:spLocks noChangeArrowheads="1"/>
              </p:cNvSpPr>
              <p:nvPr/>
            </p:nvSpPr>
            <p:spPr bwMode="auto">
              <a:xfrm>
                <a:off x="2237" y="62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2" name="Oval 32">
                <a:extLst>
                  <a:ext uri="{FF2B5EF4-FFF2-40B4-BE49-F238E27FC236}">
                    <a16:creationId xmlns:a16="http://schemas.microsoft.com/office/drawing/2014/main" id="{15743F9C-79EB-4E11-BA40-D981D8279CB1}"/>
                  </a:ext>
                </a:extLst>
              </p:cNvPr>
              <p:cNvSpPr>
                <a:spLocks noChangeArrowheads="1"/>
              </p:cNvSpPr>
              <p:nvPr/>
            </p:nvSpPr>
            <p:spPr bwMode="auto">
              <a:xfrm>
                <a:off x="2322" y="62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3" name="Oval 33">
                <a:extLst>
                  <a:ext uri="{FF2B5EF4-FFF2-40B4-BE49-F238E27FC236}">
                    <a16:creationId xmlns:a16="http://schemas.microsoft.com/office/drawing/2014/main" id="{57F2AB79-037F-455C-A5C4-DF8D7151E3C7}"/>
                  </a:ext>
                </a:extLst>
              </p:cNvPr>
              <p:cNvSpPr>
                <a:spLocks noChangeArrowheads="1"/>
              </p:cNvSpPr>
              <p:nvPr/>
            </p:nvSpPr>
            <p:spPr bwMode="auto">
              <a:xfrm>
                <a:off x="2409" y="62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4" name="Oval 34">
                <a:extLst>
                  <a:ext uri="{FF2B5EF4-FFF2-40B4-BE49-F238E27FC236}">
                    <a16:creationId xmlns:a16="http://schemas.microsoft.com/office/drawing/2014/main" id="{1612249F-76A8-4BBE-8D40-8C7B540E982B}"/>
                  </a:ext>
                </a:extLst>
              </p:cNvPr>
              <p:cNvSpPr>
                <a:spLocks noChangeArrowheads="1"/>
              </p:cNvSpPr>
              <p:nvPr/>
            </p:nvSpPr>
            <p:spPr bwMode="auto">
              <a:xfrm>
                <a:off x="1048"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5" name="Oval 35">
                <a:extLst>
                  <a:ext uri="{FF2B5EF4-FFF2-40B4-BE49-F238E27FC236}">
                    <a16:creationId xmlns:a16="http://schemas.microsoft.com/office/drawing/2014/main" id="{82CC9189-B737-40D7-98A8-A9953B0EF9C0}"/>
                  </a:ext>
                </a:extLst>
              </p:cNvPr>
              <p:cNvSpPr>
                <a:spLocks noChangeArrowheads="1"/>
              </p:cNvSpPr>
              <p:nvPr/>
            </p:nvSpPr>
            <p:spPr bwMode="auto">
              <a:xfrm>
                <a:off x="1132" y="707"/>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6" name="Oval 36">
                <a:extLst>
                  <a:ext uri="{FF2B5EF4-FFF2-40B4-BE49-F238E27FC236}">
                    <a16:creationId xmlns:a16="http://schemas.microsoft.com/office/drawing/2014/main" id="{B0586DB3-E194-413C-85EA-A6C842753F92}"/>
                  </a:ext>
                </a:extLst>
              </p:cNvPr>
              <p:cNvSpPr>
                <a:spLocks noChangeArrowheads="1"/>
              </p:cNvSpPr>
              <p:nvPr/>
            </p:nvSpPr>
            <p:spPr bwMode="auto">
              <a:xfrm>
                <a:off x="1216" y="705"/>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7" name="Oval 37">
                <a:extLst>
                  <a:ext uri="{FF2B5EF4-FFF2-40B4-BE49-F238E27FC236}">
                    <a16:creationId xmlns:a16="http://schemas.microsoft.com/office/drawing/2014/main" id="{07F657F4-2D33-4E1D-B037-6EC44E2BC727}"/>
                  </a:ext>
                </a:extLst>
              </p:cNvPr>
              <p:cNvSpPr>
                <a:spLocks noChangeArrowheads="1"/>
              </p:cNvSpPr>
              <p:nvPr/>
            </p:nvSpPr>
            <p:spPr bwMode="auto">
              <a:xfrm>
                <a:off x="130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8" name="Oval 38">
                <a:extLst>
                  <a:ext uri="{FF2B5EF4-FFF2-40B4-BE49-F238E27FC236}">
                    <a16:creationId xmlns:a16="http://schemas.microsoft.com/office/drawing/2014/main" id="{AF0910CE-D615-4D17-8F42-1D8E01A9B931}"/>
                  </a:ext>
                </a:extLst>
              </p:cNvPr>
              <p:cNvSpPr>
                <a:spLocks noChangeArrowheads="1"/>
              </p:cNvSpPr>
              <p:nvPr/>
            </p:nvSpPr>
            <p:spPr bwMode="auto">
              <a:xfrm>
                <a:off x="1384" y="703"/>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89" name="Oval 39">
                <a:extLst>
                  <a:ext uri="{FF2B5EF4-FFF2-40B4-BE49-F238E27FC236}">
                    <a16:creationId xmlns:a16="http://schemas.microsoft.com/office/drawing/2014/main" id="{E1F2A456-A6BB-406F-9A1C-1C6399431D4B}"/>
                  </a:ext>
                </a:extLst>
              </p:cNvPr>
              <p:cNvSpPr>
                <a:spLocks noChangeArrowheads="1"/>
              </p:cNvSpPr>
              <p:nvPr/>
            </p:nvSpPr>
            <p:spPr bwMode="auto">
              <a:xfrm>
                <a:off x="1468" y="702"/>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0" name="Oval 40">
                <a:extLst>
                  <a:ext uri="{FF2B5EF4-FFF2-40B4-BE49-F238E27FC236}">
                    <a16:creationId xmlns:a16="http://schemas.microsoft.com/office/drawing/2014/main" id="{967A1E0F-408B-433C-B143-EC8C7ACFCFAD}"/>
                  </a:ext>
                </a:extLst>
              </p:cNvPr>
              <p:cNvSpPr>
                <a:spLocks noChangeArrowheads="1"/>
              </p:cNvSpPr>
              <p:nvPr/>
            </p:nvSpPr>
            <p:spPr bwMode="auto">
              <a:xfrm>
                <a:off x="155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1" name="Oval 41">
                <a:extLst>
                  <a:ext uri="{FF2B5EF4-FFF2-40B4-BE49-F238E27FC236}">
                    <a16:creationId xmlns:a16="http://schemas.microsoft.com/office/drawing/2014/main" id="{94B92930-4E6A-4CA9-B36A-34EB6553CBF0}"/>
                  </a:ext>
                </a:extLst>
              </p:cNvPr>
              <p:cNvSpPr>
                <a:spLocks noChangeArrowheads="1"/>
              </p:cNvSpPr>
              <p:nvPr/>
            </p:nvSpPr>
            <p:spPr bwMode="auto">
              <a:xfrm>
                <a:off x="163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2" name="Oval 42">
                <a:extLst>
                  <a:ext uri="{FF2B5EF4-FFF2-40B4-BE49-F238E27FC236}">
                    <a16:creationId xmlns:a16="http://schemas.microsoft.com/office/drawing/2014/main" id="{15D89180-E4CA-419A-A211-EBAA110D22AB}"/>
                  </a:ext>
                </a:extLst>
              </p:cNvPr>
              <p:cNvSpPr>
                <a:spLocks noChangeArrowheads="1"/>
              </p:cNvSpPr>
              <p:nvPr/>
            </p:nvSpPr>
            <p:spPr bwMode="auto">
              <a:xfrm>
                <a:off x="172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3" name="Oval 43">
                <a:extLst>
                  <a:ext uri="{FF2B5EF4-FFF2-40B4-BE49-F238E27FC236}">
                    <a16:creationId xmlns:a16="http://schemas.microsoft.com/office/drawing/2014/main" id="{CFB6B947-DA13-433D-BA0E-497654521C7C}"/>
                  </a:ext>
                </a:extLst>
              </p:cNvPr>
              <p:cNvSpPr>
                <a:spLocks noChangeArrowheads="1"/>
              </p:cNvSpPr>
              <p:nvPr/>
            </p:nvSpPr>
            <p:spPr bwMode="auto">
              <a:xfrm>
                <a:off x="180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4" name="Oval 44">
                <a:extLst>
                  <a:ext uri="{FF2B5EF4-FFF2-40B4-BE49-F238E27FC236}">
                    <a16:creationId xmlns:a16="http://schemas.microsoft.com/office/drawing/2014/main" id="{BB3FC99B-7BF8-43B5-BA60-90A44ED09878}"/>
                  </a:ext>
                </a:extLst>
              </p:cNvPr>
              <p:cNvSpPr>
                <a:spLocks noChangeArrowheads="1"/>
              </p:cNvSpPr>
              <p:nvPr/>
            </p:nvSpPr>
            <p:spPr bwMode="auto">
              <a:xfrm>
                <a:off x="1892"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5" name="Oval 45">
                <a:extLst>
                  <a:ext uri="{FF2B5EF4-FFF2-40B4-BE49-F238E27FC236}">
                    <a16:creationId xmlns:a16="http://schemas.microsoft.com/office/drawing/2014/main" id="{8C83C02B-491E-4744-BCB1-831387D04ECC}"/>
                  </a:ext>
                </a:extLst>
              </p:cNvPr>
              <p:cNvSpPr>
                <a:spLocks noChangeArrowheads="1"/>
              </p:cNvSpPr>
              <p:nvPr/>
            </p:nvSpPr>
            <p:spPr bwMode="auto">
              <a:xfrm>
                <a:off x="1977" y="70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6" name="Oval 46">
                <a:extLst>
                  <a:ext uri="{FF2B5EF4-FFF2-40B4-BE49-F238E27FC236}">
                    <a16:creationId xmlns:a16="http://schemas.microsoft.com/office/drawing/2014/main" id="{1F12578F-12B2-4637-B1CA-6BD483819849}"/>
                  </a:ext>
                </a:extLst>
              </p:cNvPr>
              <p:cNvSpPr>
                <a:spLocks noChangeArrowheads="1"/>
              </p:cNvSpPr>
              <p:nvPr/>
            </p:nvSpPr>
            <p:spPr bwMode="auto">
              <a:xfrm>
                <a:off x="2062" y="702"/>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7" name="Oval 47">
                <a:extLst>
                  <a:ext uri="{FF2B5EF4-FFF2-40B4-BE49-F238E27FC236}">
                    <a16:creationId xmlns:a16="http://schemas.microsoft.com/office/drawing/2014/main" id="{8D4EE55F-8319-4FC8-9C3A-4A72A6520D00}"/>
                  </a:ext>
                </a:extLst>
              </p:cNvPr>
              <p:cNvSpPr>
                <a:spLocks noChangeArrowheads="1"/>
              </p:cNvSpPr>
              <p:nvPr/>
            </p:nvSpPr>
            <p:spPr bwMode="auto">
              <a:xfrm>
                <a:off x="2148" y="70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8" name="Oval 48">
                <a:extLst>
                  <a:ext uri="{FF2B5EF4-FFF2-40B4-BE49-F238E27FC236}">
                    <a16:creationId xmlns:a16="http://schemas.microsoft.com/office/drawing/2014/main" id="{4A9E1899-BAFF-4B6F-9E77-5F84CBF368FF}"/>
                  </a:ext>
                </a:extLst>
              </p:cNvPr>
              <p:cNvSpPr>
                <a:spLocks noChangeArrowheads="1"/>
              </p:cNvSpPr>
              <p:nvPr/>
            </p:nvSpPr>
            <p:spPr bwMode="auto">
              <a:xfrm>
                <a:off x="2234" y="703"/>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99" name="Oval 49">
                <a:extLst>
                  <a:ext uri="{FF2B5EF4-FFF2-40B4-BE49-F238E27FC236}">
                    <a16:creationId xmlns:a16="http://schemas.microsoft.com/office/drawing/2014/main" id="{802178D9-D06B-4CAB-9A72-04B2C05F164E}"/>
                  </a:ext>
                </a:extLst>
              </p:cNvPr>
              <p:cNvSpPr>
                <a:spLocks noChangeArrowheads="1"/>
              </p:cNvSpPr>
              <p:nvPr/>
            </p:nvSpPr>
            <p:spPr bwMode="auto">
              <a:xfrm>
                <a:off x="2320" y="70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0" name="Oval 50">
                <a:extLst>
                  <a:ext uri="{FF2B5EF4-FFF2-40B4-BE49-F238E27FC236}">
                    <a16:creationId xmlns:a16="http://schemas.microsoft.com/office/drawing/2014/main" id="{6042FD6A-942B-4BB1-9746-C90B10E6EBFB}"/>
                  </a:ext>
                </a:extLst>
              </p:cNvPr>
              <p:cNvSpPr>
                <a:spLocks noChangeArrowheads="1"/>
              </p:cNvSpPr>
              <p:nvPr/>
            </p:nvSpPr>
            <p:spPr bwMode="auto">
              <a:xfrm>
                <a:off x="2406" y="705"/>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1" name="Oval 51">
                <a:extLst>
                  <a:ext uri="{FF2B5EF4-FFF2-40B4-BE49-F238E27FC236}">
                    <a16:creationId xmlns:a16="http://schemas.microsoft.com/office/drawing/2014/main" id="{FE1B9CB2-EE34-46DF-A18E-FDCA91E35A43}"/>
                  </a:ext>
                </a:extLst>
              </p:cNvPr>
              <p:cNvSpPr>
                <a:spLocks noChangeArrowheads="1"/>
              </p:cNvSpPr>
              <p:nvPr/>
            </p:nvSpPr>
            <p:spPr bwMode="auto">
              <a:xfrm>
                <a:off x="2492" y="706"/>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2" name="Oval 52">
                <a:extLst>
                  <a:ext uri="{FF2B5EF4-FFF2-40B4-BE49-F238E27FC236}">
                    <a16:creationId xmlns:a16="http://schemas.microsoft.com/office/drawing/2014/main" id="{D0C24886-1A04-4427-AD81-21DC02085C9F}"/>
                  </a:ext>
                </a:extLst>
              </p:cNvPr>
              <p:cNvSpPr>
                <a:spLocks noChangeArrowheads="1"/>
              </p:cNvSpPr>
              <p:nvPr/>
            </p:nvSpPr>
            <p:spPr bwMode="auto">
              <a:xfrm>
                <a:off x="2579" y="70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3" name="Oval 53">
                <a:extLst>
                  <a:ext uri="{FF2B5EF4-FFF2-40B4-BE49-F238E27FC236}">
                    <a16:creationId xmlns:a16="http://schemas.microsoft.com/office/drawing/2014/main" id="{BF755227-9A91-4736-B6A0-ACCC61064F97}"/>
                  </a:ext>
                </a:extLst>
              </p:cNvPr>
              <p:cNvSpPr>
                <a:spLocks noChangeArrowheads="1"/>
              </p:cNvSpPr>
              <p:nvPr/>
            </p:nvSpPr>
            <p:spPr bwMode="auto">
              <a:xfrm>
                <a:off x="963"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4" name="Oval 54">
                <a:extLst>
                  <a:ext uri="{FF2B5EF4-FFF2-40B4-BE49-F238E27FC236}">
                    <a16:creationId xmlns:a16="http://schemas.microsoft.com/office/drawing/2014/main" id="{052266DE-3A7C-4391-8E78-1CB6DC6BE983}"/>
                  </a:ext>
                </a:extLst>
              </p:cNvPr>
              <p:cNvSpPr>
                <a:spLocks noChangeArrowheads="1"/>
              </p:cNvSpPr>
              <p:nvPr/>
            </p:nvSpPr>
            <p:spPr bwMode="auto">
              <a:xfrm>
                <a:off x="1047" y="791"/>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5" name="Oval 55">
                <a:extLst>
                  <a:ext uri="{FF2B5EF4-FFF2-40B4-BE49-F238E27FC236}">
                    <a16:creationId xmlns:a16="http://schemas.microsoft.com/office/drawing/2014/main" id="{54572E89-FD04-4307-B770-D477ACF87341}"/>
                  </a:ext>
                </a:extLst>
              </p:cNvPr>
              <p:cNvSpPr>
                <a:spLocks noChangeArrowheads="1"/>
              </p:cNvSpPr>
              <p:nvPr/>
            </p:nvSpPr>
            <p:spPr bwMode="auto">
              <a:xfrm>
                <a:off x="1130" y="79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6" name="Oval 56">
                <a:extLst>
                  <a:ext uri="{FF2B5EF4-FFF2-40B4-BE49-F238E27FC236}">
                    <a16:creationId xmlns:a16="http://schemas.microsoft.com/office/drawing/2014/main" id="{A8DBFB60-2BA8-4D6C-AD20-2C69FDE74F49}"/>
                  </a:ext>
                </a:extLst>
              </p:cNvPr>
              <p:cNvSpPr>
                <a:spLocks noChangeArrowheads="1"/>
              </p:cNvSpPr>
              <p:nvPr/>
            </p:nvSpPr>
            <p:spPr bwMode="auto">
              <a:xfrm>
                <a:off x="1214" y="788"/>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7" name="Oval 57">
                <a:extLst>
                  <a:ext uri="{FF2B5EF4-FFF2-40B4-BE49-F238E27FC236}">
                    <a16:creationId xmlns:a16="http://schemas.microsoft.com/office/drawing/2014/main" id="{A8E3A2E5-AFD6-4122-A535-B58811A6F544}"/>
                  </a:ext>
                </a:extLst>
              </p:cNvPr>
              <p:cNvSpPr>
                <a:spLocks noChangeArrowheads="1"/>
              </p:cNvSpPr>
              <p:nvPr/>
            </p:nvSpPr>
            <p:spPr bwMode="auto">
              <a:xfrm>
                <a:off x="129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8" name="Oval 58">
                <a:extLst>
                  <a:ext uri="{FF2B5EF4-FFF2-40B4-BE49-F238E27FC236}">
                    <a16:creationId xmlns:a16="http://schemas.microsoft.com/office/drawing/2014/main" id="{7E7FE99B-D820-4035-A05E-C019346456A9}"/>
                  </a:ext>
                </a:extLst>
              </p:cNvPr>
              <p:cNvSpPr>
                <a:spLocks noChangeArrowheads="1"/>
              </p:cNvSpPr>
              <p:nvPr/>
            </p:nvSpPr>
            <p:spPr bwMode="auto">
              <a:xfrm>
                <a:off x="1381"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09" name="Oval 59">
                <a:extLst>
                  <a:ext uri="{FF2B5EF4-FFF2-40B4-BE49-F238E27FC236}">
                    <a16:creationId xmlns:a16="http://schemas.microsoft.com/office/drawing/2014/main" id="{9FA6F64E-B7E4-437D-A717-3B19D0FAD2C3}"/>
                  </a:ext>
                </a:extLst>
              </p:cNvPr>
              <p:cNvSpPr>
                <a:spLocks noChangeArrowheads="1"/>
              </p:cNvSpPr>
              <p:nvPr/>
            </p:nvSpPr>
            <p:spPr bwMode="auto">
              <a:xfrm>
                <a:off x="146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0" name="Oval 60">
                <a:extLst>
                  <a:ext uri="{FF2B5EF4-FFF2-40B4-BE49-F238E27FC236}">
                    <a16:creationId xmlns:a16="http://schemas.microsoft.com/office/drawing/2014/main" id="{877EAEEA-64F1-44D0-8EC7-CB206CA13F27}"/>
                  </a:ext>
                </a:extLst>
              </p:cNvPr>
              <p:cNvSpPr>
                <a:spLocks noChangeArrowheads="1"/>
              </p:cNvSpPr>
              <p:nvPr/>
            </p:nvSpPr>
            <p:spPr bwMode="auto">
              <a:xfrm>
                <a:off x="1550" y="784"/>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1" name="Oval 61">
                <a:extLst>
                  <a:ext uri="{FF2B5EF4-FFF2-40B4-BE49-F238E27FC236}">
                    <a16:creationId xmlns:a16="http://schemas.microsoft.com/office/drawing/2014/main" id="{7DC72CF5-CFB5-4417-A123-18C63C77A7DC}"/>
                  </a:ext>
                </a:extLst>
              </p:cNvPr>
              <p:cNvSpPr>
                <a:spLocks noChangeArrowheads="1"/>
              </p:cNvSpPr>
              <p:nvPr/>
            </p:nvSpPr>
            <p:spPr bwMode="auto">
              <a:xfrm>
                <a:off x="163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2" name="Oval 62">
                <a:extLst>
                  <a:ext uri="{FF2B5EF4-FFF2-40B4-BE49-F238E27FC236}">
                    <a16:creationId xmlns:a16="http://schemas.microsoft.com/office/drawing/2014/main" id="{A09513A9-1EF0-4C5D-9FDA-20CF0B04F794}"/>
                  </a:ext>
                </a:extLst>
              </p:cNvPr>
              <p:cNvSpPr>
                <a:spLocks noChangeArrowheads="1"/>
              </p:cNvSpPr>
              <p:nvPr/>
            </p:nvSpPr>
            <p:spPr bwMode="auto">
              <a:xfrm>
                <a:off x="1720" y="784"/>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3" name="Oval 63">
                <a:extLst>
                  <a:ext uri="{FF2B5EF4-FFF2-40B4-BE49-F238E27FC236}">
                    <a16:creationId xmlns:a16="http://schemas.microsoft.com/office/drawing/2014/main" id="{3E3C6AC8-3C74-46A6-AC0C-BA4D5F5130DD}"/>
                  </a:ext>
                </a:extLst>
              </p:cNvPr>
              <p:cNvSpPr>
                <a:spLocks noChangeArrowheads="1"/>
              </p:cNvSpPr>
              <p:nvPr/>
            </p:nvSpPr>
            <p:spPr bwMode="auto">
              <a:xfrm>
                <a:off x="1804" y="78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4" name="Oval 64">
                <a:extLst>
                  <a:ext uri="{FF2B5EF4-FFF2-40B4-BE49-F238E27FC236}">
                    <a16:creationId xmlns:a16="http://schemas.microsoft.com/office/drawing/2014/main" id="{FC1B2F2F-9DEA-4D21-9426-3A9119E0A4AD}"/>
                  </a:ext>
                </a:extLst>
              </p:cNvPr>
              <p:cNvSpPr>
                <a:spLocks noChangeArrowheads="1"/>
              </p:cNvSpPr>
              <p:nvPr/>
            </p:nvSpPr>
            <p:spPr bwMode="auto">
              <a:xfrm>
                <a:off x="1889" y="78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5" name="Oval 65">
                <a:extLst>
                  <a:ext uri="{FF2B5EF4-FFF2-40B4-BE49-F238E27FC236}">
                    <a16:creationId xmlns:a16="http://schemas.microsoft.com/office/drawing/2014/main" id="{8D645F97-1B8F-401A-B96E-CC2E131029F1}"/>
                  </a:ext>
                </a:extLst>
              </p:cNvPr>
              <p:cNvSpPr>
                <a:spLocks noChangeArrowheads="1"/>
              </p:cNvSpPr>
              <p:nvPr/>
            </p:nvSpPr>
            <p:spPr bwMode="auto">
              <a:xfrm>
                <a:off x="1975"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6" name="Oval 66">
                <a:extLst>
                  <a:ext uri="{FF2B5EF4-FFF2-40B4-BE49-F238E27FC236}">
                    <a16:creationId xmlns:a16="http://schemas.microsoft.com/office/drawing/2014/main" id="{69AA0613-64DE-43DB-8D3B-449746087114}"/>
                  </a:ext>
                </a:extLst>
              </p:cNvPr>
              <p:cNvSpPr>
                <a:spLocks noChangeArrowheads="1"/>
              </p:cNvSpPr>
              <p:nvPr/>
            </p:nvSpPr>
            <p:spPr bwMode="auto">
              <a:xfrm>
                <a:off x="2060" y="78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7" name="Oval 67">
                <a:extLst>
                  <a:ext uri="{FF2B5EF4-FFF2-40B4-BE49-F238E27FC236}">
                    <a16:creationId xmlns:a16="http://schemas.microsoft.com/office/drawing/2014/main" id="{2E7437EA-8FD2-4C55-8827-285981F49267}"/>
                  </a:ext>
                </a:extLst>
              </p:cNvPr>
              <p:cNvSpPr>
                <a:spLocks noChangeArrowheads="1"/>
              </p:cNvSpPr>
              <p:nvPr/>
            </p:nvSpPr>
            <p:spPr bwMode="auto">
              <a:xfrm>
                <a:off x="2146" y="785"/>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8" name="Oval 68">
                <a:extLst>
                  <a:ext uri="{FF2B5EF4-FFF2-40B4-BE49-F238E27FC236}">
                    <a16:creationId xmlns:a16="http://schemas.microsoft.com/office/drawing/2014/main" id="{90A28A02-A9F7-4BF6-8485-13163F057636}"/>
                  </a:ext>
                </a:extLst>
              </p:cNvPr>
              <p:cNvSpPr>
                <a:spLocks noChangeArrowheads="1"/>
              </p:cNvSpPr>
              <p:nvPr/>
            </p:nvSpPr>
            <p:spPr bwMode="auto">
              <a:xfrm>
                <a:off x="2232" y="786"/>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19" name="Oval 69">
                <a:extLst>
                  <a:ext uri="{FF2B5EF4-FFF2-40B4-BE49-F238E27FC236}">
                    <a16:creationId xmlns:a16="http://schemas.microsoft.com/office/drawing/2014/main" id="{E3CCAEB7-8BA1-44C0-9ABB-2C42931B39AC}"/>
                  </a:ext>
                </a:extLst>
              </p:cNvPr>
              <p:cNvSpPr>
                <a:spLocks noChangeArrowheads="1"/>
              </p:cNvSpPr>
              <p:nvPr/>
            </p:nvSpPr>
            <p:spPr bwMode="auto">
              <a:xfrm>
                <a:off x="2318" y="78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0" name="Oval 70">
                <a:extLst>
                  <a:ext uri="{FF2B5EF4-FFF2-40B4-BE49-F238E27FC236}">
                    <a16:creationId xmlns:a16="http://schemas.microsoft.com/office/drawing/2014/main" id="{0030D341-EBC5-4476-8C6A-CC9E4DE8BE80}"/>
                  </a:ext>
                </a:extLst>
              </p:cNvPr>
              <p:cNvSpPr>
                <a:spLocks noChangeArrowheads="1"/>
              </p:cNvSpPr>
              <p:nvPr/>
            </p:nvSpPr>
            <p:spPr bwMode="auto">
              <a:xfrm>
                <a:off x="2404" y="788"/>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1" name="Oval 71">
                <a:extLst>
                  <a:ext uri="{FF2B5EF4-FFF2-40B4-BE49-F238E27FC236}">
                    <a16:creationId xmlns:a16="http://schemas.microsoft.com/office/drawing/2014/main" id="{59326F59-CF64-4F39-8A9B-2039754D9160}"/>
                  </a:ext>
                </a:extLst>
              </p:cNvPr>
              <p:cNvSpPr>
                <a:spLocks noChangeArrowheads="1"/>
              </p:cNvSpPr>
              <p:nvPr/>
            </p:nvSpPr>
            <p:spPr bwMode="auto">
              <a:xfrm>
                <a:off x="2490" y="790"/>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2" name="Oval 72">
                <a:extLst>
                  <a:ext uri="{FF2B5EF4-FFF2-40B4-BE49-F238E27FC236}">
                    <a16:creationId xmlns:a16="http://schemas.microsoft.com/office/drawing/2014/main" id="{7A085D28-623C-422F-BEDA-68D4C163AC58}"/>
                  </a:ext>
                </a:extLst>
              </p:cNvPr>
              <p:cNvSpPr>
                <a:spLocks noChangeArrowheads="1"/>
              </p:cNvSpPr>
              <p:nvPr/>
            </p:nvSpPr>
            <p:spPr bwMode="auto">
              <a:xfrm>
                <a:off x="2577" y="791"/>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3" name="Oval 73">
                <a:extLst>
                  <a:ext uri="{FF2B5EF4-FFF2-40B4-BE49-F238E27FC236}">
                    <a16:creationId xmlns:a16="http://schemas.microsoft.com/office/drawing/2014/main" id="{5B253839-1F36-428E-9C06-47D174B20789}"/>
                  </a:ext>
                </a:extLst>
              </p:cNvPr>
              <p:cNvSpPr>
                <a:spLocks noChangeArrowheads="1"/>
              </p:cNvSpPr>
              <p:nvPr/>
            </p:nvSpPr>
            <p:spPr bwMode="auto">
              <a:xfrm>
                <a:off x="2664" y="792"/>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4" name="Oval 74">
                <a:extLst>
                  <a:ext uri="{FF2B5EF4-FFF2-40B4-BE49-F238E27FC236}">
                    <a16:creationId xmlns:a16="http://schemas.microsoft.com/office/drawing/2014/main" id="{47524784-31E2-4B8E-AD9D-D968C632639B}"/>
                  </a:ext>
                </a:extLst>
              </p:cNvPr>
              <p:cNvSpPr>
                <a:spLocks noChangeArrowheads="1"/>
              </p:cNvSpPr>
              <p:nvPr/>
            </p:nvSpPr>
            <p:spPr bwMode="auto">
              <a:xfrm>
                <a:off x="878" y="877"/>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5" name="Oval 75">
                <a:extLst>
                  <a:ext uri="{FF2B5EF4-FFF2-40B4-BE49-F238E27FC236}">
                    <a16:creationId xmlns:a16="http://schemas.microsoft.com/office/drawing/2014/main" id="{AFA352D3-C206-40D3-99F0-0BA9F59CD6F0}"/>
                  </a:ext>
                </a:extLst>
              </p:cNvPr>
              <p:cNvSpPr>
                <a:spLocks noChangeArrowheads="1"/>
              </p:cNvSpPr>
              <p:nvPr/>
            </p:nvSpPr>
            <p:spPr bwMode="auto">
              <a:xfrm>
                <a:off x="961"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6" name="Oval 76">
                <a:extLst>
                  <a:ext uri="{FF2B5EF4-FFF2-40B4-BE49-F238E27FC236}">
                    <a16:creationId xmlns:a16="http://schemas.microsoft.com/office/drawing/2014/main" id="{1E08DBE3-EAA4-4CD2-8B61-0C9C3FB4A9EF}"/>
                  </a:ext>
                </a:extLst>
              </p:cNvPr>
              <p:cNvSpPr>
                <a:spLocks noChangeArrowheads="1"/>
              </p:cNvSpPr>
              <p:nvPr/>
            </p:nvSpPr>
            <p:spPr bwMode="auto">
              <a:xfrm>
                <a:off x="1045" y="87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7" name="Oval 77">
                <a:extLst>
                  <a:ext uri="{FF2B5EF4-FFF2-40B4-BE49-F238E27FC236}">
                    <a16:creationId xmlns:a16="http://schemas.microsoft.com/office/drawing/2014/main" id="{E45BA079-5EF3-41C2-B3EB-F6FA5E5DF4A8}"/>
                  </a:ext>
                </a:extLst>
              </p:cNvPr>
              <p:cNvSpPr>
                <a:spLocks noChangeArrowheads="1"/>
              </p:cNvSpPr>
              <p:nvPr/>
            </p:nvSpPr>
            <p:spPr bwMode="auto">
              <a:xfrm>
                <a:off x="1128" y="873"/>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8" name="Oval 78">
                <a:extLst>
                  <a:ext uri="{FF2B5EF4-FFF2-40B4-BE49-F238E27FC236}">
                    <a16:creationId xmlns:a16="http://schemas.microsoft.com/office/drawing/2014/main" id="{1982D6B7-7646-48A5-ABD9-6104E0764C3B}"/>
                  </a:ext>
                </a:extLst>
              </p:cNvPr>
              <p:cNvSpPr>
                <a:spLocks noChangeArrowheads="1"/>
              </p:cNvSpPr>
              <p:nvPr/>
            </p:nvSpPr>
            <p:spPr bwMode="auto">
              <a:xfrm>
                <a:off x="1211" y="871"/>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29" name="Oval 79">
                <a:extLst>
                  <a:ext uri="{FF2B5EF4-FFF2-40B4-BE49-F238E27FC236}">
                    <a16:creationId xmlns:a16="http://schemas.microsoft.com/office/drawing/2014/main" id="{CF9DF51F-C719-4814-92A2-47E3E54E6FDA}"/>
                  </a:ext>
                </a:extLst>
              </p:cNvPr>
              <p:cNvSpPr>
                <a:spLocks noChangeArrowheads="1"/>
              </p:cNvSpPr>
              <p:nvPr/>
            </p:nvSpPr>
            <p:spPr bwMode="auto">
              <a:xfrm>
                <a:off x="1295"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0" name="Oval 80">
                <a:extLst>
                  <a:ext uri="{FF2B5EF4-FFF2-40B4-BE49-F238E27FC236}">
                    <a16:creationId xmlns:a16="http://schemas.microsoft.com/office/drawing/2014/main" id="{CB55C824-1D91-4C94-AE2D-DB7341155C0D}"/>
                  </a:ext>
                </a:extLst>
              </p:cNvPr>
              <p:cNvSpPr>
                <a:spLocks noChangeArrowheads="1"/>
              </p:cNvSpPr>
              <p:nvPr/>
            </p:nvSpPr>
            <p:spPr bwMode="auto">
              <a:xfrm>
                <a:off x="1379" y="86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1" name="Oval 81">
                <a:extLst>
                  <a:ext uri="{FF2B5EF4-FFF2-40B4-BE49-F238E27FC236}">
                    <a16:creationId xmlns:a16="http://schemas.microsoft.com/office/drawing/2014/main" id="{CBC3CF0F-0AFE-45CD-86C6-8BF4AE15FE68}"/>
                  </a:ext>
                </a:extLst>
              </p:cNvPr>
              <p:cNvSpPr>
                <a:spLocks noChangeArrowheads="1"/>
              </p:cNvSpPr>
              <p:nvPr/>
            </p:nvSpPr>
            <p:spPr bwMode="auto">
              <a:xfrm>
                <a:off x="1463" y="868"/>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2" name="Oval 82">
                <a:extLst>
                  <a:ext uri="{FF2B5EF4-FFF2-40B4-BE49-F238E27FC236}">
                    <a16:creationId xmlns:a16="http://schemas.microsoft.com/office/drawing/2014/main" id="{BC70FA11-53FE-4E47-A5FA-47A21B5D16B8}"/>
                  </a:ext>
                </a:extLst>
              </p:cNvPr>
              <p:cNvSpPr>
                <a:spLocks noChangeArrowheads="1"/>
              </p:cNvSpPr>
              <p:nvPr/>
            </p:nvSpPr>
            <p:spPr bwMode="auto">
              <a:xfrm>
                <a:off x="154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3" name="Oval 83">
                <a:extLst>
                  <a:ext uri="{FF2B5EF4-FFF2-40B4-BE49-F238E27FC236}">
                    <a16:creationId xmlns:a16="http://schemas.microsoft.com/office/drawing/2014/main" id="{338838B6-AC33-4C38-8E6A-17C2FBB2DB14}"/>
                  </a:ext>
                </a:extLst>
              </p:cNvPr>
              <p:cNvSpPr>
                <a:spLocks noChangeArrowheads="1"/>
              </p:cNvSpPr>
              <p:nvPr/>
            </p:nvSpPr>
            <p:spPr bwMode="auto">
              <a:xfrm>
                <a:off x="1632" y="86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4" name="Oval 84">
                <a:extLst>
                  <a:ext uri="{FF2B5EF4-FFF2-40B4-BE49-F238E27FC236}">
                    <a16:creationId xmlns:a16="http://schemas.microsoft.com/office/drawing/2014/main" id="{12D52D8D-A460-4920-811F-D4E11A009955}"/>
                  </a:ext>
                </a:extLst>
              </p:cNvPr>
              <p:cNvSpPr>
                <a:spLocks noChangeArrowheads="1"/>
              </p:cNvSpPr>
              <p:nvPr/>
            </p:nvSpPr>
            <p:spPr bwMode="auto">
              <a:xfrm>
                <a:off x="171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5" name="Oval 85">
                <a:extLst>
                  <a:ext uri="{FF2B5EF4-FFF2-40B4-BE49-F238E27FC236}">
                    <a16:creationId xmlns:a16="http://schemas.microsoft.com/office/drawing/2014/main" id="{AFF1CC5B-A02C-429E-BEC7-C33425E8BF0E}"/>
                  </a:ext>
                </a:extLst>
              </p:cNvPr>
              <p:cNvSpPr>
                <a:spLocks noChangeArrowheads="1"/>
              </p:cNvSpPr>
              <p:nvPr/>
            </p:nvSpPr>
            <p:spPr bwMode="auto">
              <a:xfrm>
                <a:off x="1802"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6" name="Oval 86">
                <a:extLst>
                  <a:ext uri="{FF2B5EF4-FFF2-40B4-BE49-F238E27FC236}">
                    <a16:creationId xmlns:a16="http://schemas.microsoft.com/office/drawing/2014/main" id="{556D0648-D388-46F1-87E5-40E229DFD0D7}"/>
                  </a:ext>
                </a:extLst>
              </p:cNvPr>
              <p:cNvSpPr>
                <a:spLocks noChangeArrowheads="1"/>
              </p:cNvSpPr>
              <p:nvPr/>
            </p:nvSpPr>
            <p:spPr bwMode="auto">
              <a:xfrm>
                <a:off x="1887" y="866"/>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7" name="Oval 87">
                <a:extLst>
                  <a:ext uri="{FF2B5EF4-FFF2-40B4-BE49-F238E27FC236}">
                    <a16:creationId xmlns:a16="http://schemas.microsoft.com/office/drawing/2014/main" id="{704F7623-D0E8-4C1A-91D3-EB8401C3FFAD}"/>
                  </a:ext>
                </a:extLst>
              </p:cNvPr>
              <p:cNvSpPr>
                <a:spLocks noChangeArrowheads="1"/>
              </p:cNvSpPr>
              <p:nvPr/>
            </p:nvSpPr>
            <p:spPr bwMode="auto">
              <a:xfrm>
                <a:off x="1972" y="867"/>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8" name="Oval 88">
                <a:extLst>
                  <a:ext uri="{FF2B5EF4-FFF2-40B4-BE49-F238E27FC236}">
                    <a16:creationId xmlns:a16="http://schemas.microsoft.com/office/drawing/2014/main" id="{0AA58163-DB45-4D58-BBD4-AFB2CEAF02C9}"/>
                  </a:ext>
                </a:extLst>
              </p:cNvPr>
              <p:cNvSpPr>
                <a:spLocks noChangeArrowheads="1"/>
              </p:cNvSpPr>
              <p:nvPr/>
            </p:nvSpPr>
            <p:spPr bwMode="auto">
              <a:xfrm>
                <a:off x="2058" y="867"/>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39" name="Oval 89">
                <a:extLst>
                  <a:ext uri="{FF2B5EF4-FFF2-40B4-BE49-F238E27FC236}">
                    <a16:creationId xmlns:a16="http://schemas.microsoft.com/office/drawing/2014/main" id="{B91123FA-757D-4795-A17E-53266EBD871A}"/>
                  </a:ext>
                </a:extLst>
              </p:cNvPr>
              <p:cNvSpPr>
                <a:spLocks noChangeArrowheads="1"/>
              </p:cNvSpPr>
              <p:nvPr/>
            </p:nvSpPr>
            <p:spPr bwMode="auto">
              <a:xfrm>
                <a:off x="2144" y="868"/>
                <a:ext cx="20"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0" name="Oval 90">
                <a:extLst>
                  <a:ext uri="{FF2B5EF4-FFF2-40B4-BE49-F238E27FC236}">
                    <a16:creationId xmlns:a16="http://schemas.microsoft.com/office/drawing/2014/main" id="{0AF26A65-8F68-4433-B343-EC892056A99B}"/>
                  </a:ext>
                </a:extLst>
              </p:cNvPr>
              <p:cNvSpPr>
                <a:spLocks noChangeArrowheads="1"/>
              </p:cNvSpPr>
              <p:nvPr/>
            </p:nvSpPr>
            <p:spPr bwMode="auto">
              <a:xfrm>
                <a:off x="2230" y="869"/>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1" name="Oval 91">
                <a:extLst>
                  <a:ext uri="{FF2B5EF4-FFF2-40B4-BE49-F238E27FC236}">
                    <a16:creationId xmlns:a16="http://schemas.microsoft.com/office/drawing/2014/main" id="{791E775D-6260-4CF4-8B31-ECA5DA360FBA}"/>
                  </a:ext>
                </a:extLst>
              </p:cNvPr>
              <p:cNvSpPr>
                <a:spLocks noChangeArrowheads="1"/>
              </p:cNvSpPr>
              <p:nvPr/>
            </p:nvSpPr>
            <p:spPr bwMode="auto">
              <a:xfrm>
                <a:off x="2316" y="870"/>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2" name="Oval 92">
                <a:extLst>
                  <a:ext uri="{FF2B5EF4-FFF2-40B4-BE49-F238E27FC236}">
                    <a16:creationId xmlns:a16="http://schemas.microsoft.com/office/drawing/2014/main" id="{5AB3A3A1-2CB2-4268-B7C8-B8394622776D}"/>
                  </a:ext>
                </a:extLst>
              </p:cNvPr>
              <p:cNvSpPr>
                <a:spLocks noChangeArrowheads="1"/>
              </p:cNvSpPr>
              <p:nvPr/>
            </p:nvSpPr>
            <p:spPr bwMode="auto">
              <a:xfrm>
                <a:off x="2402" y="871"/>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3" name="Oval 93">
                <a:extLst>
                  <a:ext uri="{FF2B5EF4-FFF2-40B4-BE49-F238E27FC236}">
                    <a16:creationId xmlns:a16="http://schemas.microsoft.com/office/drawing/2014/main" id="{068B2D78-6121-49FF-961C-B9754C49E26A}"/>
                  </a:ext>
                </a:extLst>
              </p:cNvPr>
              <p:cNvSpPr>
                <a:spLocks noChangeArrowheads="1"/>
              </p:cNvSpPr>
              <p:nvPr/>
            </p:nvSpPr>
            <p:spPr bwMode="auto">
              <a:xfrm>
                <a:off x="2488" y="873"/>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4" name="Oval 94">
                <a:extLst>
                  <a:ext uri="{FF2B5EF4-FFF2-40B4-BE49-F238E27FC236}">
                    <a16:creationId xmlns:a16="http://schemas.microsoft.com/office/drawing/2014/main" id="{8F6363CE-11A1-4021-A1E3-CD0C967FD7A9}"/>
                  </a:ext>
                </a:extLst>
              </p:cNvPr>
              <p:cNvSpPr>
                <a:spLocks noChangeArrowheads="1"/>
              </p:cNvSpPr>
              <p:nvPr/>
            </p:nvSpPr>
            <p:spPr bwMode="auto">
              <a:xfrm>
                <a:off x="2575" y="87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5" name="Oval 95">
                <a:extLst>
                  <a:ext uri="{FF2B5EF4-FFF2-40B4-BE49-F238E27FC236}">
                    <a16:creationId xmlns:a16="http://schemas.microsoft.com/office/drawing/2014/main" id="{CCC60E2E-488E-4B01-909C-5B9231F8A1C2}"/>
                  </a:ext>
                </a:extLst>
              </p:cNvPr>
              <p:cNvSpPr>
                <a:spLocks noChangeArrowheads="1"/>
              </p:cNvSpPr>
              <p:nvPr/>
            </p:nvSpPr>
            <p:spPr bwMode="auto">
              <a:xfrm>
                <a:off x="2662" y="87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6" name="Oval 96">
                <a:extLst>
                  <a:ext uri="{FF2B5EF4-FFF2-40B4-BE49-F238E27FC236}">
                    <a16:creationId xmlns:a16="http://schemas.microsoft.com/office/drawing/2014/main" id="{34BB848B-CD6E-46E0-92F7-E61BBC6EBBA3}"/>
                  </a:ext>
                </a:extLst>
              </p:cNvPr>
              <p:cNvSpPr>
                <a:spLocks noChangeArrowheads="1"/>
              </p:cNvSpPr>
              <p:nvPr/>
            </p:nvSpPr>
            <p:spPr bwMode="auto">
              <a:xfrm>
                <a:off x="2748" y="877"/>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7" name="Oval 97">
                <a:extLst>
                  <a:ext uri="{FF2B5EF4-FFF2-40B4-BE49-F238E27FC236}">
                    <a16:creationId xmlns:a16="http://schemas.microsoft.com/office/drawing/2014/main" id="{95843627-D449-4170-9E0E-724EF1F01388}"/>
                  </a:ext>
                </a:extLst>
              </p:cNvPr>
              <p:cNvSpPr>
                <a:spLocks noChangeArrowheads="1"/>
              </p:cNvSpPr>
              <p:nvPr/>
            </p:nvSpPr>
            <p:spPr bwMode="auto">
              <a:xfrm>
                <a:off x="793" y="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8" name="Oval 98">
                <a:extLst>
                  <a:ext uri="{FF2B5EF4-FFF2-40B4-BE49-F238E27FC236}">
                    <a16:creationId xmlns:a16="http://schemas.microsoft.com/office/drawing/2014/main" id="{CDF6D484-EEC3-4F7C-B30E-554129ECCD59}"/>
                  </a:ext>
                </a:extLst>
              </p:cNvPr>
              <p:cNvSpPr>
                <a:spLocks noChangeArrowheads="1"/>
              </p:cNvSpPr>
              <p:nvPr/>
            </p:nvSpPr>
            <p:spPr bwMode="auto">
              <a:xfrm>
                <a:off x="876"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49" name="Oval 99">
                <a:extLst>
                  <a:ext uri="{FF2B5EF4-FFF2-40B4-BE49-F238E27FC236}">
                    <a16:creationId xmlns:a16="http://schemas.microsoft.com/office/drawing/2014/main" id="{95E34B3B-8617-4D61-8804-FF3FCF49ED8B}"/>
                  </a:ext>
                </a:extLst>
              </p:cNvPr>
              <p:cNvSpPr>
                <a:spLocks noChangeArrowheads="1"/>
              </p:cNvSpPr>
              <p:nvPr/>
            </p:nvSpPr>
            <p:spPr bwMode="auto">
              <a:xfrm>
                <a:off x="959"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0" name="Oval 100">
                <a:extLst>
                  <a:ext uri="{FF2B5EF4-FFF2-40B4-BE49-F238E27FC236}">
                    <a16:creationId xmlns:a16="http://schemas.microsoft.com/office/drawing/2014/main" id="{6D7A3DCE-F2F6-42EC-B41D-9FE25EC7FCEA}"/>
                  </a:ext>
                </a:extLst>
              </p:cNvPr>
              <p:cNvSpPr>
                <a:spLocks noChangeArrowheads="1"/>
              </p:cNvSpPr>
              <p:nvPr/>
            </p:nvSpPr>
            <p:spPr bwMode="auto">
              <a:xfrm>
                <a:off x="1043" y="957"/>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1" name="Oval 101">
                <a:extLst>
                  <a:ext uri="{FF2B5EF4-FFF2-40B4-BE49-F238E27FC236}">
                    <a16:creationId xmlns:a16="http://schemas.microsoft.com/office/drawing/2014/main" id="{17FE3443-55DF-46EE-A479-E3F2076454E5}"/>
                  </a:ext>
                </a:extLst>
              </p:cNvPr>
              <p:cNvSpPr>
                <a:spLocks noChangeArrowheads="1"/>
              </p:cNvSpPr>
              <p:nvPr/>
            </p:nvSpPr>
            <p:spPr bwMode="auto">
              <a:xfrm>
                <a:off x="1126" y="95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2" name="Oval 102">
                <a:extLst>
                  <a:ext uri="{FF2B5EF4-FFF2-40B4-BE49-F238E27FC236}">
                    <a16:creationId xmlns:a16="http://schemas.microsoft.com/office/drawing/2014/main" id="{5A96E2CC-1CCB-458D-9623-6611CA02D919}"/>
                  </a:ext>
                </a:extLst>
              </p:cNvPr>
              <p:cNvSpPr>
                <a:spLocks noChangeArrowheads="1"/>
              </p:cNvSpPr>
              <p:nvPr/>
            </p:nvSpPr>
            <p:spPr bwMode="auto">
              <a:xfrm>
                <a:off x="1209" y="954"/>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3" name="Oval 103">
                <a:extLst>
                  <a:ext uri="{FF2B5EF4-FFF2-40B4-BE49-F238E27FC236}">
                    <a16:creationId xmlns:a16="http://schemas.microsoft.com/office/drawing/2014/main" id="{C6C5929E-F828-4929-8832-735B21959555}"/>
                  </a:ext>
                </a:extLst>
              </p:cNvPr>
              <p:cNvSpPr>
                <a:spLocks noChangeArrowheads="1"/>
              </p:cNvSpPr>
              <p:nvPr/>
            </p:nvSpPr>
            <p:spPr bwMode="auto">
              <a:xfrm>
                <a:off x="1293"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4" name="Oval 104">
                <a:extLst>
                  <a:ext uri="{FF2B5EF4-FFF2-40B4-BE49-F238E27FC236}">
                    <a16:creationId xmlns:a16="http://schemas.microsoft.com/office/drawing/2014/main" id="{C7EE812E-930E-4848-844C-6940421FE23C}"/>
                  </a:ext>
                </a:extLst>
              </p:cNvPr>
              <p:cNvSpPr>
                <a:spLocks noChangeArrowheads="1"/>
              </p:cNvSpPr>
              <p:nvPr/>
            </p:nvSpPr>
            <p:spPr bwMode="auto">
              <a:xfrm>
                <a:off x="1377" y="95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5" name="Oval 105">
                <a:extLst>
                  <a:ext uri="{FF2B5EF4-FFF2-40B4-BE49-F238E27FC236}">
                    <a16:creationId xmlns:a16="http://schemas.microsoft.com/office/drawing/2014/main" id="{1F3E0054-100A-4D44-BB4A-EB033DC2B636}"/>
                  </a:ext>
                </a:extLst>
              </p:cNvPr>
              <p:cNvSpPr>
                <a:spLocks noChangeArrowheads="1"/>
              </p:cNvSpPr>
              <p:nvPr/>
            </p:nvSpPr>
            <p:spPr bwMode="auto">
              <a:xfrm>
                <a:off x="1461" y="95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6" name="Oval 106">
                <a:extLst>
                  <a:ext uri="{FF2B5EF4-FFF2-40B4-BE49-F238E27FC236}">
                    <a16:creationId xmlns:a16="http://schemas.microsoft.com/office/drawing/2014/main" id="{9556D6EE-E4C6-48B5-8F7E-742A08C4CFA6}"/>
                  </a:ext>
                </a:extLst>
              </p:cNvPr>
              <p:cNvSpPr>
                <a:spLocks noChangeArrowheads="1"/>
              </p:cNvSpPr>
              <p:nvPr/>
            </p:nvSpPr>
            <p:spPr bwMode="auto">
              <a:xfrm>
                <a:off x="1546" y="950"/>
                <a:ext cx="26"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7" name="Oval 107">
                <a:extLst>
                  <a:ext uri="{FF2B5EF4-FFF2-40B4-BE49-F238E27FC236}">
                    <a16:creationId xmlns:a16="http://schemas.microsoft.com/office/drawing/2014/main" id="{733F6949-56B1-4901-A5B8-4B24BAE11CC8}"/>
                  </a:ext>
                </a:extLst>
              </p:cNvPr>
              <p:cNvSpPr>
                <a:spLocks noChangeArrowheads="1"/>
              </p:cNvSpPr>
              <p:nvPr/>
            </p:nvSpPr>
            <p:spPr bwMode="auto">
              <a:xfrm>
                <a:off x="163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8" name="Oval 108">
                <a:extLst>
                  <a:ext uri="{FF2B5EF4-FFF2-40B4-BE49-F238E27FC236}">
                    <a16:creationId xmlns:a16="http://schemas.microsoft.com/office/drawing/2014/main" id="{2241BA0D-0431-49FB-8226-D27619CA318D}"/>
                  </a:ext>
                </a:extLst>
              </p:cNvPr>
              <p:cNvSpPr>
                <a:spLocks noChangeArrowheads="1"/>
              </p:cNvSpPr>
              <p:nvPr/>
            </p:nvSpPr>
            <p:spPr bwMode="auto">
              <a:xfrm>
                <a:off x="171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59" name="Oval 109">
                <a:extLst>
                  <a:ext uri="{FF2B5EF4-FFF2-40B4-BE49-F238E27FC236}">
                    <a16:creationId xmlns:a16="http://schemas.microsoft.com/office/drawing/2014/main" id="{79C31956-25B9-42BE-98D6-76F9B0F7F2A7}"/>
                  </a:ext>
                </a:extLst>
              </p:cNvPr>
              <p:cNvSpPr>
                <a:spLocks noChangeArrowheads="1"/>
              </p:cNvSpPr>
              <p:nvPr/>
            </p:nvSpPr>
            <p:spPr bwMode="auto">
              <a:xfrm>
                <a:off x="1799"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0" name="Oval 110">
                <a:extLst>
                  <a:ext uri="{FF2B5EF4-FFF2-40B4-BE49-F238E27FC236}">
                    <a16:creationId xmlns:a16="http://schemas.microsoft.com/office/drawing/2014/main" id="{F5792539-7FE0-4A89-AA6D-EFDD61AA4DB6}"/>
                  </a:ext>
                </a:extLst>
              </p:cNvPr>
              <p:cNvSpPr>
                <a:spLocks noChangeArrowheads="1"/>
              </p:cNvSpPr>
              <p:nvPr/>
            </p:nvSpPr>
            <p:spPr bwMode="auto">
              <a:xfrm>
                <a:off x="1884" y="949"/>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1" name="Oval 111">
                <a:extLst>
                  <a:ext uri="{FF2B5EF4-FFF2-40B4-BE49-F238E27FC236}">
                    <a16:creationId xmlns:a16="http://schemas.microsoft.com/office/drawing/2014/main" id="{93682EFF-A05A-496A-BA40-7642CD74658A}"/>
                  </a:ext>
                </a:extLst>
              </p:cNvPr>
              <p:cNvSpPr>
                <a:spLocks noChangeArrowheads="1"/>
              </p:cNvSpPr>
              <p:nvPr/>
            </p:nvSpPr>
            <p:spPr bwMode="auto">
              <a:xfrm>
                <a:off x="1970" y="949"/>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2" name="Oval 112">
                <a:extLst>
                  <a:ext uri="{FF2B5EF4-FFF2-40B4-BE49-F238E27FC236}">
                    <a16:creationId xmlns:a16="http://schemas.microsoft.com/office/drawing/2014/main" id="{2299E0EB-D033-4C9A-B170-1F0E6605D3BC}"/>
                  </a:ext>
                </a:extLst>
              </p:cNvPr>
              <p:cNvSpPr>
                <a:spLocks noChangeArrowheads="1"/>
              </p:cNvSpPr>
              <p:nvPr/>
            </p:nvSpPr>
            <p:spPr bwMode="auto">
              <a:xfrm>
                <a:off x="2055" y="950"/>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3" name="Oval 113">
                <a:extLst>
                  <a:ext uri="{FF2B5EF4-FFF2-40B4-BE49-F238E27FC236}">
                    <a16:creationId xmlns:a16="http://schemas.microsoft.com/office/drawing/2014/main" id="{8E5A4294-826D-47E7-9339-79B440075ECB}"/>
                  </a:ext>
                </a:extLst>
              </p:cNvPr>
              <p:cNvSpPr>
                <a:spLocks noChangeArrowheads="1"/>
              </p:cNvSpPr>
              <p:nvPr/>
            </p:nvSpPr>
            <p:spPr bwMode="auto">
              <a:xfrm>
                <a:off x="2141" y="951"/>
                <a:ext cx="26"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4" name="Oval 114">
                <a:extLst>
                  <a:ext uri="{FF2B5EF4-FFF2-40B4-BE49-F238E27FC236}">
                    <a16:creationId xmlns:a16="http://schemas.microsoft.com/office/drawing/2014/main" id="{35E98E47-BF2C-423E-93D4-FBE84F65331E}"/>
                  </a:ext>
                </a:extLst>
              </p:cNvPr>
              <p:cNvSpPr>
                <a:spLocks noChangeArrowheads="1"/>
              </p:cNvSpPr>
              <p:nvPr/>
            </p:nvSpPr>
            <p:spPr bwMode="auto">
              <a:xfrm>
                <a:off x="2227" y="952"/>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5" name="Oval 115">
                <a:extLst>
                  <a:ext uri="{FF2B5EF4-FFF2-40B4-BE49-F238E27FC236}">
                    <a16:creationId xmlns:a16="http://schemas.microsoft.com/office/drawing/2014/main" id="{9AD036A0-74B8-40D6-85A1-F6961EDECA9C}"/>
                  </a:ext>
                </a:extLst>
              </p:cNvPr>
              <p:cNvSpPr>
                <a:spLocks noChangeArrowheads="1"/>
              </p:cNvSpPr>
              <p:nvPr/>
            </p:nvSpPr>
            <p:spPr bwMode="auto">
              <a:xfrm>
                <a:off x="2314" y="95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6" name="Oval 116">
                <a:extLst>
                  <a:ext uri="{FF2B5EF4-FFF2-40B4-BE49-F238E27FC236}">
                    <a16:creationId xmlns:a16="http://schemas.microsoft.com/office/drawing/2014/main" id="{EBB58805-C0E9-49CF-9D73-7FB4D973B35B}"/>
                  </a:ext>
                </a:extLst>
              </p:cNvPr>
              <p:cNvSpPr>
                <a:spLocks noChangeArrowheads="1"/>
              </p:cNvSpPr>
              <p:nvPr/>
            </p:nvSpPr>
            <p:spPr bwMode="auto">
              <a:xfrm>
                <a:off x="2400" y="954"/>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7" name="Oval 117">
                <a:extLst>
                  <a:ext uri="{FF2B5EF4-FFF2-40B4-BE49-F238E27FC236}">
                    <a16:creationId xmlns:a16="http://schemas.microsoft.com/office/drawing/2014/main" id="{F45FC520-1E92-4E93-B06D-87881D7B40B1}"/>
                  </a:ext>
                </a:extLst>
              </p:cNvPr>
              <p:cNvSpPr>
                <a:spLocks noChangeArrowheads="1"/>
              </p:cNvSpPr>
              <p:nvPr/>
            </p:nvSpPr>
            <p:spPr bwMode="auto">
              <a:xfrm>
                <a:off x="2486" y="95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8" name="Oval 118">
                <a:extLst>
                  <a:ext uri="{FF2B5EF4-FFF2-40B4-BE49-F238E27FC236}">
                    <a16:creationId xmlns:a16="http://schemas.microsoft.com/office/drawing/2014/main" id="{48B1C127-C558-4E41-BFED-5D1E24DCBEA7}"/>
                  </a:ext>
                </a:extLst>
              </p:cNvPr>
              <p:cNvSpPr>
                <a:spLocks noChangeArrowheads="1"/>
              </p:cNvSpPr>
              <p:nvPr/>
            </p:nvSpPr>
            <p:spPr bwMode="auto">
              <a:xfrm>
                <a:off x="2573" y="957"/>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69" name="Oval 119">
                <a:extLst>
                  <a:ext uri="{FF2B5EF4-FFF2-40B4-BE49-F238E27FC236}">
                    <a16:creationId xmlns:a16="http://schemas.microsoft.com/office/drawing/2014/main" id="{D3E3ECD6-152F-4DA7-A23D-1BDAFA73EECE}"/>
                  </a:ext>
                </a:extLst>
              </p:cNvPr>
              <p:cNvSpPr>
                <a:spLocks noChangeArrowheads="1"/>
              </p:cNvSpPr>
              <p:nvPr/>
            </p:nvSpPr>
            <p:spPr bwMode="auto">
              <a:xfrm>
                <a:off x="2660" y="959"/>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0" name="Oval 120">
                <a:extLst>
                  <a:ext uri="{FF2B5EF4-FFF2-40B4-BE49-F238E27FC236}">
                    <a16:creationId xmlns:a16="http://schemas.microsoft.com/office/drawing/2014/main" id="{5D45BB85-7496-4D2C-86EB-CB4794268C43}"/>
                  </a:ext>
                </a:extLst>
              </p:cNvPr>
              <p:cNvSpPr>
                <a:spLocks noChangeArrowheads="1"/>
              </p:cNvSpPr>
              <p:nvPr/>
            </p:nvSpPr>
            <p:spPr bwMode="auto">
              <a:xfrm>
                <a:off x="2747" y="961"/>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1" name="Oval 121">
                <a:extLst>
                  <a:ext uri="{FF2B5EF4-FFF2-40B4-BE49-F238E27FC236}">
                    <a16:creationId xmlns:a16="http://schemas.microsoft.com/office/drawing/2014/main" id="{4133E57D-5D67-493E-93B4-54616390EBEA}"/>
                  </a:ext>
                </a:extLst>
              </p:cNvPr>
              <p:cNvSpPr>
                <a:spLocks noChangeArrowheads="1"/>
              </p:cNvSpPr>
              <p:nvPr/>
            </p:nvSpPr>
            <p:spPr bwMode="auto">
              <a:xfrm>
                <a:off x="2833" y="963"/>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2" name="Oval 122">
                <a:extLst>
                  <a:ext uri="{FF2B5EF4-FFF2-40B4-BE49-F238E27FC236}">
                    <a16:creationId xmlns:a16="http://schemas.microsoft.com/office/drawing/2014/main" id="{D4DF30A8-2966-4EEF-BC74-F5C117E4B9CF}"/>
                  </a:ext>
                </a:extLst>
              </p:cNvPr>
              <p:cNvSpPr>
                <a:spLocks noChangeArrowheads="1"/>
              </p:cNvSpPr>
              <p:nvPr/>
            </p:nvSpPr>
            <p:spPr bwMode="auto">
              <a:xfrm>
                <a:off x="708"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3" name="Oval 123">
                <a:extLst>
                  <a:ext uri="{FF2B5EF4-FFF2-40B4-BE49-F238E27FC236}">
                    <a16:creationId xmlns:a16="http://schemas.microsoft.com/office/drawing/2014/main" id="{31F38B75-525C-4DDF-90EB-0CAB2EEEBF1D}"/>
                  </a:ext>
                </a:extLst>
              </p:cNvPr>
              <p:cNvSpPr>
                <a:spLocks noChangeArrowheads="1"/>
              </p:cNvSpPr>
              <p:nvPr/>
            </p:nvSpPr>
            <p:spPr bwMode="auto">
              <a:xfrm>
                <a:off x="791"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4" name="Oval 124">
                <a:extLst>
                  <a:ext uri="{FF2B5EF4-FFF2-40B4-BE49-F238E27FC236}">
                    <a16:creationId xmlns:a16="http://schemas.microsoft.com/office/drawing/2014/main" id="{E76FFA9D-FA1A-400E-AE78-7866B44EE1D1}"/>
                  </a:ext>
                </a:extLst>
              </p:cNvPr>
              <p:cNvSpPr>
                <a:spLocks noChangeArrowheads="1"/>
              </p:cNvSpPr>
              <p:nvPr/>
            </p:nvSpPr>
            <p:spPr bwMode="auto">
              <a:xfrm>
                <a:off x="875" y="1044"/>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5" name="Oval 125">
                <a:extLst>
                  <a:ext uri="{FF2B5EF4-FFF2-40B4-BE49-F238E27FC236}">
                    <a16:creationId xmlns:a16="http://schemas.microsoft.com/office/drawing/2014/main" id="{940EED70-F5E6-4C00-8DFE-835500457CB6}"/>
                  </a:ext>
                </a:extLst>
              </p:cNvPr>
              <p:cNvSpPr>
                <a:spLocks noChangeArrowheads="1"/>
              </p:cNvSpPr>
              <p:nvPr/>
            </p:nvSpPr>
            <p:spPr bwMode="auto">
              <a:xfrm>
                <a:off x="958" y="1042"/>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6" name="Oval 126">
                <a:extLst>
                  <a:ext uri="{FF2B5EF4-FFF2-40B4-BE49-F238E27FC236}">
                    <a16:creationId xmlns:a16="http://schemas.microsoft.com/office/drawing/2014/main" id="{C064F856-D3D5-4159-84BA-6BEB9D9D903A}"/>
                  </a:ext>
                </a:extLst>
              </p:cNvPr>
              <p:cNvSpPr>
                <a:spLocks noChangeArrowheads="1"/>
              </p:cNvSpPr>
              <p:nvPr/>
            </p:nvSpPr>
            <p:spPr bwMode="auto">
              <a:xfrm>
                <a:off x="1041" y="1041"/>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7" name="Oval 127">
                <a:extLst>
                  <a:ext uri="{FF2B5EF4-FFF2-40B4-BE49-F238E27FC236}">
                    <a16:creationId xmlns:a16="http://schemas.microsoft.com/office/drawing/2014/main" id="{3F2429A4-94F1-44AC-9C3A-ED17C9B34396}"/>
                  </a:ext>
                </a:extLst>
              </p:cNvPr>
              <p:cNvSpPr>
                <a:spLocks noChangeArrowheads="1"/>
              </p:cNvSpPr>
              <p:nvPr/>
            </p:nvSpPr>
            <p:spPr bwMode="auto">
              <a:xfrm>
                <a:off x="1124" y="103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8" name="Oval 128">
                <a:extLst>
                  <a:ext uri="{FF2B5EF4-FFF2-40B4-BE49-F238E27FC236}">
                    <a16:creationId xmlns:a16="http://schemas.microsoft.com/office/drawing/2014/main" id="{7EFC9FCB-828B-406C-AAFA-6A1259C8D6DD}"/>
                  </a:ext>
                </a:extLst>
              </p:cNvPr>
              <p:cNvSpPr>
                <a:spLocks noChangeArrowheads="1"/>
              </p:cNvSpPr>
              <p:nvPr/>
            </p:nvSpPr>
            <p:spPr bwMode="auto">
              <a:xfrm>
                <a:off x="1207" y="103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79" name="Oval 129">
                <a:extLst>
                  <a:ext uri="{FF2B5EF4-FFF2-40B4-BE49-F238E27FC236}">
                    <a16:creationId xmlns:a16="http://schemas.microsoft.com/office/drawing/2014/main" id="{ED8BC0D3-00E8-4E90-89AD-CCA7818224DC}"/>
                  </a:ext>
                </a:extLst>
              </p:cNvPr>
              <p:cNvSpPr>
                <a:spLocks noChangeArrowheads="1"/>
              </p:cNvSpPr>
              <p:nvPr/>
            </p:nvSpPr>
            <p:spPr bwMode="auto">
              <a:xfrm>
                <a:off x="1291"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0" name="Oval 130">
                <a:extLst>
                  <a:ext uri="{FF2B5EF4-FFF2-40B4-BE49-F238E27FC236}">
                    <a16:creationId xmlns:a16="http://schemas.microsoft.com/office/drawing/2014/main" id="{E4767C8A-8524-4B66-A98E-3D92F9AE6FC4}"/>
                  </a:ext>
                </a:extLst>
              </p:cNvPr>
              <p:cNvSpPr>
                <a:spLocks noChangeArrowheads="1"/>
              </p:cNvSpPr>
              <p:nvPr/>
            </p:nvSpPr>
            <p:spPr bwMode="auto">
              <a:xfrm>
                <a:off x="137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1" name="Oval 131">
                <a:extLst>
                  <a:ext uri="{FF2B5EF4-FFF2-40B4-BE49-F238E27FC236}">
                    <a16:creationId xmlns:a16="http://schemas.microsoft.com/office/drawing/2014/main" id="{AD438B4A-13D1-43B9-85F1-6864932E10F9}"/>
                  </a:ext>
                </a:extLst>
              </p:cNvPr>
              <p:cNvSpPr>
                <a:spLocks noChangeArrowheads="1"/>
              </p:cNvSpPr>
              <p:nvPr/>
            </p:nvSpPr>
            <p:spPr bwMode="auto">
              <a:xfrm>
                <a:off x="1459" y="1034"/>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2" name="Oval 132">
                <a:extLst>
                  <a:ext uri="{FF2B5EF4-FFF2-40B4-BE49-F238E27FC236}">
                    <a16:creationId xmlns:a16="http://schemas.microsoft.com/office/drawing/2014/main" id="{76411058-0622-4A5A-AE1A-F2707D209B23}"/>
                  </a:ext>
                </a:extLst>
              </p:cNvPr>
              <p:cNvSpPr>
                <a:spLocks noChangeArrowheads="1"/>
              </p:cNvSpPr>
              <p:nvPr/>
            </p:nvSpPr>
            <p:spPr bwMode="auto">
              <a:xfrm>
                <a:off x="1543" y="1033"/>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3" name="Oval 133">
                <a:extLst>
                  <a:ext uri="{FF2B5EF4-FFF2-40B4-BE49-F238E27FC236}">
                    <a16:creationId xmlns:a16="http://schemas.microsoft.com/office/drawing/2014/main" id="{B9BF0340-1DAE-4205-A0E3-75787A3C5E7E}"/>
                  </a:ext>
                </a:extLst>
              </p:cNvPr>
              <p:cNvSpPr>
                <a:spLocks noChangeArrowheads="1"/>
              </p:cNvSpPr>
              <p:nvPr/>
            </p:nvSpPr>
            <p:spPr bwMode="auto">
              <a:xfrm>
                <a:off x="162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4" name="Oval 134">
                <a:extLst>
                  <a:ext uri="{FF2B5EF4-FFF2-40B4-BE49-F238E27FC236}">
                    <a16:creationId xmlns:a16="http://schemas.microsoft.com/office/drawing/2014/main" id="{37A697D0-46F8-45D2-8972-5EFB6D77FA78}"/>
                  </a:ext>
                </a:extLst>
              </p:cNvPr>
              <p:cNvSpPr>
                <a:spLocks noChangeArrowheads="1"/>
              </p:cNvSpPr>
              <p:nvPr/>
            </p:nvSpPr>
            <p:spPr bwMode="auto">
              <a:xfrm>
                <a:off x="171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5" name="Oval 135">
                <a:extLst>
                  <a:ext uri="{FF2B5EF4-FFF2-40B4-BE49-F238E27FC236}">
                    <a16:creationId xmlns:a16="http://schemas.microsoft.com/office/drawing/2014/main" id="{00951D9C-5572-485A-9812-429188A8C77F}"/>
                  </a:ext>
                </a:extLst>
              </p:cNvPr>
              <p:cNvSpPr>
                <a:spLocks noChangeArrowheads="1"/>
              </p:cNvSpPr>
              <p:nvPr/>
            </p:nvSpPr>
            <p:spPr bwMode="auto">
              <a:xfrm>
                <a:off x="1797"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6" name="Oval 136">
                <a:extLst>
                  <a:ext uri="{FF2B5EF4-FFF2-40B4-BE49-F238E27FC236}">
                    <a16:creationId xmlns:a16="http://schemas.microsoft.com/office/drawing/2014/main" id="{616D64CC-ADB2-4504-B4EC-4D7D233640DF}"/>
                  </a:ext>
                </a:extLst>
              </p:cNvPr>
              <p:cNvSpPr>
                <a:spLocks noChangeArrowheads="1"/>
              </p:cNvSpPr>
              <p:nvPr/>
            </p:nvSpPr>
            <p:spPr bwMode="auto">
              <a:xfrm>
                <a:off x="1882" y="103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7" name="Oval 137">
                <a:extLst>
                  <a:ext uri="{FF2B5EF4-FFF2-40B4-BE49-F238E27FC236}">
                    <a16:creationId xmlns:a16="http://schemas.microsoft.com/office/drawing/2014/main" id="{B345F2BE-4A65-4175-95DA-0848FA017300}"/>
                  </a:ext>
                </a:extLst>
              </p:cNvPr>
              <p:cNvSpPr>
                <a:spLocks noChangeArrowheads="1"/>
              </p:cNvSpPr>
              <p:nvPr/>
            </p:nvSpPr>
            <p:spPr bwMode="auto">
              <a:xfrm>
                <a:off x="1967" y="103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8" name="Oval 138">
                <a:extLst>
                  <a:ext uri="{FF2B5EF4-FFF2-40B4-BE49-F238E27FC236}">
                    <a16:creationId xmlns:a16="http://schemas.microsoft.com/office/drawing/2014/main" id="{E5E39E3D-1EB6-4D36-B9F8-25817D5AFE82}"/>
                  </a:ext>
                </a:extLst>
              </p:cNvPr>
              <p:cNvSpPr>
                <a:spLocks noChangeArrowheads="1"/>
              </p:cNvSpPr>
              <p:nvPr/>
            </p:nvSpPr>
            <p:spPr bwMode="auto">
              <a:xfrm>
                <a:off x="2053" y="1032"/>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89" name="Oval 139">
                <a:extLst>
                  <a:ext uri="{FF2B5EF4-FFF2-40B4-BE49-F238E27FC236}">
                    <a16:creationId xmlns:a16="http://schemas.microsoft.com/office/drawing/2014/main" id="{29BC941C-D610-433C-B023-3D29A84B8741}"/>
                  </a:ext>
                </a:extLst>
              </p:cNvPr>
              <p:cNvSpPr>
                <a:spLocks noChangeArrowheads="1"/>
              </p:cNvSpPr>
              <p:nvPr/>
            </p:nvSpPr>
            <p:spPr bwMode="auto">
              <a:xfrm>
                <a:off x="2139" y="1033"/>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0" name="Oval 140">
                <a:extLst>
                  <a:ext uri="{FF2B5EF4-FFF2-40B4-BE49-F238E27FC236}">
                    <a16:creationId xmlns:a16="http://schemas.microsoft.com/office/drawing/2014/main" id="{4CB37543-E47B-42CA-B5F7-17A6D736C9A1}"/>
                  </a:ext>
                </a:extLst>
              </p:cNvPr>
              <p:cNvSpPr>
                <a:spLocks noChangeArrowheads="1"/>
              </p:cNvSpPr>
              <p:nvPr/>
            </p:nvSpPr>
            <p:spPr bwMode="auto">
              <a:xfrm>
                <a:off x="2225" y="1034"/>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1" name="Oval 141">
                <a:extLst>
                  <a:ext uri="{FF2B5EF4-FFF2-40B4-BE49-F238E27FC236}">
                    <a16:creationId xmlns:a16="http://schemas.microsoft.com/office/drawing/2014/main" id="{E0F5B466-E145-4446-B0E0-49AB9FF312C6}"/>
                  </a:ext>
                </a:extLst>
              </p:cNvPr>
              <p:cNvSpPr>
                <a:spLocks noChangeArrowheads="1"/>
              </p:cNvSpPr>
              <p:nvPr/>
            </p:nvSpPr>
            <p:spPr bwMode="auto">
              <a:xfrm>
                <a:off x="2312" y="1036"/>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2" name="Oval 142">
                <a:extLst>
                  <a:ext uri="{FF2B5EF4-FFF2-40B4-BE49-F238E27FC236}">
                    <a16:creationId xmlns:a16="http://schemas.microsoft.com/office/drawing/2014/main" id="{80377D97-BE44-4D5C-AA59-091CF22F7785}"/>
                  </a:ext>
                </a:extLst>
              </p:cNvPr>
              <p:cNvSpPr>
                <a:spLocks noChangeArrowheads="1"/>
              </p:cNvSpPr>
              <p:nvPr/>
            </p:nvSpPr>
            <p:spPr bwMode="auto">
              <a:xfrm>
                <a:off x="2398" y="1038"/>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3" name="Oval 143">
                <a:extLst>
                  <a:ext uri="{FF2B5EF4-FFF2-40B4-BE49-F238E27FC236}">
                    <a16:creationId xmlns:a16="http://schemas.microsoft.com/office/drawing/2014/main" id="{78818C16-0030-48CC-975E-0EBE65454BF1}"/>
                  </a:ext>
                </a:extLst>
              </p:cNvPr>
              <p:cNvSpPr>
                <a:spLocks noChangeArrowheads="1"/>
              </p:cNvSpPr>
              <p:nvPr/>
            </p:nvSpPr>
            <p:spPr bwMode="auto">
              <a:xfrm>
                <a:off x="2484" y="1039"/>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4" name="Oval 144">
                <a:extLst>
                  <a:ext uri="{FF2B5EF4-FFF2-40B4-BE49-F238E27FC236}">
                    <a16:creationId xmlns:a16="http://schemas.microsoft.com/office/drawing/2014/main" id="{D954DE92-1BC0-4957-AC5B-EE77601B857F}"/>
                  </a:ext>
                </a:extLst>
              </p:cNvPr>
              <p:cNvSpPr>
                <a:spLocks noChangeArrowheads="1"/>
              </p:cNvSpPr>
              <p:nvPr/>
            </p:nvSpPr>
            <p:spPr bwMode="auto">
              <a:xfrm>
                <a:off x="2571" y="1040"/>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5" name="Oval 145">
                <a:extLst>
                  <a:ext uri="{FF2B5EF4-FFF2-40B4-BE49-F238E27FC236}">
                    <a16:creationId xmlns:a16="http://schemas.microsoft.com/office/drawing/2014/main" id="{3F60D8D9-D286-4844-A261-76AD3256F021}"/>
                  </a:ext>
                </a:extLst>
              </p:cNvPr>
              <p:cNvSpPr>
                <a:spLocks noChangeArrowheads="1"/>
              </p:cNvSpPr>
              <p:nvPr/>
            </p:nvSpPr>
            <p:spPr bwMode="auto">
              <a:xfrm>
                <a:off x="2658" y="1042"/>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6" name="Oval 146">
                <a:extLst>
                  <a:ext uri="{FF2B5EF4-FFF2-40B4-BE49-F238E27FC236}">
                    <a16:creationId xmlns:a16="http://schemas.microsoft.com/office/drawing/2014/main" id="{EAF4D7CB-945A-4B3B-9408-C3C366A070F0}"/>
                  </a:ext>
                </a:extLst>
              </p:cNvPr>
              <p:cNvSpPr>
                <a:spLocks noChangeArrowheads="1"/>
              </p:cNvSpPr>
              <p:nvPr/>
            </p:nvSpPr>
            <p:spPr bwMode="auto">
              <a:xfrm>
                <a:off x="2745" y="1044"/>
                <a:ext cx="8"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7" name="Oval 147">
                <a:extLst>
                  <a:ext uri="{FF2B5EF4-FFF2-40B4-BE49-F238E27FC236}">
                    <a16:creationId xmlns:a16="http://schemas.microsoft.com/office/drawing/2014/main" id="{3BFAF0D9-28C9-4E04-A945-9559D8EF7A3A}"/>
                  </a:ext>
                </a:extLst>
              </p:cNvPr>
              <p:cNvSpPr>
                <a:spLocks noChangeArrowheads="1"/>
              </p:cNvSpPr>
              <p:nvPr/>
            </p:nvSpPr>
            <p:spPr bwMode="auto">
              <a:xfrm>
                <a:off x="2832" y="1046"/>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8" name="Oval 148">
                <a:extLst>
                  <a:ext uri="{FF2B5EF4-FFF2-40B4-BE49-F238E27FC236}">
                    <a16:creationId xmlns:a16="http://schemas.microsoft.com/office/drawing/2014/main" id="{C7FCE71F-E8DB-475E-B8A4-93FDDF899696}"/>
                  </a:ext>
                </a:extLst>
              </p:cNvPr>
              <p:cNvSpPr>
                <a:spLocks noChangeArrowheads="1"/>
              </p:cNvSpPr>
              <p:nvPr/>
            </p:nvSpPr>
            <p:spPr bwMode="auto">
              <a:xfrm>
                <a:off x="2919" y="1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599" name="Oval 149">
                <a:extLst>
                  <a:ext uri="{FF2B5EF4-FFF2-40B4-BE49-F238E27FC236}">
                    <a16:creationId xmlns:a16="http://schemas.microsoft.com/office/drawing/2014/main" id="{76E9B5E7-2A4F-4C58-87F3-0A17BA4D07E4}"/>
                  </a:ext>
                </a:extLst>
              </p:cNvPr>
              <p:cNvSpPr>
                <a:spLocks noChangeArrowheads="1"/>
              </p:cNvSpPr>
              <p:nvPr/>
            </p:nvSpPr>
            <p:spPr bwMode="auto">
              <a:xfrm>
                <a:off x="707"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0" name="Oval 150">
                <a:extLst>
                  <a:ext uri="{FF2B5EF4-FFF2-40B4-BE49-F238E27FC236}">
                    <a16:creationId xmlns:a16="http://schemas.microsoft.com/office/drawing/2014/main" id="{042E3D25-A3D1-4100-B129-7D7C616532DB}"/>
                  </a:ext>
                </a:extLst>
              </p:cNvPr>
              <p:cNvSpPr>
                <a:spLocks noChangeArrowheads="1"/>
              </p:cNvSpPr>
              <p:nvPr/>
            </p:nvSpPr>
            <p:spPr bwMode="auto">
              <a:xfrm>
                <a:off x="790"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1" name="Oval 151">
                <a:extLst>
                  <a:ext uri="{FF2B5EF4-FFF2-40B4-BE49-F238E27FC236}">
                    <a16:creationId xmlns:a16="http://schemas.microsoft.com/office/drawing/2014/main" id="{A2988054-68E8-48D7-9BF5-02547F4B773C}"/>
                  </a:ext>
                </a:extLst>
              </p:cNvPr>
              <p:cNvSpPr>
                <a:spLocks noChangeArrowheads="1"/>
              </p:cNvSpPr>
              <p:nvPr/>
            </p:nvSpPr>
            <p:spPr bwMode="auto">
              <a:xfrm>
                <a:off x="873" y="1128"/>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2" name="Oval 152">
                <a:extLst>
                  <a:ext uri="{FF2B5EF4-FFF2-40B4-BE49-F238E27FC236}">
                    <a16:creationId xmlns:a16="http://schemas.microsoft.com/office/drawing/2014/main" id="{83DCA44E-574F-4536-8085-359FED1F41A0}"/>
                  </a:ext>
                </a:extLst>
              </p:cNvPr>
              <p:cNvSpPr>
                <a:spLocks noChangeArrowheads="1"/>
              </p:cNvSpPr>
              <p:nvPr/>
            </p:nvSpPr>
            <p:spPr bwMode="auto">
              <a:xfrm>
                <a:off x="956" y="1126"/>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3" name="Oval 153">
                <a:extLst>
                  <a:ext uri="{FF2B5EF4-FFF2-40B4-BE49-F238E27FC236}">
                    <a16:creationId xmlns:a16="http://schemas.microsoft.com/office/drawing/2014/main" id="{FA0CA50C-373A-4E3C-8BBD-E6178E61976E}"/>
                  </a:ext>
                </a:extLst>
              </p:cNvPr>
              <p:cNvSpPr>
                <a:spLocks noChangeArrowheads="1"/>
              </p:cNvSpPr>
              <p:nvPr/>
            </p:nvSpPr>
            <p:spPr bwMode="auto">
              <a:xfrm>
                <a:off x="1039" y="1124"/>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4" name="Oval 154">
                <a:extLst>
                  <a:ext uri="{FF2B5EF4-FFF2-40B4-BE49-F238E27FC236}">
                    <a16:creationId xmlns:a16="http://schemas.microsoft.com/office/drawing/2014/main" id="{7EB16301-4205-4D09-870A-8E57E86B6984}"/>
                  </a:ext>
                </a:extLst>
              </p:cNvPr>
              <p:cNvSpPr>
                <a:spLocks noChangeArrowheads="1"/>
              </p:cNvSpPr>
              <p:nvPr/>
            </p:nvSpPr>
            <p:spPr bwMode="auto">
              <a:xfrm>
                <a:off x="1122"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5" name="Oval 155">
                <a:extLst>
                  <a:ext uri="{FF2B5EF4-FFF2-40B4-BE49-F238E27FC236}">
                    <a16:creationId xmlns:a16="http://schemas.microsoft.com/office/drawing/2014/main" id="{97D4ACBB-34D9-41F7-9123-2FBE02A433C4}"/>
                  </a:ext>
                </a:extLst>
              </p:cNvPr>
              <p:cNvSpPr>
                <a:spLocks noChangeArrowheads="1"/>
              </p:cNvSpPr>
              <p:nvPr/>
            </p:nvSpPr>
            <p:spPr bwMode="auto">
              <a:xfrm>
                <a:off x="1206" y="1121"/>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6" name="Oval 156">
                <a:extLst>
                  <a:ext uri="{FF2B5EF4-FFF2-40B4-BE49-F238E27FC236}">
                    <a16:creationId xmlns:a16="http://schemas.microsoft.com/office/drawing/2014/main" id="{88422201-038F-4C07-9177-1249E20033DB}"/>
                  </a:ext>
                </a:extLst>
              </p:cNvPr>
              <p:cNvSpPr>
                <a:spLocks noChangeArrowheads="1"/>
              </p:cNvSpPr>
              <p:nvPr/>
            </p:nvSpPr>
            <p:spPr bwMode="auto">
              <a:xfrm>
                <a:off x="1289"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7" name="Oval 157">
                <a:extLst>
                  <a:ext uri="{FF2B5EF4-FFF2-40B4-BE49-F238E27FC236}">
                    <a16:creationId xmlns:a16="http://schemas.microsoft.com/office/drawing/2014/main" id="{FD078CF7-D1B0-4F35-94EA-8CCDF67C77D1}"/>
                  </a:ext>
                </a:extLst>
              </p:cNvPr>
              <p:cNvSpPr>
                <a:spLocks noChangeArrowheads="1"/>
              </p:cNvSpPr>
              <p:nvPr/>
            </p:nvSpPr>
            <p:spPr bwMode="auto">
              <a:xfrm>
                <a:off x="137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8" name="Oval 158">
                <a:extLst>
                  <a:ext uri="{FF2B5EF4-FFF2-40B4-BE49-F238E27FC236}">
                    <a16:creationId xmlns:a16="http://schemas.microsoft.com/office/drawing/2014/main" id="{FA9EEC16-A6C9-4F2D-ACA5-4E50BCAAE6EB}"/>
                  </a:ext>
                </a:extLst>
              </p:cNvPr>
              <p:cNvSpPr>
                <a:spLocks noChangeArrowheads="1"/>
              </p:cNvSpPr>
              <p:nvPr/>
            </p:nvSpPr>
            <p:spPr bwMode="auto">
              <a:xfrm>
                <a:off x="145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09" name="Oval 159">
                <a:extLst>
                  <a:ext uri="{FF2B5EF4-FFF2-40B4-BE49-F238E27FC236}">
                    <a16:creationId xmlns:a16="http://schemas.microsoft.com/office/drawing/2014/main" id="{DF9D4BE3-F43D-407C-B715-256B4F0A7956}"/>
                  </a:ext>
                </a:extLst>
              </p:cNvPr>
              <p:cNvSpPr>
                <a:spLocks noChangeArrowheads="1"/>
              </p:cNvSpPr>
              <p:nvPr/>
            </p:nvSpPr>
            <p:spPr bwMode="auto">
              <a:xfrm>
                <a:off x="154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0" name="Oval 160">
                <a:extLst>
                  <a:ext uri="{FF2B5EF4-FFF2-40B4-BE49-F238E27FC236}">
                    <a16:creationId xmlns:a16="http://schemas.microsoft.com/office/drawing/2014/main" id="{0E0872F1-FCD5-42E7-AF44-B7FDC14BAC6C}"/>
                  </a:ext>
                </a:extLst>
              </p:cNvPr>
              <p:cNvSpPr>
                <a:spLocks noChangeArrowheads="1"/>
              </p:cNvSpPr>
              <p:nvPr/>
            </p:nvSpPr>
            <p:spPr bwMode="auto">
              <a:xfrm>
                <a:off x="1625" y="111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1" name="Oval 161">
                <a:extLst>
                  <a:ext uri="{FF2B5EF4-FFF2-40B4-BE49-F238E27FC236}">
                    <a16:creationId xmlns:a16="http://schemas.microsoft.com/office/drawing/2014/main" id="{8015B1E1-180E-438A-8EB6-2BCB4002F3DC}"/>
                  </a:ext>
                </a:extLst>
              </p:cNvPr>
              <p:cNvSpPr>
                <a:spLocks noChangeArrowheads="1"/>
              </p:cNvSpPr>
              <p:nvPr/>
            </p:nvSpPr>
            <p:spPr bwMode="auto">
              <a:xfrm>
                <a:off x="171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2" name="Oval 162">
                <a:extLst>
                  <a:ext uri="{FF2B5EF4-FFF2-40B4-BE49-F238E27FC236}">
                    <a16:creationId xmlns:a16="http://schemas.microsoft.com/office/drawing/2014/main" id="{60A18EDA-ACAF-4F86-926E-33905FBAABE7}"/>
                  </a:ext>
                </a:extLst>
              </p:cNvPr>
              <p:cNvSpPr>
                <a:spLocks noChangeArrowheads="1"/>
              </p:cNvSpPr>
              <p:nvPr/>
            </p:nvSpPr>
            <p:spPr bwMode="auto">
              <a:xfrm>
                <a:off x="1794" y="1114"/>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3" name="Oval 163">
                <a:extLst>
                  <a:ext uri="{FF2B5EF4-FFF2-40B4-BE49-F238E27FC236}">
                    <a16:creationId xmlns:a16="http://schemas.microsoft.com/office/drawing/2014/main" id="{B34F479D-2543-42E5-B1A0-741956BF2126}"/>
                  </a:ext>
                </a:extLst>
              </p:cNvPr>
              <p:cNvSpPr>
                <a:spLocks noChangeArrowheads="1"/>
              </p:cNvSpPr>
              <p:nvPr/>
            </p:nvSpPr>
            <p:spPr bwMode="auto">
              <a:xfrm>
                <a:off x="1880"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4" name="Oval 164">
                <a:extLst>
                  <a:ext uri="{FF2B5EF4-FFF2-40B4-BE49-F238E27FC236}">
                    <a16:creationId xmlns:a16="http://schemas.microsoft.com/office/drawing/2014/main" id="{B9470811-9B7A-45B9-B879-89DB989593D4}"/>
                  </a:ext>
                </a:extLst>
              </p:cNvPr>
              <p:cNvSpPr>
                <a:spLocks noChangeArrowheads="1"/>
              </p:cNvSpPr>
              <p:nvPr/>
            </p:nvSpPr>
            <p:spPr bwMode="auto">
              <a:xfrm>
                <a:off x="1965" y="1114"/>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5" name="Oval 165">
                <a:extLst>
                  <a:ext uri="{FF2B5EF4-FFF2-40B4-BE49-F238E27FC236}">
                    <a16:creationId xmlns:a16="http://schemas.microsoft.com/office/drawing/2014/main" id="{20472DA0-5C1D-4BF6-866B-59B9281A55C9}"/>
                  </a:ext>
                </a:extLst>
              </p:cNvPr>
              <p:cNvSpPr>
                <a:spLocks noChangeArrowheads="1"/>
              </p:cNvSpPr>
              <p:nvPr/>
            </p:nvSpPr>
            <p:spPr bwMode="auto">
              <a:xfrm>
                <a:off x="2051" y="1116"/>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6" name="Oval 166">
                <a:extLst>
                  <a:ext uri="{FF2B5EF4-FFF2-40B4-BE49-F238E27FC236}">
                    <a16:creationId xmlns:a16="http://schemas.microsoft.com/office/drawing/2014/main" id="{8638F033-3B1B-4312-B35C-7BFDB72690B2}"/>
                  </a:ext>
                </a:extLst>
              </p:cNvPr>
              <p:cNvSpPr>
                <a:spLocks noChangeArrowheads="1"/>
              </p:cNvSpPr>
              <p:nvPr/>
            </p:nvSpPr>
            <p:spPr bwMode="auto">
              <a:xfrm>
                <a:off x="2137" y="1116"/>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7" name="Oval 167">
                <a:extLst>
                  <a:ext uri="{FF2B5EF4-FFF2-40B4-BE49-F238E27FC236}">
                    <a16:creationId xmlns:a16="http://schemas.microsoft.com/office/drawing/2014/main" id="{6446B1C8-BD25-453D-96B2-BDF6E8B292D6}"/>
                  </a:ext>
                </a:extLst>
              </p:cNvPr>
              <p:cNvSpPr>
                <a:spLocks noChangeArrowheads="1"/>
              </p:cNvSpPr>
              <p:nvPr/>
            </p:nvSpPr>
            <p:spPr bwMode="auto">
              <a:xfrm>
                <a:off x="2223" y="1118"/>
                <a:ext cx="32"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8" name="Oval 168">
                <a:extLst>
                  <a:ext uri="{FF2B5EF4-FFF2-40B4-BE49-F238E27FC236}">
                    <a16:creationId xmlns:a16="http://schemas.microsoft.com/office/drawing/2014/main" id="{E56F0342-41F3-4AC0-B474-6D0C64E67CC8}"/>
                  </a:ext>
                </a:extLst>
              </p:cNvPr>
              <p:cNvSpPr>
                <a:spLocks noChangeArrowheads="1"/>
              </p:cNvSpPr>
              <p:nvPr/>
            </p:nvSpPr>
            <p:spPr bwMode="auto">
              <a:xfrm>
                <a:off x="2310" y="111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19" name="Oval 169">
                <a:extLst>
                  <a:ext uri="{FF2B5EF4-FFF2-40B4-BE49-F238E27FC236}">
                    <a16:creationId xmlns:a16="http://schemas.microsoft.com/office/drawing/2014/main" id="{459B8C3A-DE99-416A-9076-9AA76D630118}"/>
                  </a:ext>
                </a:extLst>
              </p:cNvPr>
              <p:cNvSpPr>
                <a:spLocks noChangeArrowheads="1"/>
              </p:cNvSpPr>
              <p:nvPr/>
            </p:nvSpPr>
            <p:spPr bwMode="auto">
              <a:xfrm>
                <a:off x="2396" y="1120"/>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0" name="Oval 170">
                <a:extLst>
                  <a:ext uri="{FF2B5EF4-FFF2-40B4-BE49-F238E27FC236}">
                    <a16:creationId xmlns:a16="http://schemas.microsoft.com/office/drawing/2014/main" id="{355E09FB-43D1-40C0-A387-C01D233A9B8A}"/>
                  </a:ext>
                </a:extLst>
              </p:cNvPr>
              <p:cNvSpPr>
                <a:spLocks noChangeArrowheads="1"/>
              </p:cNvSpPr>
              <p:nvPr/>
            </p:nvSpPr>
            <p:spPr bwMode="auto">
              <a:xfrm>
                <a:off x="2483" y="1122"/>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1" name="Oval 171">
                <a:extLst>
                  <a:ext uri="{FF2B5EF4-FFF2-40B4-BE49-F238E27FC236}">
                    <a16:creationId xmlns:a16="http://schemas.microsoft.com/office/drawing/2014/main" id="{229884AE-66D2-4CC7-A7F5-89E5B5EB834C}"/>
                  </a:ext>
                </a:extLst>
              </p:cNvPr>
              <p:cNvSpPr>
                <a:spLocks noChangeArrowheads="1"/>
              </p:cNvSpPr>
              <p:nvPr/>
            </p:nvSpPr>
            <p:spPr bwMode="auto">
              <a:xfrm>
                <a:off x="2569" y="1124"/>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2" name="Oval 172">
                <a:extLst>
                  <a:ext uri="{FF2B5EF4-FFF2-40B4-BE49-F238E27FC236}">
                    <a16:creationId xmlns:a16="http://schemas.microsoft.com/office/drawing/2014/main" id="{C8830F31-6AC8-44A0-A89B-73F24B33D425}"/>
                  </a:ext>
                </a:extLst>
              </p:cNvPr>
              <p:cNvSpPr>
                <a:spLocks noChangeArrowheads="1"/>
              </p:cNvSpPr>
              <p:nvPr/>
            </p:nvSpPr>
            <p:spPr bwMode="auto">
              <a:xfrm>
                <a:off x="2656" y="1126"/>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3" name="Oval 173">
                <a:extLst>
                  <a:ext uri="{FF2B5EF4-FFF2-40B4-BE49-F238E27FC236}">
                    <a16:creationId xmlns:a16="http://schemas.microsoft.com/office/drawing/2014/main" id="{786A4B74-2A89-496D-889C-EAB859045712}"/>
                  </a:ext>
                </a:extLst>
              </p:cNvPr>
              <p:cNvSpPr>
                <a:spLocks noChangeArrowheads="1"/>
              </p:cNvSpPr>
              <p:nvPr/>
            </p:nvSpPr>
            <p:spPr bwMode="auto">
              <a:xfrm>
                <a:off x="2743" y="1128"/>
                <a:ext cx="12"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4" name="Oval 174">
                <a:extLst>
                  <a:ext uri="{FF2B5EF4-FFF2-40B4-BE49-F238E27FC236}">
                    <a16:creationId xmlns:a16="http://schemas.microsoft.com/office/drawing/2014/main" id="{BFFEBB6A-23DD-4D46-A585-7E7083511F4E}"/>
                  </a:ext>
                </a:extLst>
              </p:cNvPr>
              <p:cNvSpPr>
                <a:spLocks noChangeArrowheads="1"/>
              </p:cNvSpPr>
              <p:nvPr/>
            </p:nvSpPr>
            <p:spPr bwMode="auto">
              <a:xfrm>
                <a:off x="2831" y="1130"/>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5" name="Oval 175">
                <a:extLst>
                  <a:ext uri="{FF2B5EF4-FFF2-40B4-BE49-F238E27FC236}">
                    <a16:creationId xmlns:a16="http://schemas.microsoft.com/office/drawing/2014/main" id="{5016D4A4-4D03-42F3-A371-750C0D8BC84D}"/>
                  </a:ext>
                </a:extLst>
              </p:cNvPr>
              <p:cNvSpPr>
                <a:spLocks noChangeArrowheads="1"/>
              </p:cNvSpPr>
              <p:nvPr/>
            </p:nvSpPr>
            <p:spPr bwMode="auto">
              <a:xfrm>
                <a:off x="2918" y="113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6" name="Oval 176">
                <a:extLst>
                  <a:ext uri="{FF2B5EF4-FFF2-40B4-BE49-F238E27FC236}">
                    <a16:creationId xmlns:a16="http://schemas.microsoft.com/office/drawing/2014/main" id="{3A7C89B2-5F42-42C4-8453-84C8A32773C5}"/>
                  </a:ext>
                </a:extLst>
              </p:cNvPr>
              <p:cNvSpPr>
                <a:spLocks noChangeArrowheads="1"/>
              </p:cNvSpPr>
              <p:nvPr/>
            </p:nvSpPr>
            <p:spPr bwMode="auto">
              <a:xfrm>
                <a:off x="3004"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7" name="Oval 177">
                <a:extLst>
                  <a:ext uri="{FF2B5EF4-FFF2-40B4-BE49-F238E27FC236}">
                    <a16:creationId xmlns:a16="http://schemas.microsoft.com/office/drawing/2014/main" id="{D2E7B93A-F8CE-449F-AC05-6261964D1514}"/>
                  </a:ext>
                </a:extLst>
              </p:cNvPr>
              <p:cNvSpPr>
                <a:spLocks noChangeArrowheads="1"/>
              </p:cNvSpPr>
              <p:nvPr/>
            </p:nvSpPr>
            <p:spPr bwMode="auto">
              <a:xfrm>
                <a:off x="623"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8" name="Oval 178">
                <a:extLst>
                  <a:ext uri="{FF2B5EF4-FFF2-40B4-BE49-F238E27FC236}">
                    <a16:creationId xmlns:a16="http://schemas.microsoft.com/office/drawing/2014/main" id="{0BE56D1C-8752-4D6C-BE61-1B2F7B28533E}"/>
                  </a:ext>
                </a:extLst>
              </p:cNvPr>
              <p:cNvSpPr>
                <a:spLocks noChangeArrowheads="1"/>
              </p:cNvSpPr>
              <p:nvPr/>
            </p:nvSpPr>
            <p:spPr bwMode="auto">
              <a:xfrm>
                <a:off x="706" y="1216"/>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29" name="Oval 179">
                <a:extLst>
                  <a:ext uri="{FF2B5EF4-FFF2-40B4-BE49-F238E27FC236}">
                    <a16:creationId xmlns:a16="http://schemas.microsoft.com/office/drawing/2014/main" id="{B9EFBA59-AD82-4F6E-9C6C-523482D9F1C0}"/>
                  </a:ext>
                </a:extLst>
              </p:cNvPr>
              <p:cNvSpPr>
                <a:spLocks noChangeArrowheads="1"/>
              </p:cNvSpPr>
              <p:nvPr/>
            </p:nvSpPr>
            <p:spPr bwMode="auto">
              <a:xfrm>
                <a:off x="789" y="121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0" name="Oval 180">
                <a:extLst>
                  <a:ext uri="{FF2B5EF4-FFF2-40B4-BE49-F238E27FC236}">
                    <a16:creationId xmlns:a16="http://schemas.microsoft.com/office/drawing/2014/main" id="{0BDA4E25-AD7C-4617-9F07-296A160082DE}"/>
                  </a:ext>
                </a:extLst>
              </p:cNvPr>
              <p:cNvSpPr>
                <a:spLocks noChangeArrowheads="1"/>
              </p:cNvSpPr>
              <p:nvPr/>
            </p:nvSpPr>
            <p:spPr bwMode="auto">
              <a:xfrm>
                <a:off x="871" y="121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1" name="Oval 181">
                <a:extLst>
                  <a:ext uri="{FF2B5EF4-FFF2-40B4-BE49-F238E27FC236}">
                    <a16:creationId xmlns:a16="http://schemas.microsoft.com/office/drawing/2014/main" id="{3EB876CF-60CB-4967-9197-20E35E35203C}"/>
                  </a:ext>
                </a:extLst>
              </p:cNvPr>
              <p:cNvSpPr>
                <a:spLocks noChangeArrowheads="1"/>
              </p:cNvSpPr>
              <p:nvPr/>
            </p:nvSpPr>
            <p:spPr bwMode="auto">
              <a:xfrm>
                <a:off x="954"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2" name="Oval 182">
                <a:extLst>
                  <a:ext uri="{FF2B5EF4-FFF2-40B4-BE49-F238E27FC236}">
                    <a16:creationId xmlns:a16="http://schemas.microsoft.com/office/drawing/2014/main" id="{9596BA21-75E8-4AC2-9F64-1DD5BE64201B}"/>
                  </a:ext>
                </a:extLst>
              </p:cNvPr>
              <p:cNvSpPr>
                <a:spLocks noChangeArrowheads="1"/>
              </p:cNvSpPr>
              <p:nvPr/>
            </p:nvSpPr>
            <p:spPr bwMode="auto">
              <a:xfrm>
                <a:off x="1037" y="120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3" name="Oval 183">
                <a:extLst>
                  <a:ext uri="{FF2B5EF4-FFF2-40B4-BE49-F238E27FC236}">
                    <a16:creationId xmlns:a16="http://schemas.microsoft.com/office/drawing/2014/main" id="{22F10278-3AB6-473F-9B2D-8215E39A25D5}"/>
                  </a:ext>
                </a:extLst>
              </p:cNvPr>
              <p:cNvSpPr>
                <a:spLocks noChangeArrowheads="1"/>
              </p:cNvSpPr>
              <p:nvPr/>
            </p:nvSpPr>
            <p:spPr bwMode="auto">
              <a:xfrm>
                <a:off x="1121" y="1206"/>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4" name="Oval 184">
                <a:extLst>
                  <a:ext uri="{FF2B5EF4-FFF2-40B4-BE49-F238E27FC236}">
                    <a16:creationId xmlns:a16="http://schemas.microsoft.com/office/drawing/2014/main" id="{37C5442C-ADC1-406F-9BDB-6762E8ACEA67}"/>
                  </a:ext>
                </a:extLst>
              </p:cNvPr>
              <p:cNvSpPr>
                <a:spLocks noChangeArrowheads="1"/>
              </p:cNvSpPr>
              <p:nvPr/>
            </p:nvSpPr>
            <p:spPr bwMode="auto">
              <a:xfrm>
                <a:off x="1204" y="1204"/>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5" name="Oval 185">
                <a:extLst>
                  <a:ext uri="{FF2B5EF4-FFF2-40B4-BE49-F238E27FC236}">
                    <a16:creationId xmlns:a16="http://schemas.microsoft.com/office/drawing/2014/main" id="{375AB8F0-8086-4116-9613-88DF87D6E78E}"/>
                  </a:ext>
                </a:extLst>
              </p:cNvPr>
              <p:cNvSpPr>
                <a:spLocks noChangeArrowheads="1"/>
              </p:cNvSpPr>
              <p:nvPr/>
            </p:nvSpPr>
            <p:spPr bwMode="auto">
              <a:xfrm>
                <a:off x="1287" y="1202"/>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6" name="Oval 186">
                <a:extLst>
                  <a:ext uri="{FF2B5EF4-FFF2-40B4-BE49-F238E27FC236}">
                    <a16:creationId xmlns:a16="http://schemas.microsoft.com/office/drawing/2014/main" id="{BC76D1F7-DC4C-4FCD-B725-05C1481814D9}"/>
                  </a:ext>
                </a:extLst>
              </p:cNvPr>
              <p:cNvSpPr>
                <a:spLocks noChangeArrowheads="1"/>
              </p:cNvSpPr>
              <p:nvPr/>
            </p:nvSpPr>
            <p:spPr bwMode="auto">
              <a:xfrm>
                <a:off x="137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7" name="Oval 187">
                <a:extLst>
                  <a:ext uri="{FF2B5EF4-FFF2-40B4-BE49-F238E27FC236}">
                    <a16:creationId xmlns:a16="http://schemas.microsoft.com/office/drawing/2014/main" id="{FAD5352E-35B8-4D8C-84B7-99800DF525A0}"/>
                  </a:ext>
                </a:extLst>
              </p:cNvPr>
              <p:cNvSpPr>
                <a:spLocks noChangeArrowheads="1"/>
              </p:cNvSpPr>
              <p:nvPr/>
            </p:nvSpPr>
            <p:spPr bwMode="auto">
              <a:xfrm>
                <a:off x="1455" y="1199"/>
                <a:ext cx="38"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8" name="Oval 188">
                <a:extLst>
                  <a:ext uri="{FF2B5EF4-FFF2-40B4-BE49-F238E27FC236}">
                    <a16:creationId xmlns:a16="http://schemas.microsoft.com/office/drawing/2014/main" id="{5AC5FF68-CFF4-4241-9B70-B44C9E1A6798}"/>
                  </a:ext>
                </a:extLst>
              </p:cNvPr>
              <p:cNvSpPr>
                <a:spLocks noChangeArrowheads="1"/>
              </p:cNvSpPr>
              <p:nvPr/>
            </p:nvSpPr>
            <p:spPr bwMode="auto">
              <a:xfrm>
                <a:off x="1538" y="1198"/>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39" name="Oval 189">
                <a:extLst>
                  <a:ext uri="{FF2B5EF4-FFF2-40B4-BE49-F238E27FC236}">
                    <a16:creationId xmlns:a16="http://schemas.microsoft.com/office/drawing/2014/main" id="{EDC7655F-626F-44AA-A613-3B4F0B7DFA45}"/>
                  </a:ext>
                </a:extLst>
              </p:cNvPr>
              <p:cNvSpPr>
                <a:spLocks noChangeArrowheads="1"/>
              </p:cNvSpPr>
              <p:nvPr/>
            </p:nvSpPr>
            <p:spPr bwMode="auto">
              <a:xfrm>
                <a:off x="1622" y="1197"/>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0" name="Oval 190">
                <a:extLst>
                  <a:ext uri="{FF2B5EF4-FFF2-40B4-BE49-F238E27FC236}">
                    <a16:creationId xmlns:a16="http://schemas.microsoft.com/office/drawing/2014/main" id="{A0D2EB7A-E418-4984-8198-0A1DBEFB2013}"/>
                  </a:ext>
                </a:extLst>
              </p:cNvPr>
              <p:cNvSpPr>
                <a:spLocks noChangeArrowheads="1"/>
              </p:cNvSpPr>
              <p:nvPr/>
            </p:nvSpPr>
            <p:spPr bwMode="auto">
              <a:xfrm>
                <a:off x="170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1" name="Oval 191">
                <a:extLst>
                  <a:ext uri="{FF2B5EF4-FFF2-40B4-BE49-F238E27FC236}">
                    <a16:creationId xmlns:a16="http://schemas.microsoft.com/office/drawing/2014/main" id="{718310FD-4C0A-4454-A66D-E6B0804E6F4F}"/>
                  </a:ext>
                </a:extLst>
              </p:cNvPr>
              <p:cNvSpPr>
                <a:spLocks noChangeArrowheads="1"/>
              </p:cNvSpPr>
              <p:nvPr/>
            </p:nvSpPr>
            <p:spPr bwMode="auto">
              <a:xfrm>
                <a:off x="1792"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2" name="Oval 192">
                <a:extLst>
                  <a:ext uri="{FF2B5EF4-FFF2-40B4-BE49-F238E27FC236}">
                    <a16:creationId xmlns:a16="http://schemas.microsoft.com/office/drawing/2014/main" id="{05D753DA-5A39-429C-8B49-F0922AF6F274}"/>
                  </a:ext>
                </a:extLst>
              </p:cNvPr>
              <p:cNvSpPr>
                <a:spLocks noChangeArrowheads="1"/>
              </p:cNvSpPr>
              <p:nvPr/>
            </p:nvSpPr>
            <p:spPr bwMode="auto">
              <a:xfrm>
                <a:off x="1877" y="119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3" name="Oval 193">
                <a:extLst>
                  <a:ext uri="{FF2B5EF4-FFF2-40B4-BE49-F238E27FC236}">
                    <a16:creationId xmlns:a16="http://schemas.microsoft.com/office/drawing/2014/main" id="{B00605CC-7468-4B2C-B664-1089961E022A}"/>
                  </a:ext>
                </a:extLst>
              </p:cNvPr>
              <p:cNvSpPr>
                <a:spLocks noChangeArrowheads="1"/>
              </p:cNvSpPr>
              <p:nvPr/>
            </p:nvSpPr>
            <p:spPr bwMode="auto">
              <a:xfrm>
                <a:off x="1963" y="1197"/>
                <a:ext cx="42"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4" name="Oval 194">
                <a:extLst>
                  <a:ext uri="{FF2B5EF4-FFF2-40B4-BE49-F238E27FC236}">
                    <a16:creationId xmlns:a16="http://schemas.microsoft.com/office/drawing/2014/main" id="{327AFB5F-0AF1-4B53-B69C-B1CCEB130D3C}"/>
                  </a:ext>
                </a:extLst>
              </p:cNvPr>
              <p:cNvSpPr>
                <a:spLocks noChangeArrowheads="1"/>
              </p:cNvSpPr>
              <p:nvPr/>
            </p:nvSpPr>
            <p:spPr bwMode="auto">
              <a:xfrm>
                <a:off x="2048" y="1198"/>
                <a:ext cx="42"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5" name="Oval 195">
                <a:extLst>
                  <a:ext uri="{FF2B5EF4-FFF2-40B4-BE49-F238E27FC236}">
                    <a16:creationId xmlns:a16="http://schemas.microsoft.com/office/drawing/2014/main" id="{C08E0993-E5CB-43B5-AF55-C254D7523A70}"/>
                  </a:ext>
                </a:extLst>
              </p:cNvPr>
              <p:cNvSpPr>
                <a:spLocks noChangeArrowheads="1"/>
              </p:cNvSpPr>
              <p:nvPr/>
            </p:nvSpPr>
            <p:spPr bwMode="auto">
              <a:xfrm>
                <a:off x="2134" y="1199"/>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6" name="Oval 196">
                <a:extLst>
                  <a:ext uri="{FF2B5EF4-FFF2-40B4-BE49-F238E27FC236}">
                    <a16:creationId xmlns:a16="http://schemas.microsoft.com/office/drawing/2014/main" id="{E71F77D3-161D-44F8-82AD-80EF6B74CD02}"/>
                  </a:ext>
                </a:extLst>
              </p:cNvPr>
              <p:cNvSpPr>
                <a:spLocks noChangeArrowheads="1"/>
              </p:cNvSpPr>
              <p:nvPr/>
            </p:nvSpPr>
            <p:spPr bwMode="auto">
              <a:xfrm>
                <a:off x="2221" y="120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7" name="Oval 197">
                <a:extLst>
                  <a:ext uri="{FF2B5EF4-FFF2-40B4-BE49-F238E27FC236}">
                    <a16:creationId xmlns:a16="http://schemas.microsoft.com/office/drawing/2014/main" id="{56B0432F-D044-4556-89DE-9E07DDA68AF1}"/>
                  </a:ext>
                </a:extLst>
              </p:cNvPr>
              <p:cNvSpPr>
                <a:spLocks noChangeArrowheads="1"/>
              </p:cNvSpPr>
              <p:nvPr/>
            </p:nvSpPr>
            <p:spPr bwMode="auto">
              <a:xfrm>
                <a:off x="2307" y="1202"/>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8" name="Oval 198">
                <a:extLst>
                  <a:ext uri="{FF2B5EF4-FFF2-40B4-BE49-F238E27FC236}">
                    <a16:creationId xmlns:a16="http://schemas.microsoft.com/office/drawing/2014/main" id="{1163BFD7-D779-4848-B62A-BDBA3D46B207}"/>
                  </a:ext>
                </a:extLst>
              </p:cNvPr>
              <p:cNvSpPr>
                <a:spLocks noChangeArrowheads="1"/>
              </p:cNvSpPr>
              <p:nvPr/>
            </p:nvSpPr>
            <p:spPr bwMode="auto">
              <a:xfrm>
                <a:off x="2394" y="120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49" name="Oval 199">
                <a:extLst>
                  <a:ext uri="{FF2B5EF4-FFF2-40B4-BE49-F238E27FC236}">
                    <a16:creationId xmlns:a16="http://schemas.microsoft.com/office/drawing/2014/main" id="{BF0A93F9-C22D-4E18-893B-92E1AD8BBCDF}"/>
                  </a:ext>
                </a:extLst>
              </p:cNvPr>
              <p:cNvSpPr>
                <a:spLocks noChangeArrowheads="1"/>
              </p:cNvSpPr>
              <p:nvPr/>
            </p:nvSpPr>
            <p:spPr bwMode="auto">
              <a:xfrm>
                <a:off x="2481" y="1205"/>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0" name="Oval 200">
                <a:extLst>
                  <a:ext uri="{FF2B5EF4-FFF2-40B4-BE49-F238E27FC236}">
                    <a16:creationId xmlns:a16="http://schemas.microsoft.com/office/drawing/2014/main" id="{704A2368-E3F0-4AED-B19B-B074695CFD59}"/>
                  </a:ext>
                </a:extLst>
              </p:cNvPr>
              <p:cNvSpPr>
                <a:spLocks noChangeArrowheads="1"/>
              </p:cNvSpPr>
              <p:nvPr/>
            </p:nvSpPr>
            <p:spPr bwMode="auto">
              <a:xfrm>
                <a:off x="2568" y="120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1" name="Oval 201">
                <a:extLst>
                  <a:ext uri="{FF2B5EF4-FFF2-40B4-BE49-F238E27FC236}">
                    <a16:creationId xmlns:a16="http://schemas.microsoft.com/office/drawing/2014/main" id="{C1BB3F9E-4C23-4F04-9C11-0C688FEE247E}"/>
                  </a:ext>
                </a:extLst>
              </p:cNvPr>
              <p:cNvSpPr>
                <a:spLocks noChangeArrowheads="1"/>
              </p:cNvSpPr>
              <p:nvPr/>
            </p:nvSpPr>
            <p:spPr bwMode="auto">
              <a:xfrm>
                <a:off x="2655" y="1209"/>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2" name="Oval 202">
                <a:extLst>
                  <a:ext uri="{FF2B5EF4-FFF2-40B4-BE49-F238E27FC236}">
                    <a16:creationId xmlns:a16="http://schemas.microsoft.com/office/drawing/2014/main" id="{1E09FC0E-E182-4144-956B-DDD168D4D697}"/>
                  </a:ext>
                </a:extLst>
              </p:cNvPr>
              <p:cNvSpPr>
                <a:spLocks noChangeArrowheads="1"/>
              </p:cNvSpPr>
              <p:nvPr/>
            </p:nvSpPr>
            <p:spPr bwMode="auto">
              <a:xfrm>
                <a:off x="2742" y="1211"/>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3" name="Oval 203">
                <a:extLst>
                  <a:ext uri="{FF2B5EF4-FFF2-40B4-BE49-F238E27FC236}">
                    <a16:creationId xmlns:a16="http://schemas.microsoft.com/office/drawing/2014/main" id="{BD5C06B4-FC53-47A8-A792-96EFAA53B7D4}"/>
                  </a:ext>
                </a:extLst>
              </p:cNvPr>
              <p:cNvSpPr>
                <a:spLocks noChangeArrowheads="1"/>
              </p:cNvSpPr>
              <p:nvPr/>
            </p:nvSpPr>
            <p:spPr bwMode="auto">
              <a:xfrm>
                <a:off x="2829" y="121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654" name="Oval 204">
                <a:extLst>
                  <a:ext uri="{FF2B5EF4-FFF2-40B4-BE49-F238E27FC236}">
                    <a16:creationId xmlns:a16="http://schemas.microsoft.com/office/drawing/2014/main" id="{68532C26-7C94-43D6-A540-9248E111BDC5}"/>
                  </a:ext>
                </a:extLst>
              </p:cNvPr>
              <p:cNvSpPr>
                <a:spLocks noChangeArrowheads="1"/>
              </p:cNvSpPr>
              <p:nvPr/>
            </p:nvSpPr>
            <p:spPr bwMode="auto">
              <a:xfrm>
                <a:off x="2916" y="1216"/>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5" name="Group 406">
              <a:extLst>
                <a:ext uri="{FF2B5EF4-FFF2-40B4-BE49-F238E27FC236}">
                  <a16:creationId xmlns:a16="http://schemas.microsoft.com/office/drawing/2014/main" id="{093FE80D-4C0F-4FBD-B073-693B7491AD1A}"/>
                </a:ext>
              </a:extLst>
            </p:cNvPr>
            <p:cNvGrpSpPr/>
            <p:nvPr/>
          </p:nvGrpSpPr>
          <p:grpSpPr bwMode="auto">
            <a:xfrm>
              <a:off x="453" y="1218"/>
              <a:ext cx="2722" cy="621"/>
              <a:chOff x="453" y="1218"/>
              <a:chExt cx="2722" cy="621"/>
            </a:xfrm>
            <a:grpFill/>
          </p:grpSpPr>
          <p:sp>
            <p:nvSpPr>
              <p:cNvPr id="1255" name="Oval 206">
                <a:extLst>
                  <a:ext uri="{FF2B5EF4-FFF2-40B4-BE49-F238E27FC236}">
                    <a16:creationId xmlns:a16="http://schemas.microsoft.com/office/drawing/2014/main" id="{A838F079-ADAC-4572-A008-B99A2586C4B8}"/>
                  </a:ext>
                </a:extLst>
              </p:cNvPr>
              <p:cNvSpPr>
                <a:spLocks noChangeArrowheads="1"/>
              </p:cNvSpPr>
              <p:nvPr/>
            </p:nvSpPr>
            <p:spPr bwMode="auto">
              <a:xfrm>
                <a:off x="3004" y="121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6" name="Oval 207">
                <a:extLst>
                  <a:ext uri="{FF2B5EF4-FFF2-40B4-BE49-F238E27FC236}">
                    <a16:creationId xmlns:a16="http://schemas.microsoft.com/office/drawing/2014/main" id="{8E721940-B917-41F2-9F12-16A564A42F88}"/>
                  </a:ext>
                </a:extLst>
              </p:cNvPr>
              <p:cNvSpPr>
                <a:spLocks noChangeArrowheads="1"/>
              </p:cNvSpPr>
              <p:nvPr/>
            </p:nvSpPr>
            <p:spPr bwMode="auto">
              <a:xfrm>
                <a:off x="622" y="1302"/>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7" name="Oval 208">
                <a:extLst>
                  <a:ext uri="{FF2B5EF4-FFF2-40B4-BE49-F238E27FC236}">
                    <a16:creationId xmlns:a16="http://schemas.microsoft.com/office/drawing/2014/main" id="{87E5F21F-5BE2-4F84-8861-F61592B06BF6}"/>
                  </a:ext>
                </a:extLst>
              </p:cNvPr>
              <p:cNvSpPr>
                <a:spLocks noChangeArrowheads="1"/>
              </p:cNvSpPr>
              <p:nvPr/>
            </p:nvSpPr>
            <p:spPr bwMode="auto">
              <a:xfrm>
                <a:off x="704"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8" name="Oval 209">
                <a:extLst>
                  <a:ext uri="{FF2B5EF4-FFF2-40B4-BE49-F238E27FC236}">
                    <a16:creationId xmlns:a16="http://schemas.microsoft.com/office/drawing/2014/main" id="{58D6C0AF-B740-4529-AA47-4AB4FB61DB4F}"/>
                  </a:ext>
                </a:extLst>
              </p:cNvPr>
              <p:cNvSpPr>
                <a:spLocks noChangeArrowheads="1"/>
              </p:cNvSpPr>
              <p:nvPr/>
            </p:nvSpPr>
            <p:spPr bwMode="auto">
              <a:xfrm>
                <a:off x="787" y="1298"/>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9" name="Oval 210">
                <a:extLst>
                  <a:ext uri="{FF2B5EF4-FFF2-40B4-BE49-F238E27FC236}">
                    <a16:creationId xmlns:a16="http://schemas.microsoft.com/office/drawing/2014/main" id="{4FFEE1A5-6102-432C-87A0-A1AFD84D1F91}"/>
                  </a:ext>
                </a:extLst>
              </p:cNvPr>
              <p:cNvSpPr>
                <a:spLocks noChangeArrowheads="1"/>
              </p:cNvSpPr>
              <p:nvPr/>
            </p:nvSpPr>
            <p:spPr bwMode="auto">
              <a:xfrm>
                <a:off x="870" y="1296"/>
                <a:ext cx="17"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0" name="Oval 211">
                <a:extLst>
                  <a:ext uri="{FF2B5EF4-FFF2-40B4-BE49-F238E27FC236}">
                    <a16:creationId xmlns:a16="http://schemas.microsoft.com/office/drawing/2014/main" id="{F303AF4C-0E0B-4528-9884-06E82F1E242A}"/>
                  </a:ext>
                </a:extLst>
              </p:cNvPr>
              <p:cNvSpPr>
                <a:spLocks noChangeArrowheads="1"/>
              </p:cNvSpPr>
              <p:nvPr/>
            </p:nvSpPr>
            <p:spPr bwMode="auto">
              <a:xfrm>
                <a:off x="953"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1" name="Oval 212">
                <a:extLst>
                  <a:ext uri="{FF2B5EF4-FFF2-40B4-BE49-F238E27FC236}">
                    <a16:creationId xmlns:a16="http://schemas.microsoft.com/office/drawing/2014/main" id="{273680C6-3E4D-45A3-B016-355465445365}"/>
                  </a:ext>
                </a:extLst>
              </p:cNvPr>
              <p:cNvSpPr>
                <a:spLocks noChangeArrowheads="1"/>
              </p:cNvSpPr>
              <p:nvPr/>
            </p:nvSpPr>
            <p:spPr bwMode="auto">
              <a:xfrm>
                <a:off x="1036"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2" name="Oval 213">
                <a:extLst>
                  <a:ext uri="{FF2B5EF4-FFF2-40B4-BE49-F238E27FC236}">
                    <a16:creationId xmlns:a16="http://schemas.microsoft.com/office/drawing/2014/main" id="{C3D50C66-50B6-443C-B238-FBCA2EFC6A9F}"/>
                  </a:ext>
                </a:extLst>
              </p:cNvPr>
              <p:cNvSpPr>
                <a:spLocks noChangeArrowheads="1"/>
              </p:cNvSpPr>
              <p:nvPr/>
            </p:nvSpPr>
            <p:spPr bwMode="auto">
              <a:xfrm>
                <a:off x="1119" y="1289"/>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3" name="Oval 214">
                <a:extLst>
                  <a:ext uri="{FF2B5EF4-FFF2-40B4-BE49-F238E27FC236}">
                    <a16:creationId xmlns:a16="http://schemas.microsoft.com/office/drawing/2014/main" id="{4AE14FA2-0A0E-4C25-9EED-94D23C42C7D1}"/>
                  </a:ext>
                </a:extLst>
              </p:cNvPr>
              <p:cNvSpPr>
                <a:spLocks noChangeArrowheads="1"/>
              </p:cNvSpPr>
              <p:nvPr/>
            </p:nvSpPr>
            <p:spPr bwMode="auto">
              <a:xfrm>
                <a:off x="1202"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4" name="Oval 215">
                <a:extLst>
                  <a:ext uri="{FF2B5EF4-FFF2-40B4-BE49-F238E27FC236}">
                    <a16:creationId xmlns:a16="http://schemas.microsoft.com/office/drawing/2014/main" id="{0465CCEE-93F0-4D99-8E9D-4434A4AC76DB}"/>
                  </a:ext>
                </a:extLst>
              </p:cNvPr>
              <p:cNvSpPr>
                <a:spLocks noChangeArrowheads="1"/>
              </p:cNvSpPr>
              <p:nvPr/>
            </p:nvSpPr>
            <p:spPr bwMode="auto">
              <a:xfrm>
                <a:off x="1285" y="1285"/>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5" name="Oval 216">
                <a:extLst>
                  <a:ext uri="{FF2B5EF4-FFF2-40B4-BE49-F238E27FC236}">
                    <a16:creationId xmlns:a16="http://schemas.microsoft.com/office/drawing/2014/main" id="{7168F453-033A-4327-9322-2E2DEAE420C9}"/>
                  </a:ext>
                </a:extLst>
              </p:cNvPr>
              <p:cNvSpPr>
                <a:spLocks noChangeArrowheads="1"/>
              </p:cNvSpPr>
              <p:nvPr/>
            </p:nvSpPr>
            <p:spPr bwMode="auto">
              <a:xfrm>
                <a:off x="136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6" name="Oval 217">
                <a:extLst>
                  <a:ext uri="{FF2B5EF4-FFF2-40B4-BE49-F238E27FC236}">
                    <a16:creationId xmlns:a16="http://schemas.microsoft.com/office/drawing/2014/main" id="{FBE30FB9-512E-4C4D-9FAB-8A5FCDE4405F}"/>
                  </a:ext>
                </a:extLst>
              </p:cNvPr>
              <p:cNvSpPr>
                <a:spLocks noChangeArrowheads="1"/>
              </p:cNvSpPr>
              <p:nvPr/>
            </p:nvSpPr>
            <p:spPr bwMode="auto">
              <a:xfrm>
                <a:off x="1452" y="1282"/>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7" name="Oval 218">
                <a:extLst>
                  <a:ext uri="{FF2B5EF4-FFF2-40B4-BE49-F238E27FC236}">
                    <a16:creationId xmlns:a16="http://schemas.microsoft.com/office/drawing/2014/main" id="{EE7C6C67-F31F-4D55-9D81-0B1F80FF2A47}"/>
                  </a:ext>
                </a:extLst>
              </p:cNvPr>
              <p:cNvSpPr>
                <a:spLocks noChangeArrowheads="1"/>
              </p:cNvSpPr>
              <p:nvPr/>
            </p:nvSpPr>
            <p:spPr bwMode="auto">
              <a:xfrm>
                <a:off x="1536" y="1281"/>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8" name="Oval 219">
                <a:extLst>
                  <a:ext uri="{FF2B5EF4-FFF2-40B4-BE49-F238E27FC236}">
                    <a16:creationId xmlns:a16="http://schemas.microsoft.com/office/drawing/2014/main" id="{8C13D0C9-7950-4D5C-AE95-3F09BD22AB2F}"/>
                  </a:ext>
                </a:extLst>
              </p:cNvPr>
              <p:cNvSpPr>
                <a:spLocks noChangeArrowheads="1"/>
              </p:cNvSpPr>
              <p:nvPr/>
            </p:nvSpPr>
            <p:spPr bwMode="auto">
              <a:xfrm>
                <a:off x="162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69" name="Oval 220">
                <a:extLst>
                  <a:ext uri="{FF2B5EF4-FFF2-40B4-BE49-F238E27FC236}">
                    <a16:creationId xmlns:a16="http://schemas.microsoft.com/office/drawing/2014/main" id="{5CAD9526-CE97-459A-BEE8-3425AF666B14}"/>
                  </a:ext>
                </a:extLst>
              </p:cNvPr>
              <p:cNvSpPr>
                <a:spLocks noChangeArrowheads="1"/>
              </p:cNvSpPr>
              <p:nvPr/>
            </p:nvSpPr>
            <p:spPr bwMode="auto">
              <a:xfrm>
                <a:off x="170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0" name="Oval 221">
                <a:extLst>
                  <a:ext uri="{FF2B5EF4-FFF2-40B4-BE49-F238E27FC236}">
                    <a16:creationId xmlns:a16="http://schemas.microsoft.com/office/drawing/2014/main" id="{4B3FF102-5CA2-4AE4-82A1-E6833656DF09}"/>
                  </a:ext>
                </a:extLst>
              </p:cNvPr>
              <p:cNvSpPr>
                <a:spLocks noChangeArrowheads="1"/>
              </p:cNvSpPr>
              <p:nvPr/>
            </p:nvSpPr>
            <p:spPr bwMode="auto">
              <a:xfrm>
                <a:off x="1789" y="1279"/>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1" name="Oval 222">
                <a:extLst>
                  <a:ext uri="{FF2B5EF4-FFF2-40B4-BE49-F238E27FC236}">
                    <a16:creationId xmlns:a16="http://schemas.microsoft.com/office/drawing/2014/main" id="{1BE3EB12-AD26-4465-9921-3CD973BD1B4A}"/>
                  </a:ext>
                </a:extLst>
              </p:cNvPr>
              <p:cNvSpPr>
                <a:spLocks noChangeArrowheads="1"/>
              </p:cNvSpPr>
              <p:nvPr/>
            </p:nvSpPr>
            <p:spPr bwMode="auto">
              <a:xfrm>
                <a:off x="1874" y="1279"/>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2" name="Oval 223">
                <a:extLst>
                  <a:ext uri="{FF2B5EF4-FFF2-40B4-BE49-F238E27FC236}">
                    <a16:creationId xmlns:a16="http://schemas.microsoft.com/office/drawing/2014/main" id="{B87DEE9A-5DDC-4970-97F8-2CB982BB25D1}"/>
                  </a:ext>
                </a:extLst>
              </p:cNvPr>
              <p:cNvSpPr>
                <a:spLocks noChangeArrowheads="1"/>
              </p:cNvSpPr>
              <p:nvPr/>
            </p:nvSpPr>
            <p:spPr bwMode="auto">
              <a:xfrm>
                <a:off x="1960" y="128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3" name="Oval 224">
                <a:extLst>
                  <a:ext uri="{FF2B5EF4-FFF2-40B4-BE49-F238E27FC236}">
                    <a16:creationId xmlns:a16="http://schemas.microsoft.com/office/drawing/2014/main" id="{500D162F-5F9B-4D32-85F4-97BEEBBE56C2}"/>
                  </a:ext>
                </a:extLst>
              </p:cNvPr>
              <p:cNvSpPr>
                <a:spLocks noChangeArrowheads="1"/>
              </p:cNvSpPr>
              <p:nvPr/>
            </p:nvSpPr>
            <p:spPr bwMode="auto">
              <a:xfrm>
                <a:off x="2046" y="1281"/>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4" name="Oval 225">
                <a:extLst>
                  <a:ext uri="{FF2B5EF4-FFF2-40B4-BE49-F238E27FC236}">
                    <a16:creationId xmlns:a16="http://schemas.microsoft.com/office/drawing/2014/main" id="{E87D4FF0-67D2-46FD-A6DA-6F7FA8F423FF}"/>
                  </a:ext>
                </a:extLst>
              </p:cNvPr>
              <p:cNvSpPr>
                <a:spLocks noChangeArrowheads="1"/>
              </p:cNvSpPr>
              <p:nvPr/>
            </p:nvSpPr>
            <p:spPr bwMode="auto">
              <a:xfrm>
                <a:off x="2132" y="128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5" name="Oval 226">
                <a:extLst>
                  <a:ext uri="{FF2B5EF4-FFF2-40B4-BE49-F238E27FC236}">
                    <a16:creationId xmlns:a16="http://schemas.microsoft.com/office/drawing/2014/main" id="{2F2B245C-4DF9-4CDC-BF02-BE3A771A1AE9}"/>
                  </a:ext>
                </a:extLst>
              </p:cNvPr>
              <p:cNvSpPr>
                <a:spLocks noChangeArrowheads="1"/>
              </p:cNvSpPr>
              <p:nvPr/>
            </p:nvSpPr>
            <p:spPr bwMode="auto">
              <a:xfrm>
                <a:off x="2219" y="1284"/>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6" name="Oval 227">
                <a:extLst>
                  <a:ext uri="{FF2B5EF4-FFF2-40B4-BE49-F238E27FC236}">
                    <a16:creationId xmlns:a16="http://schemas.microsoft.com/office/drawing/2014/main" id="{68AB668F-E0A9-4719-8304-BE1DA52A4F1B}"/>
                  </a:ext>
                </a:extLst>
              </p:cNvPr>
              <p:cNvSpPr>
                <a:spLocks noChangeArrowheads="1"/>
              </p:cNvSpPr>
              <p:nvPr/>
            </p:nvSpPr>
            <p:spPr bwMode="auto">
              <a:xfrm>
                <a:off x="2306" y="1285"/>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7" name="Oval 228">
                <a:extLst>
                  <a:ext uri="{FF2B5EF4-FFF2-40B4-BE49-F238E27FC236}">
                    <a16:creationId xmlns:a16="http://schemas.microsoft.com/office/drawing/2014/main" id="{B6D710E9-ABFD-4FDB-814A-23DF69734C43}"/>
                  </a:ext>
                </a:extLst>
              </p:cNvPr>
              <p:cNvSpPr>
                <a:spLocks noChangeArrowheads="1"/>
              </p:cNvSpPr>
              <p:nvPr/>
            </p:nvSpPr>
            <p:spPr bwMode="auto">
              <a:xfrm>
                <a:off x="2393" y="1287"/>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8" name="Oval 229">
                <a:extLst>
                  <a:ext uri="{FF2B5EF4-FFF2-40B4-BE49-F238E27FC236}">
                    <a16:creationId xmlns:a16="http://schemas.microsoft.com/office/drawing/2014/main" id="{32E1D5D5-A3B5-4DBA-B81F-0FA8FA9E98C4}"/>
                  </a:ext>
                </a:extLst>
              </p:cNvPr>
              <p:cNvSpPr>
                <a:spLocks noChangeArrowheads="1"/>
              </p:cNvSpPr>
              <p:nvPr/>
            </p:nvSpPr>
            <p:spPr bwMode="auto">
              <a:xfrm>
                <a:off x="2479" y="128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79" name="Oval 230">
                <a:extLst>
                  <a:ext uri="{FF2B5EF4-FFF2-40B4-BE49-F238E27FC236}">
                    <a16:creationId xmlns:a16="http://schemas.microsoft.com/office/drawing/2014/main" id="{362F8478-E8CD-4CB2-8886-314C2021896E}"/>
                  </a:ext>
                </a:extLst>
              </p:cNvPr>
              <p:cNvSpPr>
                <a:spLocks noChangeArrowheads="1"/>
              </p:cNvSpPr>
              <p:nvPr/>
            </p:nvSpPr>
            <p:spPr bwMode="auto">
              <a:xfrm>
                <a:off x="2567" y="1291"/>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0" name="Oval 231">
                <a:extLst>
                  <a:ext uri="{FF2B5EF4-FFF2-40B4-BE49-F238E27FC236}">
                    <a16:creationId xmlns:a16="http://schemas.microsoft.com/office/drawing/2014/main" id="{6B22BEEF-C193-4708-95D1-D9015375B4DA}"/>
                  </a:ext>
                </a:extLst>
              </p:cNvPr>
              <p:cNvSpPr>
                <a:spLocks noChangeArrowheads="1"/>
              </p:cNvSpPr>
              <p:nvPr/>
            </p:nvSpPr>
            <p:spPr bwMode="auto">
              <a:xfrm>
                <a:off x="2654" y="129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1" name="Oval 232">
                <a:extLst>
                  <a:ext uri="{FF2B5EF4-FFF2-40B4-BE49-F238E27FC236}">
                    <a16:creationId xmlns:a16="http://schemas.microsoft.com/office/drawing/2014/main" id="{FDCDC2A2-BEFA-4443-B0E7-51A09AADCABF}"/>
                  </a:ext>
                </a:extLst>
              </p:cNvPr>
              <p:cNvSpPr>
                <a:spLocks noChangeArrowheads="1"/>
              </p:cNvSpPr>
              <p:nvPr/>
            </p:nvSpPr>
            <p:spPr bwMode="auto">
              <a:xfrm>
                <a:off x="2741" y="1295"/>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2" name="Oval 233">
                <a:extLst>
                  <a:ext uri="{FF2B5EF4-FFF2-40B4-BE49-F238E27FC236}">
                    <a16:creationId xmlns:a16="http://schemas.microsoft.com/office/drawing/2014/main" id="{0D1F67C0-263E-405B-B948-8F037F9D3B7F}"/>
                  </a:ext>
                </a:extLst>
              </p:cNvPr>
              <p:cNvSpPr>
                <a:spLocks noChangeArrowheads="1"/>
              </p:cNvSpPr>
              <p:nvPr/>
            </p:nvSpPr>
            <p:spPr bwMode="auto">
              <a:xfrm>
                <a:off x="2828" y="1297"/>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3" name="Oval 234">
                <a:extLst>
                  <a:ext uri="{FF2B5EF4-FFF2-40B4-BE49-F238E27FC236}">
                    <a16:creationId xmlns:a16="http://schemas.microsoft.com/office/drawing/2014/main" id="{05B63C84-0F36-43F8-93EF-F1B061616D7A}"/>
                  </a:ext>
                </a:extLst>
              </p:cNvPr>
              <p:cNvSpPr>
                <a:spLocks noChangeArrowheads="1"/>
              </p:cNvSpPr>
              <p:nvPr/>
            </p:nvSpPr>
            <p:spPr bwMode="auto">
              <a:xfrm>
                <a:off x="2916" y="1300"/>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4" name="Oval 235">
                <a:extLst>
                  <a:ext uri="{FF2B5EF4-FFF2-40B4-BE49-F238E27FC236}">
                    <a16:creationId xmlns:a16="http://schemas.microsoft.com/office/drawing/2014/main" id="{24E639D1-CAD4-4B7D-9863-02FECD92B2EC}"/>
                  </a:ext>
                </a:extLst>
              </p:cNvPr>
              <p:cNvSpPr>
                <a:spLocks noChangeArrowheads="1"/>
              </p:cNvSpPr>
              <p:nvPr/>
            </p:nvSpPr>
            <p:spPr bwMode="auto">
              <a:xfrm>
                <a:off x="3003" y="1302"/>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5" name="Oval 236">
                <a:extLst>
                  <a:ext uri="{FF2B5EF4-FFF2-40B4-BE49-F238E27FC236}">
                    <a16:creationId xmlns:a16="http://schemas.microsoft.com/office/drawing/2014/main" id="{89DB23B5-6D70-42E4-B8CF-481AA9470D61}"/>
                  </a:ext>
                </a:extLst>
              </p:cNvPr>
              <p:cNvSpPr>
                <a:spLocks noChangeArrowheads="1"/>
              </p:cNvSpPr>
              <p:nvPr/>
            </p:nvSpPr>
            <p:spPr bwMode="auto">
              <a:xfrm>
                <a:off x="3089" y="130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6" name="Oval 237">
                <a:extLst>
                  <a:ext uri="{FF2B5EF4-FFF2-40B4-BE49-F238E27FC236}">
                    <a16:creationId xmlns:a16="http://schemas.microsoft.com/office/drawing/2014/main" id="{ED97A296-067E-4CC1-81A7-0E176D8369C0}"/>
                  </a:ext>
                </a:extLst>
              </p:cNvPr>
              <p:cNvSpPr>
                <a:spLocks noChangeArrowheads="1"/>
              </p:cNvSpPr>
              <p:nvPr/>
            </p:nvSpPr>
            <p:spPr bwMode="auto">
              <a:xfrm>
                <a:off x="538"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7" name="Oval 238">
                <a:extLst>
                  <a:ext uri="{FF2B5EF4-FFF2-40B4-BE49-F238E27FC236}">
                    <a16:creationId xmlns:a16="http://schemas.microsoft.com/office/drawing/2014/main" id="{31169180-058E-46DB-AA3B-EE37DD52D72E}"/>
                  </a:ext>
                </a:extLst>
              </p:cNvPr>
              <p:cNvSpPr>
                <a:spLocks noChangeArrowheads="1"/>
              </p:cNvSpPr>
              <p:nvPr/>
            </p:nvSpPr>
            <p:spPr bwMode="auto">
              <a:xfrm>
                <a:off x="621"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8" name="Oval 239">
                <a:extLst>
                  <a:ext uri="{FF2B5EF4-FFF2-40B4-BE49-F238E27FC236}">
                    <a16:creationId xmlns:a16="http://schemas.microsoft.com/office/drawing/2014/main" id="{26054165-3A6D-4FE4-9566-CD639CE8411D}"/>
                  </a:ext>
                </a:extLst>
              </p:cNvPr>
              <p:cNvSpPr>
                <a:spLocks noChangeArrowheads="1"/>
              </p:cNvSpPr>
              <p:nvPr/>
            </p:nvSpPr>
            <p:spPr bwMode="auto">
              <a:xfrm>
                <a:off x="704" y="1384"/>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89" name="Oval 240">
                <a:extLst>
                  <a:ext uri="{FF2B5EF4-FFF2-40B4-BE49-F238E27FC236}">
                    <a16:creationId xmlns:a16="http://schemas.microsoft.com/office/drawing/2014/main" id="{452E0C06-C23A-4C68-954E-4532681C1E7A}"/>
                  </a:ext>
                </a:extLst>
              </p:cNvPr>
              <p:cNvSpPr>
                <a:spLocks noChangeArrowheads="1"/>
              </p:cNvSpPr>
              <p:nvPr/>
            </p:nvSpPr>
            <p:spPr bwMode="auto">
              <a:xfrm>
                <a:off x="786"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0" name="Oval 241">
                <a:extLst>
                  <a:ext uri="{FF2B5EF4-FFF2-40B4-BE49-F238E27FC236}">
                    <a16:creationId xmlns:a16="http://schemas.microsoft.com/office/drawing/2014/main" id="{AD6C9E2F-C269-477C-9B2E-333470E3DDAB}"/>
                  </a:ext>
                </a:extLst>
              </p:cNvPr>
              <p:cNvSpPr>
                <a:spLocks noChangeArrowheads="1"/>
              </p:cNvSpPr>
              <p:nvPr/>
            </p:nvSpPr>
            <p:spPr bwMode="auto">
              <a:xfrm>
                <a:off x="869" y="1380"/>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1" name="Oval 242">
                <a:extLst>
                  <a:ext uri="{FF2B5EF4-FFF2-40B4-BE49-F238E27FC236}">
                    <a16:creationId xmlns:a16="http://schemas.microsoft.com/office/drawing/2014/main" id="{8F32AF7C-9080-4218-904A-8F7FF7CF26C8}"/>
                  </a:ext>
                </a:extLst>
              </p:cNvPr>
              <p:cNvSpPr>
                <a:spLocks noChangeArrowheads="1"/>
              </p:cNvSpPr>
              <p:nvPr/>
            </p:nvSpPr>
            <p:spPr bwMode="auto">
              <a:xfrm>
                <a:off x="952" y="1377"/>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2" name="Oval 243">
                <a:extLst>
                  <a:ext uri="{FF2B5EF4-FFF2-40B4-BE49-F238E27FC236}">
                    <a16:creationId xmlns:a16="http://schemas.microsoft.com/office/drawing/2014/main" id="{2F334474-5156-451E-ADBC-B9B093604F2B}"/>
                  </a:ext>
                </a:extLst>
              </p:cNvPr>
              <p:cNvSpPr>
                <a:spLocks noChangeArrowheads="1"/>
              </p:cNvSpPr>
              <p:nvPr/>
            </p:nvSpPr>
            <p:spPr bwMode="auto">
              <a:xfrm>
                <a:off x="103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3" name="Oval 244">
                <a:extLst>
                  <a:ext uri="{FF2B5EF4-FFF2-40B4-BE49-F238E27FC236}">
                    <a16:creationId xmlns:a16="http://schemas.microsoft.com/office/drawing/2014/main" id="{869E61AC-F9AB-479E-A2DA-BD84B07A5CA2}"/>
                  </a:ext>
                </a:extLst>
              </p:cNvPr>
              <p:cNvSpPr>
                <a:spLocks noChangeArrowheads="1"/>
              </p:cNvSpPr>
              <p:nvPr/>
            </p:nvSpPr>
            <p:spPr bwMode="auto">
              <a:xfrm>
                <a:off x="111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4" name="Oval 245">
                <a:extLst>
                  <a:ext uri="{FF2B5EF4-FFF2-40B4-BE49-F238E27FC236}">
                    <a16:creationId xmlns:a16="http://schemas.microsoft.com/office/drawing/2014/main" id="{57BE4A4D-F9F8-4F4D-B2A2-DF0BFA3BBD93}"/>
                  </a:ext>
                </a:extLst>
              </p:cNvPr>
              <p:cNvSpPr>
                <a:spLocks noChangeArrowheads="1"/>
              </p:cNvSpPr>
              <p:nvPr/>
            </p:nvSpPr>
            <p:spPr bwMode="auto">
              <a:xfrm>
                <a:off x="120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5" name="Oval 246">
                <a:extLst>
                  <a:ext uri="{FF2B5EF4-FFF2-40B4-BE49-F238E27FC236}">
                    <a16:creationId xmlns:a16="http://schemas.microsoft.com/office/drawing/2014/main" id="{D007B3EA-4275-46CA-9E91-78DC0922A1A6}"/>
                  </a:ext>
                </a:extLst>
              </p:cNvPr>
              <p:cNvSpPr>
                <a:spLocks noChangeArrowheads="1"/>
              </p:cNvSpPr>
              <p:nvPr/>
            </p:nvSpPr>
            <p:spPr bwMode="auto">
              <a:xfrm>
                <a:off x="128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6" name="Oval 247">
                <a:extLst>
                  <a:ext uri="{FF2B5EF4-FFF2-40B4-BE49-F238E27FC236}">
                    <a16:creationId xmlns:a16="http://schemas.microsoft.com/office/drawing/2014/main" id="{AD34BC13-384C-4248-960E-259F4F217D00}"/>
                  </a:ext>
                </a:extLst>
              </p:cNvPr>
              <p:cNvSpPr>
                <a:spLocks noChangeArrowheads="1"/>
              </p:cNvSpPr>
              <p:nvPr/>
            </p:nvSpPr>
            <p:spPr bwMode="auto">
              <a:xfrm>
                <a:off x="136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7" name="Oval 248">
                <a:extLst>
                  <a:ext uri="{FF2B5EF4-FFF2-40B4-BE49-F238E27FC236}">
                    <a16:creationId xmlns:a16="http://schemas.microsoft.com/office/drawing/2014/main" id="{49C5AAB6-658D-48DB-8BF8-CA62417A7FEF}"/>
                  </a:ext>
                </a:extLst>
              </p:cNvPr>
              <p:cNvSpPr>
                <a:spLocks noChangeArrowheads="1"/>
              </p:cNvSpPr>
              <p:nvPr/>
            </p:nvSpPr>
            <p:spPr bwMode="auto">
              <a:xfrm>
                <a:off x="145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8" name="Oval 249">
                <a:extLst>
                  <a:ext uri="{FF2B5EF4-FFF2-40B4-BE49-F238E27FC236}">
                    <a16:creationId xmlns:a16="http://schemas.microsoft.com/office/drawing/2014/main" id="{98D25332-AB69-4FBC-B950-AD9A8EC6E2BE}"/>
                  </a:ext>
                </a:extLst>
              </p:cNvPr>
              <p:cNvSpPr>
                <a:spLocks noChangeArrowheads="1"/>
              </p:cNvSpPr>
              <p:nvPr/>
            </p:nvSpPr>
            <p:spPr bwMode="auto">
              <a:xfrm>
                <a:off x="153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99" name="Oval 250">
                <a:extLst>
                  <a:ext uri="{FF2B5EF4-FFF2-40B4-BE49-F238E27FC236}">
                    <a16:creationId xmlns:a16="http://schemas.microsoft.com/office/drawing/2014/main" id="{E5E75656-6D5B-4283-B7EE-357570FE55C8}"/>
                  </a:ext>
                </a:extLst>
              </p:cNvPr>
              <p:cNvSpPr>
                <a:spLocks noChangeArrowheads="1"/>
              </p:cNvSpPr>
              <p:nvPr/>
            </p:nvSpPr>
            <p:spPr bwMode="auto">
              <a:xfrm>
                <a:off x="161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0" name="Oval 251">
                <a:extLst>
                  <a:ext uri="{FF2B5EF4-FFF2-40B4-BE49-F238E27FC236}">
                    <a16:creationId xmlns:a16="http://schemas.microsoft.com/office/drawing/2014/main" id="{40E1EB14-C327-4B1F-B9CA-ACB63E98808B}"/>
                  </a:ext>
                </a:extLst>
              </p:cNvPr>
              <p:cNvSpPr>
                <a:spLocks noChangeArrowheads="1"/>
              </p:cNvSpPr>
              <p:nvPr/>
            </p:nvSpPr>
            <p:spPr bwMode="auto">
              <a:xfrm>
                <a:off x="170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1" name="Oval 252">
                <a:extLst>
                  <a:ext uri="{FF2B5EF4-FFF2-40B4-BE49-F238E27FC236}">
                    <a16:creationId xmlns:a16="http://schemas.microsoft.com/office/drawing/2014/main" id="{A909AB50-BCA6-44F6-8EFE-0A966C58AE3C}"/>
                  </a:ext>
                </a:extLst>
              </p:cNvPr>
              <p:cNvSpPr>
                <a:spLocks noChangeArrowheads="1"/>
              </p:cNvSpPr>
              <p:nvPr/>
            </p:nvSpPr>
            <p:spPr bwMode="auto">
              <a:xfrm>
                <a:off x="1787"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2" name="Oval 253">
                <a:extLst>
                  <a:ext uri="{FF2B5EF4-FFF2-40B4-BE49-F238E27FC236}">
                    <a16:creationId xmlns:a16="http://schemas.microsoft.com/office/drawing/2014/main" id="{05CDF1E8-BBB6-4AF3-A2EF-2E01A690E82A}"/>
                  </a:ext>
                </a:extLst>
              </p:cNvPr>
              <p:cNvSpPr>
                <a:spLocks noChangeArrowheads="1"/>
              </p:cNvSpPr>
              <p:nvPr/>
            </p:nvSpPr>
            <p:spPr bwMode="auto">
              <a:xfrm>
                <a:off x="1872" y="136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3" name="Oval 254">
                <a:extLst>
                  <a:ext uri="{FF2B5EF4-FFF2-40B4-BE49-F238E27FC236}">
                    <a16:creationId xmlns:a16="http://schemas.microsoft.com/office/drawing/2014/main" id="{4E700B42-C9DB-4C0F-96C6-93ADAA204348}"/>
                  </a:ext>
                </a:extLst>
              </p:cNvPr>
              <p:cNvSpPr>
                <a:spLocks noChangeArrowheads="1"/>
              </p:cNvSpPr>
              <p:nvPr/>
            </p:nvSpPr>
            <p:spPr bwMode="auto">
              <a:xfrm>
                <a:off x="1958" y="1363"/>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4" name="Oval 255">
                <a:extLst>
                  <a:ext uri="{FF2B5EF4-FFF2-40B4-BE49-F238E27FC236}">
                    <a16:creationId xmlns:a16="http://schemas.microsoft.com/office/drawing/2014/main" id="{795AC5A2-70A6-4CC9-A507-BA474AF82053}"/>
                  </a:ext>
                </a:extLst>
              </p:cNvPr>
              <p:cNvSpPr>
                <a:spLocks noChangeArrowheads="1"/>
              </p:cNvSpPr>
              <p:nvPr/>
            </p:nvSpPr>
            <p:spPr bwMode="auto">
              <a:xfrm>
                <a:off x="2044" y="136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5" name="Oval 256">
                <a:extLst>
                  <a:ext uri="{FF2B5EF4-FFF2-40B4-BE49-F238E27FC236}">
                    <a16:creationId xmlns:a16="http://schemas.microsoft.com/office/drawing/2014/main" id="{50D4CDB5-AB58-46B9-BD4A-15927D79CF6B}"/>
                  </a:ext>
                </a:extLst>
              </p:cNvPr>
              <p:cNvSpPr>
                <a:spLocks noChangeArrowheads="1"/>
              </p:cNvSpPr>
              <p:nvPr/>
            </p:nvSpPr>
            <p:spPr bwMode="auto">
              <a:xfrm>
                <a:off x="2130" y="1365"/>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6" name="Oval 257">
                <a:extLst>
                  <a:ext uri="{FF2B5EF4-FFF2-40B4-BE49-F238E27FC236}">
                    <a16:creationId xmlns:a16="http://schemas.microsoft.com/office/drawing/2014/main" id="{E2296155-ECC5-40A6-BC33-019CC1756F3A}"/>
                  </a:ext>
                </a:extLst>
              </p:cNvPr>
              <p:cNvSpPr>
                <a:spLocks noChangeArrowheads="1"/>
              </p:cNvSpPr>
              <p:nvPr/>
            </p:nvSpPr>
            <p:spPr bwMode="auto">
              <a:xfrm>
                <a:off x="2217" y="136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7" name="Oval 258">
                <a:extLst>
                  <a:ext uri="{FF2B5EF4-FFF2-40B4-BE49-F238E27FC236}">
                    <a16:creationId xmlns:a16="http://schemas.microsoft.com/office/drawing/2014/main" id="{081A1671-8319-4D9E-8998-2087F4B140F5}"/>
                  </a:ext>
                </a:extLst>
              </p:cNvPr>
              <p:cNvSpPr>
                <a:spLocks noChangeArrowheads="1"/>
              </p:cNvSpPr>
              <p:nvPr/>
            </p:nvSpPr>
            <p:spPr bwMode="auto">
              <a:xfrm>
                <a:off x="2304" y="1369"/>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8" name="Oval 259">
                <a:extLst>
                  <a:ext uri="{FF2B5EF4-FFF2-40B4-BE49-F238E27FC236}">
                    <a16:creationId xmlns:a16="http://schemas.microsoft.com/office/drawing/2014/main" id="{7E54F568-264D-40E5-9DE6-802E0F357A77}"/>
                  </a:ext>
                </a:extLst>
              </p:cNvPr>
              <p:cNvSpPr>
                <a:spLocks noChangeArrowheads="1"/>
              </p:cNvSpPr>
              <p:nvPr/>
            </p:nvSpPr>
            <p:spPr bwMode="auto">
              <a:xfrm>
                <a:off x="2391" y="137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09" name="Oval 260">
                <a:extLst>
                  <a:ext uri="{FF2B5EF4-FFF2-40B4-BE49-F238E27FC236}">
                    <a16:creationId xmlns:a16="http://schemas.microsoft.com/office/drawing/2014/main" id="{667AD374-C235-4491-82A6-6DEB9443FFAE}"/>
                  </a:ext>
                </a:extLst>
              </p:cNvPr>
              <p:cNvSpPr>
                <a:spLocks noChangeArrowheads="1"/>
              </p:cNvSpPr>
              <p:nvPr/>
            </p:nvSpPr>
            <p:spPr bwMode="auto">
              <a:xfrm>
                <a:off x="2478" y="137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0" name="Oval 261">
                <a:extLst>
                  <a:ext uri="{FF2B5EF4-FFF2-40B4-BE49-F238E27FC236}">
                    <a16:creationId xmlns:a16="http://schemas.microsoft.com/office/drawing/2014/main" id="{7A5D07A1-5C78-4BC7-B689-A4D32E0987C7}"/>
                  </a:ext>
                </a:extLst>
              </p:cNvPr>
              <p:cNvSpPr>
                <a:spLocks noChangeArrowheads="1"/>
              </p:cNvSpPr>
              <p:nvPr/>
            </p:nvSpPr>
            <p:spPr bwMode="auto">
              <a:xfrm>
                <a:off x="2565" y="137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1" name="Oval 262">
                <a:extLst>
                  <a:ext uri="{FF2B5EF4-FFF2-40B4-BE49-F238E27FC236}">
                    <a16:creationId xmlns:a16="http://schemas.microsoft.com/office/drawing/2014/main" id="{956BCE4F-5F7B-4892-BB64-06D58670D9F5}"/>
                  </a:ext>
                </a:extLst>
              </p:cNvPr>
              <p:cNvSpPr>
                <a:spLocks noChangeArrowheads="1"/>
              </p:cNvSpPr>
              <p:nvPr/>
            </p:nvSpPr>
            <p:spPr bwMode="auto">
              <a:xfrm>
                <a:off x="2652" y="137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2" name="Oval 263">
                <a:extLst>
                  <a:ext uri="{FF2B5EF4-FFF2-40B4-BE49-F238E27FC236}">
                    <a16:creationId xmlns:a16="http://schemas.microsoft.com/office/drawing/2014/main" id="{0654E33B-8FDF-402A-9018-8F366D08AF05}"/>
                  </a:ext>
                </a:extLst>
              </p:cNvPr>
              <p:cNvSpPr>
                <a:spLocks noChangeArrowheads="1"/>
              </p:cNvSpPr>
              <p:nvPr/>
            </p:nvSpPr>
            <p:spPr bwMode="auto">
              <a:xfrm>
                <a:off x="2739" y="1379"/>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3" name="Oval 264">
                <a:extLst>
                  <a:ext uri="{FF2B5EF4-FFF2-40B4-BE49-F238E27FC236}">
                    <a16:creationId xmlns:a16="http://schemas.microsoft.com/office/drawing/2014/main" id="{618D0EF5-5B60-46B3-B357-C7348959A228}"/>
                  </a:ext>
                </a:extLst>
              </p:cNvPr>
              <p:cNvSpPr>
                <a:spLocks noChangeArrowheads="1"/>
              </p:cNvSpPr>
              <p:nvPr/>
            </p:nvSpPr>
            <p:spPr bwMode="auto">
              <a:xfrm>
                <a:off x="2827" y="138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4" name="Oval 265">
                <a:extLst>
                  <a:ext uri="{FF2B5EF4-FFF2-40B4-BE49-F238E27FC236}">
                    <a16:creationId xmlns:a16="http://schemas.microsoft.com/office/drawing/2014/main" id="{06ED7818-5069-4734-984F-5C74F661F2D0}"/>
                  </a:ext>
                </a:extLst>
              </p:cNvPr>
              <p:cNvSpPr>
                <a:spLocks noChangeArrowheads="1"/>
              </p:cNvSpPr>
              <p:nvPr/>
            </p:nvSpPr>
            <p:spPr bwMode="auto">
              <a:xfrm>
                <a:off x="2914" y="1384"/>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5" name="Oval 266">
                <a:extLst>
                  <a:ext uri="{FF2B5EF4-FFF2-40B4-BE49-F238E27FC236}">
                    <a16:creationId xmlns:a16="http://schemas.microsoft.com/office/drawing/2014/main" id="{62A9DA59-A216-41F8-AB94-53AC765DDED5}"/>
                  </a:ext>
                </a:extLst>
              </p:cNvPr>
              <p:cNvSpPr>
                <a:spLocks noChangeArrowheads="1"/>
              </p:cNvSpPr>
              <p:nvPr/>
            </p:nvSpPr>
            <p:spPr bwMode="auto">
              <a:xfrm>
                <a:off x="3002" y="1386"/>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6" name="Oval 267">
                <a:extLst>
                  <a:ext uri="{FF2B5EF4-FFF2-40B4-BE49-F238E27FC236}">
                    <a16:creationId xmlns:a16="http://schemas.microsoft.com/office/drawing/2014/main" id="{A5C981E8-3868-4283-8CDE-28B985803BB8}"/>
                  </a:ext>
                </a:extLst>
              </p:cNvPr>
              <p:cNvSpPr>
                <a:spLocks noChangeArrowheads="1"/>
              </p:cNvSpPr>
              <p:nvPr/>
            </p:nvSpPr>
            <p:spPr bwMode="auto">
              <a:xfrm>
                <a:off x="3089" y="1388"/>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7" name="Oval 268">
                <a:extLst>
                  <a:ext uri="{FF2B5EF4-FFF2-40B4-BE49-F238E27FC236}">
                    <a16:creationId xmlns:a16="http://schemas.microsoft.com/office/drawing/2014/main" id="{1CAFFF1C-451A-4805-99E8-A23A73762281}"/>
                  </a:ext>
                </a:extLst>
              </p:cNvPr>
              <p:cNvSpPr>
                <a:spLocks noChangeArrowheads="1"/>
              </p:cNvSpPr>
              <p:nvPr/>
            </p:nvSpPr>
            <p:spPr bwMode="auto">
              <a:xfrm>
                <a:off x="538" y="1473"/>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8" name="Oval 269">
                <a:extLst>
                  <a:ext uri="{FF2B5EF4-FFF2-40B4-BE49-F238E27FC236}">
                    <a16:creationId xmlns:a16="http://schemas.microsoft.com/office/drawing/2014/main" id="{C85A63F1-432D-4955-9EC4-D03C5C756CE5}"/>
                  </a:ext>
                </a:extLst>
              </p:cNvPr>
              <p:cNvSpPr>
                <a:spLocks noChangeArrowheads="1"/>
              </p:cNvSpPr>
              <p:nvPr/>
            </p:nvSpPr>
            <p:spPr bwMode="auto">
              <a:xfrm>
                <a:off x="620"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19" name="Oval 270">
                <a:extLst>
                  <a:ext uri="{FF2B5EF4-FFF2-40B4-BE49-F238E27FC236}">
                    <a16:creationId xmlns:a16="http://schemas.microsoft.com/office/drawing/2014/main" id="{CF28027C-E511-4735-8D0C-7A0FBFA4AD54}"/>
                  </a:ext>
                </a:extLst>
              </p:cNvPr>
              <p:cNvSpPr>
                <a:spLocks noChangeArrowheads="1"/>
              </p:cNvSpPr>
              <p:nvPr/>
            </p:nvSpPr>
            <p:spPr bwMode="auto">
              <a:xfrm>
                <a:off x="703"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0" name="Oval 271">
                <a:extLst>
                  <a:ext uri="{FF2B5EF4-FFF2-40B4-BE49-F238E27FC236}">
                    <a16:creationId xmlns:a16="http://schemas.microsoft.com/office/drawing/2014/main" id="{008C3DEE-7277-4E13-BB5B-73672EE9B70E}"/>
                  </a:ext>
                </a:extLst>
              </p:cNvPr>
              <p:cNvSpPr>
                <a:spLocks noChangeArrowheads="1"/>
              </p:cNvSpPr>
              <p:nvPr/>
            </p:nvSpPr>
            <p:spPr bwMode="auto">
              <a:xfrm>
                <a:off x="786" y="1466"/>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1" name="Oval 272">
                <a:extLst>
                  <a:ext uri="{FF2B5EF4-FFF2-40B4-BE49-F238E27FC236}">
                    <a16:creationId xmlns:a16="http://schemas.microsoft.com/office/drawing/2014/main" id="{EEA21D66-4A79-4311-867D-93E249EC15B5}"/>
                  </a:ext>
                </a:extLst>
              </p:cNvPr>
              <p:cNvSpPr>
                <a:spLocks noChangeArrowheads="1"/>
              </p:cNvSpPr>
              <p:nvPr/>
            </p:nvSpPr>
            <p:spPr bwMode="auto">
              <a:xfrm>
                <a:off x="868" y="1463"/>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2" name="Oval 273">
                <a:extLst>
                  <a:ext uri="{FF2B5EF4-FFF2-40B4-BE49-F238E27FC236}">
                    <a16:creationId xmlns:a16="http://schemas.microsoft.com/office/drawing/2014/main" id="{12BEEFF3-560B-41E9-B89C-5B45520C4F82}"/>
                  </a:ext>
                </a:extLst>
              </p:cNvPr>
              <p:cNvSpPr>
                <a:spLocks noChangeArrowheads="1"/>
              </p:cNvSpPr>
              <p:nvPr/>
            </p:nvSpPr>
            <p:spPr bwMode="auto">
              <a:xfrm>
                <a:off x="951"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3" name="Oval 274">
                <a:extLst>
                  <a:ext uri="{FF2B5EF4-FFF2-40B4-BE49-F238E27FC236}">
                    <a16:creationId xmlns:a16="http://schemas.microsoft.com/office/drawing/2014/main" id="{DB9AF5C1-B7CE-4498-B2F5-2E8AB78224CD}"/>
                  </a:ext>
                </a:extLst>
              </p:cNvPr>
              <p:cNvSpPr>
                <a:spLocks noChangeArrowheads="1"/>
              </p:cNvSpPr>
              <p:nvPr/>
            </p:nvSpPr>
            <p:spPr bwMode="auto">
              <a:xfrm>
                <a:off x="1034" y="1459"/>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4" name="Oval 275">
                <a:extLst>
                  <a:ext uri="{FF2B5EF4-FFF2-40B4-BE49-F238E27FC236}">
                    <a16:creationId xmlns:a16="http://schemas.microsoft.com/office/drawing/2014/main" id="{7F8AC20A-3BF9-4898-A7B6-C9A300E9527F}"/>
                  </a:ext>
                </a:extLst>
              </p:cNvPr>
              <p:cNvSpPr>
                <a:spLocks noChangeArrowheads="1"/>
              </p:cNvSpPr>
              <p:nvPr/>
            </p:nvSpPr>
            <p:spPr bwMode="auto">
              <a:xfrm>
                <a:off x="1116"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5" name="Oval 276">
                <a:extLst>
                  <a:ext uri="{FF2B5EF4-FFF2-40B4-BE49-F238E27FC236}">
                    <a16:creationId xmlns:a16="http://schemas.microsoft.com/office/drawing/2014/main" id="{39671652-97BB-464E-8B45-BA5F4C4EAD3D}"/>
                  </a:ext>
                </a:extLst>
              </p:cNvPr>
              <p:cNvSpPr>
                <a:spLocks noChangeArrowheads="1"/>
              </p:cNvSpPr>
              <p:nvPr/>
            </p:nvSpPr>
            <p:spPr bwMode="auto">
              <a:xfrm>
                <a:off x="1199" y="1455"/>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6" name="Oval 277">
                <a:extLst>
                  <a:ext uri="{FF2B5EF4-FFF2-40B4-BE49-F238E27FC236}">
                    <a16:creationId xmlns:a16="http://schemas.microsoft.com/office/drawing/2014/main" id="{A4105C68-77E4-4D0C-B990-D3146754F3FE}"/>
                  </a:ext>
                </a:extLst>
              </p:cNvPr>
              <p:cNvSpPr>
                <a:spLocks noChangeArrowheads="1"/>
              </p:cNvSpPr>
              <p:nvPr/>
            </p:nvSpPr>
            <p:spPr bwMode="auto">
              <a:xfrm>
                <a:off x="1282" y="1453"/>
                <a:ext cx="43"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7" name="Oval 278">
                <a:extLst>
                  <a:ext uri="{FF2B5EF4-FFF2-40B4-BE49-F238E27FC236}">
                    <a16:creationId xmlns:a16="http://schemas.microsoft.com/office/drawing/2014/main" id="{64B58244-B826-47D2-8FD3-4CE52C4DBD89}"/>
                  </a:ext>
                </a:extLst>
              </p:cNvPr>
              <p:cNvSpPr>
                <a:spLocks noChangeArrowheads="1"/>
              </p:cNvSpPr>
              <p:nvPr/>
            </p:nvSpPr>
            <p:spPr bwMode="auto">
              <a:xfrm>
                <a:off x="1365" y="1450"/>
                <a:ext cx="47"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8" name="Oval 279">
                <a:extLst>
                  <a:ext uri="{FF2B5EF4-FFF2-40B4-BE49-F238E27FC236}">
                    <a16:creationId xmlns:a16="http://schemas.microsoft.com/office/drawing/2014/main" id="{9273DAFA-C61D-4027-B342-A3BD23212E0F}"/>
                  </a:ext>
                </a:extLst>
              </p:cNvPr>
              <p:cNvSpPr>
                <a:spLocks noChangeArrowheads="1"/>
              </p:cNvSpPr>
              <p:nvPr/>
            </p:nvSpPr>
            <p:spPr bwMode="auto">
              <a:xfrm>
                <a:off x="1448" y="1449"/>
                <a:ext cx="51"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29" name="Oval 280">
                <a:extLst>
                  <a:ext uri="{FF2B5EF4-FFF2-40B4-BE49-F238E27FC236}">
                    <a16:creationId xmlns:a16="http://schemas.microsoft.com/office/drawing/2014/main" id="{952BBC0B-1F82-4CEB-B906-673D225BE6B5}"/>
                  </a:ext>
                </a:extLst>
              </p:cNvPr>
              <p:cNvSpPr>
                <a:spLocks noChangeArrowheads="1"/>
              </p:cNvSpPr>
              <p:nvPr/>
            </p:nvSpPr>
            <p:spPr bwMode="auto">
              <a:xfrm>
                <a:off x="153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0" name="Oval 281">
                <a:extLst>
                  <a:ext uri="{FF2B5EF4-FFF2-40B4-BE49-F238E27FC236}">
                    <a16:creationId xmlns:a16="http://schemas.microsoft.com/office/drawing/2014/main" id="{919B1B60-93FC-438E-A333-97E8231C9228}"/>
                  </a:ext>
                </a:extLst>
              </p:cNvPr>
              <p:cNvSpPr>
                <a:spLocks noChangeArrowheads="1"/>
              </p:cNvSpPr>
              <p:nvPr/>
            </p:nvSpPr>
            <p:spPr bwMode="auto">
              <a:xfrm>
                <a:off x="1615" y="1445"/>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1" name="Oval 282">
                <a:extLst>
                  <a:ext uri="{FF2B5EF4-FFF2-40B4-BE49-F238E27FC236}">
                    <a16:creationId xmlns:a16="http://schemas.microsoft.com/office/drawing/2014/main" id="{DFF8C2CE-134A-4C10-882B-34D7F521D516}"/>
                  </a:ext>
                </a:extLst>
              </p:cNvPr>
              <p:cNvSpPr>
                <a:spLocks noChangeArrowheads="1"/>
              </p:cNvSpPr>
              <p:nvPr/>
            </p:nvSpPr>
            <p:spPr bwMode="auto">
              <a:xfrm>
                <a:off x="170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2" name="Oval 283">
                <a:extLst>
                  <a:ext uri="{FF2B5EF4-FFF2-40B4-BE49-F238E27FC236}">
                    <a16:creationId xmlns:a16="http://schemas.microsoft.com/office/drawing/2014/main" id="{F49FBB71-0E76-4253-9A82-A9A15156B5DF}"/>
                  </a:ext>
                </a:extLst>
              </p:cNvPr>
              <p:cNvSpPr>
                <a:spLocks noChangeArrowheads="1"/>
              </p:cNvSpPr>
              <p:nvPr/>
            </p:nvSpPr>
            <p:spPr bwMode="auto">
              <a:xfrm>
                <a:off x="1784" y="1445"/>
                <a:ext cx="59"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3" name="Oval 284">
                <a:extLst>
                  <a:ext uri="{FF2B5EF4-FFF2-40B4-BE49-F238E27FC236}">
                    <a16:creationId xmlns:a16="http://schemas.microsoft.com/office/drawing/2014/main" id="{4D4E5433-9DF7-408D-9EEF-6F50C4343E9F}"/>
                  </a:ext>
                </a:extLst>
              </p:cNvPr>
              <p:cNvSpPr>
                <a:spLocks noChangeArrowheads="1"/>
              </p:cNvSpPr>
              <p:nvPr/>
            </p:nvSpPr>
            <p:spPr bwMode="auto">
              <a:xfrm>
                <a:off x="1870"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4" name="Oval 285">
                <a:extLst>
                  <a:ext uri="{FF2B5EF4-FFF2-40B4-BE49-F238E27FC236}">
                    <a16:creationId xmlns:a16="http://schemas.microsoft.com/office/drawing/2014/main" id="{14D26ACE-43C1-4D4F-89B7-563E236B87DD}"/>
                  </a:ext>
                </a:extLst>
              </p:cNvPr>
              <p:cNvSpPr>
                <a:spLocks noChangeArrowheads="1"/>
              </p:cNvSpPr>
              <p:nvPr/>
            </p:nvSpPr>
            <p:spPr bwMode="auto">
              <a:xfrm>
                <a:off x="1955" y="1445"/>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5" name="Oval 286">
                <a:extLst>
                  <a:ext uri="{FF2B5EF4-FFF2-40B4-BE49-F238E27FC236}">
                    <a16:creationId xmlns:a16="http://schemas.microsoft.com/office/drawing/2014/main" id="{93C99B24-2C1E-4D09-9DF0-EF82D858A755}"/>
                  </a:ext>
                </a:extLst>
              </p:cNvPr>
              <p:cNvSpPr>
                <a:spLocks noChangeArrowheads="1"/>
              </p:cNvSpPr>
              <p:nvPr/>
            </p:nvSpPr>
            <p:spPr bwMode="auto">
              <a:xfrm>
                <a:off x="2042" y="144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6" name="Oval 287">
                <a:extLst>
                  <a:ext uri="{FF2B5EF4-FFF2-40B4-BE49-F238E27FC236}">
                    <a16:creationId xmlns:a16="http://schemas.microsoft.com/office/drawing/2014/main" id="{75C7CD1B-F022-4D54-8519-F5C1C6A1505B}"/>
                  </a:ext>
                </a:extLst>
              </p:cNvPr>
              <p:cNvSpPr>
                <a:spLocks noChangeArrowheads="1"/>
              </p:cNvSpPr>
              <p:nvPr/>
            </p:nvSpPr>
            <p:spPr bwMode="auto">
              <a:xfrm>
                <a:off x="2129" y="144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7" name="Oval 288">
                <a:extLst>
                  <a:ext uri="{FF2B5EF4-FFF2-40B4-BE49-F238E27FC236}">
                    <a16:creationId xmlns:a16="http://schemas.microsoft.com/office/drawing/2014/main" id="{54265659-FDF4-4A9D-913C-E72926E18E06}"/>
                  </a:ext>
                </a:extLst>
              </p:cNvPr>
              <p:cNvSpPr>
                <a:spLocks noChangeArrowheads="1"/>
              </p:cNvSpPr>
              <p:nvPr/>
            </p:nvSpPr>
            <p:spPr bwMode="auto">
              <a:xfrm>
                <a:off x="2215" y="145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8" name="Oval 289">
                <a:extLst>
                  <a:ext uri="{FF2B5EF4-FFF2-40B4-BE49-F238E27FC236}">
                    <a16:creationId xmlns:a16="http://schemas.microsoft.com/office/drawing/2014/main" id="{B752DD7C-5DDE-4970-B43F-881BCF52A7F5}"/>
                  </a:ext>
                </a:extLst>
              </p:cNvPr>
              <p:cNvSpPr>
                <a:spLocks noChangeArrowheads="1"/>
              </p:cNvSpPr>
              <p:nvPr/>
            </p:nvSpPr>
            <p:spPr bwMode="auto">
              <a:xfrm>
                <a:off x="2302" y="145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39" name="Oval 290">
                <a:extLst>
                  <a:ext uri="{FF2B5EF4-FFF2-40B4-BE49-F238E27FC236}">
                    <a16:creationId xmlns:a16="http://schemas.microsoft.com/office/drawing/2014/main" id="{D95E9E41-A2DB-4D9E-813E-6775C17F5FFF}"/>
                  </a:ext>
                </a:extLst>
              </p:cNvPr>
              <p:cNvSpPr>
                <a:spLocks noChangeArrowheads="1"/>
              </p:cNvSpPr>
              <p:nvPr/>
            </p:nvSpPr>
            <p:spPr bwMode="auto">
              <a:xfrm>
                <a:off x="2389" y="1454"/>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0" name="Oval 291">
                <a:extLst>
                  <a:ext uri="{FF2B5EF4-FFF2-40B4-BE49-F238E27FC236}">
                    <a16:creationId xmlns:a16="http://schemas.microsoft.com/office/drawing/2014/main" id="{4ADECDFC-CEC0-4E47-B5E0-D727F379DD54}"/>
                  </a:ext>
                </a:extLst>
              </p:cNvPr>
              <p:cNvSpPr>
                <a:spLocks noChangeArrowheads="1"/>
              </p:cNvSpPr>
              <p:nvPr/>
            </p:nvSpPr>
            <p:spPr bwMode="auto">
              <a:xfrm>
                <a:off x="2477" y="1457"/>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1" name="Oval 292">
                <a:extLst>
                  <a:ext uri="{FF2B5EF4-FFF2-40B4-BE49-F238E27FC236}">
                    <a16:creationId xmlns:a16="http://schemas.microsoft.com/office/drawing/2014/main" id="{E13E21C4-F77E-4C7E-BCEA-16D91965E882}"/>
                  </a:ext>
                </a:extLst>
              </p:cNvPr>
              <p:cNvSpPr>
                <a:spLocks noChangeArrowheads="1"/>
              </p:cNvSpPr>
              <p:nvPr/>
            </p:nvSpPr>
            <p:spPr bwMode="auto">
              <a:xfrm>
                <a:off x="2564" y="145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2" name="Oval 293">
                <a:extLst>
                  <a:ext uri="{FF2B5EF4-FFF2-40B4-BE49-F238E27FC236}">
                    <a16:creationId xmlns:a16="http://schemas.microsoft.com/office/drawing/2014/main" id="{23CEB7BD-ADB4-4A8B-93BB-F6226C761B7B}"/>
                  </a:ext>
                </a:extLst>
              </p:cNvPr>
              <p:cNvSpPr>
                <a:spLocks noChangeArrowheads="1"/>
              </p:cNvSpPr>
              <p:nvPr/>
            </p:nvSpPr>
            <p:spPr bwMode="auto">
              <a:xfrm>
                <a:off x="2652" y="1461"/>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3" name="Oval 294">
                <a:extLst>
                  <a:ext uri="{FF2B5EF4-FFF2-40B4-BE49-F238E27FC236}">
                    <a16:creationId xmlns:a16="http://schemas.microsoft.com/office/drawing/2014/main" id="{7226C35B-3E60-4209-870E-915A3E1898D2}"/>
                  </a:ext>
                </a:extLst>
              </p:cNvPr>
              <p:cNvSpPr>
                <a:spLocks noChangeArrowheads="1"/>
              </p:cNvSpPr>
              <p:nvPr/>
            </p:nvSpPr>
            <p:spPr bwMode="auto">
              <a:xfrm>
                <a:off x="2739" y="1463"/>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4" name="Oval 295">
                <a:extLst>
                  <a:ext uri="{FF2B5EF4-FFF2-40B4-BE49-F238E27FC236}">
                    <a16:creationId xmlns:a16="http://schemas.microsoft.com/office/drawing/2014/main" id="{6A9DCEE3-F4B7-4821-B2A6-6A9B0DA53219}"/>
                  </a:ext>
                </a:extLst>
              </p:cNvPr>
              <p:cNvSpPr>
                <a:spLocks noChangeArrowheads="1"/>
              </p:cNvSpPr>
              <p:nvPr/>
            </p:nvSpPr>
            <p:spPr bwMode="auto">
              <a:xfrm>
                <a:off x="2826" y="1466"/>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5" name="Oval 296">
                <a:extLst>
                  <a:ext uri="{FF2B5EF4-FFF2-40B4-BE49-F238E27FC236}">
                    <a16:creationId xmlns:a16="http://schemas.microsoft.com/office/drawing/2014/main" id="{9EEC7027-9D82-4440-9F18-4637D8FFD893}"/>
                  </a:ext>
                </a:extLst>
              </p:cNvPr>
              <p:cNvSpPr>
                <a:spLocks noChangeArrowheads="1"/>
              </p:cNvSpPr>
              <p:nvPr/>
            </p:nvSpPr>
            <p:spPr bwMode="auto">
              <a:xfrm>
                <a:off x="2914" y="1468"/>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6" name="Oval 297">
                <a:extLst>
                  <a:ext uri="{FF2B5EF4-FFF2-40B4-BE49-F238E27FC236}">
                    <a16:creationId xmlns:a16="http://schemas.microsoft.com/office/drawing/2014/main" id="{59C8825E-8EE7-4167-8C00-A42E5E97E08B}"/>
                  </a:ext>
                </a:extLst>
              </p:cNvPr>
              <p:cNvSpPr>
                <a:spLocks noChangeArrowheads="1"/>
              </p:cNvSpPr>
              <p:nvPr/>
            </p:nvSpPr>
            <p:spPr bwMode="auto">
              <a:xfrm>
                <a:off x="3001" y="1471"/>
                <a:ext cx="7"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7" name="Oval 298">
                <a:extLst>
                  <a:ext uri="{FF2B5EF4-FFF2-40B4-BE49-F238E27FC236}">
                    <a16:creationId xmlns:a16="http://schemas.microsoft.com/office/drawing/2014/main" id="{2A33A9B7-B193-485E-BFBF-A25EFFE7E57B}"/>
                  </a:ext>
                </a:extLst>
              </p:cNvPr>
              <p:cNvSpPr>
                <a:spLocks noChangeArrowheads="1"/>
              </p:cNvSpPr>
              <p:nvPr/>
            </p:nvSpPr>
            <p:spPr bwMode="auto">
              <a:xfrm>
                <a:off x="3088" y="1473"/>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8" name="Oval 299">
                <a:extLst>
                  <a:ext uri="{FF2B5EF4-FFF2-40B4-BE49-F238E27FC236}">
                    <a16:creationId xmlns:a16="http://schemas.microsoft.com/office/drawing/2014/main" id="{B89A417F-0A6E-44F2-B1D4-0632B6B71601}"/>
                  </a:ext>
                </a:extLst>
              </p:cNvPr>
              <p:cNvSpPr>
                <a:spLocks noChangeArrowheads="1"/>
              </p:cNvSpPr>
              <p:nvPr/>
            </p:nvSpPr>
            <p:spPr bwMode="auto">
              <a:xfrm>
                <a:off x="537" y="155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49" name="Oval 300">
                <a:extLst>
                  <a:ext uri="{FF2B5EF4-FFF2-40B4-BE49-F238E27FC236}">
                    <a16:creationId xmlns:a16="http://schemas.microsoft.com/office/drawing/2014/main" id="{9D7BF527-E908-41B4-9921-2BBA8DFCCCB5}"/>
                  </a:ext>
                </a:extLst>
              </p:cNvPr>
              <p:cNvSpPr>
                <a:spLocks noChangeArrowheads="1"/>
              </p:cNvSpPr>
              <p:nvPr/>
            </p:nvSpPr>
            <p:spPr bwMode="auto">
              <a:xfrm>
                <a:off x="619"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0" name="Oval 301">
                <a:extLst>
                  <a:ext uri="{FF2B5EF4-FFF2-40B4-BE49-F238E27FC236}">
                    <a16:creationId xmlns:a16="http://schemas.microsoft.com/office/drawing/2014/main" id="{95A9B239-600B-4340-8785-9AD64B3A9D47}"/>
                  </a:ext>
                </a:extLst>
              </p:cNvPr>
              <p:cNvSpPr>
                <a:spLocks noChangeArrowheads="1"/>
              </p:cNvSpPr>
              <p:nvPr/>
            </p:nvSpPr>
            <p:spPr bwMode="auto">
              <a:xfrm>
                <a:off x="702" y="1553"/>
                <a:ext cx="13"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1" name="Oval 302">
                <a:extLst>
                  <a:ext uri="{FF2B5EF4-FFF2-40B4-BE49-F238E27FC236}">
                    <a16:creationId xmlns:a16="http://schemas.microsoft.com/office/drawing/2014/main" id="{ACD6A6E4-1874-48B6-9039-DF99E07038C8}"/>
                  </a:ext>
                </a:extLst>
              </p:cNvPr>
              <p:cNvSpPr>
                <a:spLocks noChangeArrowheads="1"/>
              </p:cNvSpPr>
              <p:nvPr/>
            </p:nvSpPr>
            <p:spPr bwMode="auto">
              <a:xfrm>
                <a:off x="785" y="155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2" name="Oval 303">
                <a:extLst>
                  <a:ext uri="{FF2B5EF4-FFF2-40B4-BE49-F238E27FC236}">
                    <a16:creationId xmlns:a16="http://schemas.microsoft.com/office/drawing/2014/main" id="{043E8719-2B81-48AC-BEB9-FEB75E625CE9}"/>
                  </a:ext>
                </a:extLst>
              </p:cNvPr>
              <p:cNvSpPr>
                <a:spLocks noChangeArrowheads="1"/>
              </p:cNvSpPr>
              <p:nvPr/>
            </p:nvSpPr>
            <p:spPr bwMode="auto">
              <a:xfrm>
                <a:off x="867" y="1548"/>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3" name="Oval 304">
                <a:extLst>
                  <a:ext uri="{FF2B5EF4-FFF2-40B4-BE49-F238E27FC236}">
                    <a16:creationId xmlns:a16="http://schemas.microsoft.com/office/drawing/2014/main" id="{F48458FD-B4B8-4282-AB26-A7934C1EF86F}"/>
                  </a:ext>
                </a:extLst>
              </p:cNvPr>
              <p:cNvSpPr>
                <a:spLocks noChangeArrowheads="1"/>
              </p:cNvSpPr>
              <p:nvPr/>
            </p:nvSpPr>
            <p:spPr bwMode="auto">
              <a:xfrm>
                <a:off x="950" y="154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4" name="Oval 305">
                <a:extLst>
                  <a:ext uri="{FF2B5EF4-FFF2-40B4-BE49-F238E27FC236}">
                    <a16:creationId xmlns:a16="http://schemas.microsoft.com/office/drawing/2014/main" id="{66D71C84-D4BB-419F-B537-CE4D4F4202FD}"/>
                  </a:ext>
                </a:extLst>
              </p:cNvPr>
              <p:cNvSpPr>
                <a:spLocks noChangeArrowheads="1"/>
              </p:cNvSpPr>
              <p:nvPr/>
            </p:nvSpPr>
            <p:spPr bwMode="auto">
              <a:xfrm>
                <a:off x="103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5" name="Oval 306">
                <a:extLst>
                  <a:ext uri="{FF2B5EF4-FFF2-40B4-BE49-F238E27FC236}">
                    <a16:creationId xmlns:a16="http://schemas.microsoft.com/office/drawing/2014/main" id="{0382265C-8574-4DFA-8F0C-AA745A0A55E0}"/>
                  </a:ext>
                </a:extLst>
              </p:cNvPr>
              <p:cNvSpPr>
                <a:spLocks noChangeArrowheads="1"/>
              </p:cNvSpPr>
              <p:nvPr/>
            </p:nvSpPr>
            <p:spPr bwMode="auto">
              <a:xfrm>
                <a:off x="1116" y="1541"/>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6" name="Oval 307">
                <a:extLst>
                  <a:ext uri="{FF2B5EF4-FFF2-40B4-BE49-F238E27FC236}">
                    <a16:creationId xmlns:a16="http://schemas.microsoft.com/office/drawing/2014/main" id="{22B843D5-D420-4173-835B-FCBF63389AEA}"/>
                  </a:ext>
                </a:extLst>
              </p:cNvPr>
              <p:cNvSpPr>
                <a:spLocks noChangeArrowheads="1"/>
              </p:cNvSpPr>
              <p:nvPr/>
            </p:nvSpPr>
            <p:spPr bwMode="auto">
              <a:xfrm>
                <a:off x="1198" y="1539"/>
                <a:ext cx="41"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7" name="Oval 308">
                <a:extLst>
                  <a:ext uri="{FF2B5EF4-FFF2-40B4-BE49-F238E27FC236}">
                    <a16:creationId xmlns:a16="http://schemas.microsoft.com/office/drawing/2014/main" id="{077230F4-E5E2-46F1-9719-7AFFF99884E1}"/>
                  </a:ext>
                </a:extLst>
              </p:cNvPr>
              <p:cNvSpPr>
                <a:spLocks noChangeArrowheads="1"/>
              </p:cNvSpPr>
              <p:nvPr/>
            </p:nvSpPr>
            <p:spPr bwMode="auto">
              <a:xfrm>
                <a:off x="1281" y="1536"/>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8" name="Oval 309">
                <a:extLst>
                  <a:ext uri="{FF2B5EF4-FFF2-40B4-BE49-F238E27FC236}">
                    <a16:creationId xmlns:a16="http://schemas.microsoft.com/office/drawing/2014/main" id="{0DCBCC45-5AB1-485A-B830-1CDCCFDCBD22}"/>
                  </a:ext>
                </a:extLst>
              </p:cNvPr>
              <p:cNvSpPr>
                <a:spLocks noChangeArrowheads="1"/>
              </p:cNvSpPr>
              <p:nvPr/>
            </p:nvSpPr>
            <p:spPr bwMode="auto">
              <a:xfrm>
                <a:off x="136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59" name="Oval 310">
                <a:extLst>
                  <a:ext uri="{FF2B5EF4-FFF2-40B4-BE49-F238E27FC236}">
                    <a16:creationId xmlns:a16="http://schemas.microsoft.com/office/drawing/2014/main" id="{9B76C393-EF0C-4175-A24E-7487F62F45B1}"/>
                  </a:ext>
                </a:extLst>
              </p:cNvPr>
              <p:cNvSpPr>
                <a:spLocks noChangeArrowheads="1"/>
              </p:cNvSpPr>
              <p:nvPr/>
            </p:nvSpPr>
            <p:spPr bwMode="auto">
              <a:xfrm>
                <a:off x="144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0" name="Oval 311">
                <a:extLst>
                  <a:ext uri="{FF2B5EF4-FFF2-40B4-BE49-F238E27FC236}">
                    <a16:creationId xmlns:a16="http://schemas.microsoft.com/office/drawing/2014/main" id="{5A906446-7D10-4E9A-808F-258393EC7F5C}"/>
                  </a:ext>
                </a:extLst>
              </p:cNvPr>
              <p:cNvSpPr>
                <a:spLocks noChangeArrowheads="1"/>
              </p:cNvSpPr>
              <p:nvPr/>
            </p:nvSpPr>
            <p:spPr bwMode="auto">
              <a:xfrm>
                <a:off x="1530" y="1530"/>
                <a:ext cx="57"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1" name="Oval 312">
                <a:extLst>
                  <a:ext uri="{FF2B5EF4-FFF2-40B4-BE49-F238E27FC236}">
                    <a16:creationId xmlns:a16="http://schemas.microsoft.com/office/drawing/2014/main" id="{B392FAA9-854C-4D86-8462-705AE00D8D61}"/>
                  </a:ext>
                </a:extLst>
              </p:cNvPr>
              <p:cNvSpPr>
                <a:spLocks noChangeArrowheads="1"/>
              </p:cNvSpPr>
              <p:nvPr/>
            </p:nvSpPr>
            <p:spPr bwMode="auto">
              <a:xfrm>
                <a:off x="1613"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2" name="Oval 313">
                <a:extLst>
                  <a:ext uri="{FF2B5EF4-FFF2-40B4-BE49-F238E27FC236}">
                    <a16:creationId xmlns:a16="http://schemas.microsoft.com/office/drawing/2014/main" id="{6C48E072-9BF4-4C68-AFE0-9D4EA56CB90D}"/>
                  </a:ext>
                </a:extLst>
              </p:cNvPr>
              <p:cNvSpPr>
                <a:spLocks noChangeArrowheads="1"/>
              </p:cNvSpPr>
              <p:nvPr/>
            </p:nvSpPr>
            <p:spPr bwMode="auto">
              <a:xfrm>
                <a:off x="169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3" name="Oval 314">
                <a:extLst>
                  <a:ext uri="{FF2B5EF4-FFF2-40B4-BE49-F238E27FC236}">
                    <a16:creationId xmlns:a16="http://schemas.microsoft.com/office/drawing/2014/main" id="{6D3BC22D-A249-4A14-9DE6-E31197F0FB90}"/>
                  </a:ext>
                </a:extLst>
              </p:cNvPr>
              <p:cNvSpPr>
                <a:spLocks noChangeArrowheads="1"/>
              </p:cNvSpPr>
              <p:nvPr/>
            </p:nvSpPr>
            <p:spPr bwMode="auto">
              <a:xfrm>
                <a:off x="1782" y="1527"/>
                <a:ext cx="64"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4" name="Oval 315">
                <a:extLst>
                  <a:ext uri="{FF2B5EF4-FFF2-40B4-BE49-F238E27FC236}">
                    <a16:creationId xmlns:a16="http://schemas.microsoft.com/office/drawing/2014/main" id="{EB44DAFC-AE8D-4A92-8D01-2691D1FCB641}"/>
                  </a:ext>
                </a:extLst>
              </p:cNvPr>
              <p:cNvSpPr>
                <a:spLocks noChangeArrowheads="1"/>
              </p:cNvSpPr>
              <p:nvPr/>
            </p:nvSpPr>
            <p:spPr bwMode="auto">
              <a:xfrm>
                <a:off x="1867" y="1527"/>
                <a:ext cx="63"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5" name="Oval 316">
                <a:extLst>
                  <a:ext uri="{FF2B5EF4-FFF2-40B4-BE49-F238E27FC236}">
                    <a16:creationId xmlns:a16="http://schemas.microsoft.com/office/drawing/2014/main" id="{1443D31C-C51F-4E51-82DF-64F7CEF6AAAD}"/>
                  </a:ext>
                </a:extLst>
              </p:cNvPr>
              <p:cNvSpPr>
                <a:spLocks noChangeArrowheads="1"/>
              </p:cNvSpPr>
              <p:nvPr/>
            </p:nvSpPr>
            <p:spPr bwMode="auto">
              <a:xfrm>
                <a:off x="1954" y="152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6" name="Oval 317">
                <a:extLst>
                  <a:ext uri="{FF2B5EF4-FFF2-40B4-BE49-F238E27FC236}">
                    <a16:creationId xmlns:a16="http://schemas.microsoft.com/office/drawing/2014/main" id="{1D4BCD5A-1C95-4DA8-ADAF-2F4849C99AEE}"/>
                  </a:ext>
                </a:extLst>
              </p:cNvPr>
              <p:cNvSpPr>
                <a:spLocks noChangeArrowheads="1"/>
              </p:cNvSpPr>
              <p:nvPr/>
            </p:nvSpPr>
            <p:spPr bwMode="auto">
              <a:xfrm>
                <a:off x="2040" y="1530"/>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7" name="Oval 318">
                <a:extLst>
                  <a:ext uri="{FF2B5EF4-FFF2-40B4-BE49-F238E27FC236}">
                    <a16:creationId xmlns:a16="http://schemas.microsoft.com/office/drawing/2014/main" id="{87F56EB6-2D1C-4EC6-8136-10EA6CDE8D0D}"/>
                  </a:ext>
                </a:extLst>
              </p:cNvPr>
              <p:cNvSpPr>
                <a:spLocks noChangeArrowheads="1"/>
              </p:cNvSpPr>
              <p:nvPr/>
            </p:nvSpPr>
            <p:spPr bwMode="auto">
              <a:xfrm>
                <a:off x="2127" y="153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8" name="Oval 319">
                <a:extLst>
                  <a:ext uri="{FF2B5EF4-FFF2-40B4-BE49-F238E27FC236}">
                    <a16:creationId xmlns:a16="http://schemas.microsoft.com/office/drawing/2014/main" id="{C0B4AAC1-68F8-49C8-BE50-F95816199D15}"/>
                  </a:ext>
                </a:extLst>
              </p:cNvPr>
              <p:cNvSpPr>
                <a:spLocks noChangeArrowheads="1"/>
              </p:cNvSpPr>
              <p:nvPr/>
            </p:nvSpPr>
            <p:spPr bwMode="auto">
              <a:xfrm>
                <a:off x="2214" y="1534"/>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69" name="Oval 320">
                <a:extLst>
                  <a:ext uri="{FF2B5EF4-FFF2-40B4-BE49-F238E27FC236}">
                    <a16:creationId xmlns:a16="http://schemas.microsoft.com/office/drawing/2014/main" id="{FF2AA6BB-8BBA-43C3-9D33-955F4B0A96F5}"/>
                  </a:ext>
                </a:extLst>
              </p:cNvPr>
              <p:cNvSpPr>
                <a:spLocks noChangeArrowheads="1"/>
              </p:cNvSpPr>
              <p:nvPr/>
            </p:nvSpPr>
            <p:spPr bwMode="auto">
              <a:xfrm>
                <a:off x="2301" y="1536"/>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0" name="Oval 321">
                <a:extLst>
                  <a:ext uri="{FF2B5EF4-FFF2-40B4-BE49-F238E27FC236}">
                    <a16:creationId xmlns:a16="http://schemas.microsoft.com/office/drawing/2014/main" id="{C39EC3E4-53F6-4861-AF4B-F86378376457}"/>
                  </a:ext>
                </a:extLst>
              </p:cNvPr>
              <p:cNvSpPr>
                <a:spLocks noChangeArrowheads="1"/>
              </p:cNvSpPr>
              <p:nvPr/>
            </p:nvSpPr>
            <p:spPr bwMode="auto">
              <a:xfrm>
                <a:off x="2388" y="1538"/>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1" name="Oval 322">
                <a:extLst>
                  <a:ext uri="{FF2B5EF4-FFF2-40B4-BE49-F238E27FC236}">
                    <a16:creationId xmlns:a16="http://schemas.microsoft.com/office/drawing/2014/main" id="{87FA9D5F-9E60-4BE9-991F-A107B9905604}"/>
                  </a:ext>
                </a:extLst>
              </p:cNvPr>
              <p:cNvSpPr>
                <a:spLocks noChangeArrowheads="1"/>
              </p:cNvSpPr>
              <p:nvPr/>
            </p:nvSpPr>
            <p:spPr bwMode="auto">
              <a:xfrm>
                <a:off x="2476" y="1541"/>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2" name="Oval 323">
                <a:extLst>
                  <a:ext uri="{FF2B5EF4-FFF2-40B4-BE49-F238E27FC236}">
                    <a16:creationId xmlns:a16="http://schemas.microsoft.com/office/drawing/2014/main" id="{E30A5D9C-9E0C-4C09-9428-2D201EA97F61}"/>
                  </a:ext>
                </a:extLst>
              </p:cNvPr>
              <p:cNvSpPr>
                <a:spLocks noChangeArrowheads="1"/>
              </p:cNvSpPr>
              <p:nvPr/>
            </p:nvSpPr>
            <p:spPr bwMode="auto">
              <a:xfrm>
                <a:off x="2563" y="1543"/>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3" name="Oval 324">
                <a:extLst>
                  <a:ext uri="{FF2B5EF4-FFF2-40B4-BE49-F238E27FC236}">
                    <a16:creationId xmlns:a16="http://schemas.microsoft.com/office/drawing/2014/main" id="{4B2022B0-40CA-47C4-8E7D-1F3CD64D742E}"/>
                  </a:ext>
                </a:extLst>
              </p:cNvPr>
              <p:cNvSpPr>
                <a:spLocks noChangeArrowheads="1"/>
              </p:cNvSpPr>
              <p:nvPr/>
            </p:nvSpPr>
            <p:spPr bwMode="auto">
              <a:xfrm>
                <a:off x="2650" y="1545"/>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4" name="Oval 325">
                <a:extLst>
                  <a:ext uri="{FF2B5EF4-FFF2-40B4-BE49-F238E27FC236}">
                    <a16:creationId xmlns:a16="http://schemas.microsoft.com/office/drawing/2014/main" id="{5977382A-3FB7-4585-B472-964E78A2E496}"/>
                  </a:ext>
                </a:extLst>
              </p:cNvPr>
              <p:cNvSpPr>
                <a:spLocks noChangeArrowheads="1"/>
              </p:cNvSpPr>
              <p:nvPr/>
            </p:nvSpPr>
            <p:spPr bwMode="auto">
              <a:xfrm>
                <a:off x="2738" y="154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5" name="Oval 326">
                <a:extLst>
                  <a:ext uri="{FF2B5EF4-FFF2-40B4-BE49-F238E27FC236}">
                    <a16:creationId xmlns:a16="http://schemas.microsoft.com/office/drawing/2014/main" id="{177E6EB1-CBE2-4BF2-A12B-24EDBF880F0D}"/>
                  </a:ext>
                </a:extLst>
              </p:cNvPr>
              <p:cNvSpPr>
                <a:spLocks noChangeArrowheads="1"/>
              </p:cNvSpPr>
              <p:nvPr/>
            </p:nvSpPr>
            <p:spPr bwMode="auto">
              <a:xfrm>
                <a:off x="2825" y="1550"/>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6" name="Oval 327">
                <a:extLst>
                  <a:ext uri="{FF2B5EF4-FFF2-40B4-BE49-F238E27FC236}">
                    <a16:creationId xmlns:a16="http://schemas.microsoft.com/office/drawing/2014/main" id="{36E375D3-AB05-41F7-9A84-C2A9930E547F}"/>
                  </a:ext>
                </a:extLst>
              </p:cNvPr>
              <p:cNvSpPr>
                <a:spLocks noChangeArrowheads="1"/>
              </p:cNvSpPr>
              <p:nvPr/>
            </p:nvSpPr>
            <p:spPr bwMode="auto">
              <a:xfrm>
                <a:off x="2913" y="155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7" name="Oval 328">
                <a:extLst>
                  <a:ext uri="{FF2B5EF4-FFF2-40B4-BE49-F238E27FC236}">
                    <a16:creationId xmlns:a16="http://schemas.microsoft.com/office/drawing/2014/main" id="{CCE4D8A2-C7A2-47D9-B445-2AA4DA374C3F}"/>
                  </a:ext>
                </a:extLst>
              </p:cNvPr>
              <p:cNvSpPr>
                <a:spLocks noChangeArrowheads="1"/>
              </p:cNvSpPr>
              <p:nvPr/>
            </p:nvSpPr>
            <p:spPr bwMode="auto">
              <a:xfrm>
                <a:off x="3001" y="1555"/>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8" name="Oval 329">
                <a:extLst>
                  <a:ext uri="{FF2B5EF4-FFF2-40B4-BE49-F238E27FC236}">
                    <a16:creationId xmlns:a16="http://schemas.microsoft.com/office/drawing/2014/main" id="{E87264FD-AEBE-46A5-8C9D-DA2E102FADA9}"/>
                  </a:ext>
                </a:extLst>
              </p:cNvPr>
              <p:cNvSpPr>
                <a:spLocks noChangeArrowheads="1"/>
              </p:cNvSpPr>
              <p:nvPr/>
            </p:nvSpPr>
            <p:spPr bwMode="auto">
              <a:xfrm>
                <a:off x="3088" y="1557"/>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79" name="Oval 330">
                <a:extLst>
                  <a:ext uri="{FF2B5EF4-FFF2-40B4-BE49-F238E27FC236}">
                    <a16:creationId xmlns:a16="http://schemas.microsoft.com/office/drawing/2014/main" id="{21ACD557-07E3-4599-966D-909C4460AB7F}"/>
                  </a:ext>
                </a:extLst>
              </p:cNvPr>
              <p:cNvSpPr>
                <a:spLocks noChangeArrowheads="1"/>
              </p:cNvSpPr>
              <p:nvPr/>
            </p:nvSpPr>
            <p:spPr bwMode="auto">
              <a:xfrm>
                <a:off x="536" y="1642"/>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0" name="Oval 331">
                <a:extLst>
                  <a:ext uri="{FF2B5EF4-FFF2-40B4-BE49-F238E27FC236}">
                    <a16:creationId xmlns:a16="http://schemas.microsoft.com/office/drawing/2014/main" id="{87FA8D98-C9B4-4A9E-AA0F-D35078BE386C}"/>
                  </a:ext>
                </a:extLst>
              </p:cNvPr>
              <p:cNvSpPr>
                <a:spLocks noChangeArrowheads="1"/>
              </p:cNvSpPr>
              <p:nvPr/>
            </p:nvSpPr>
            <p:spPr bwMode="auto">
              <a:xfrm>
                <a:off x="619" y="1640"/>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1" name="Oval 332">
                <a:extLst>
                  <a:ext uri="{FF2B5EF4-FFF2-40B4-BE49-F238E27FC236}">
                    <a16:creationId xmlns:a16="http://schemas.microsoft.com/office/drawing/2014/main" id="{2083B34B-3E3A-48E4-B848-B72500C6A6AB}"/>
                  </a:ext>
                </a:extLst>
              </p:cNvPr>
              <p:cNvSpPr>
                <a:spLocks noChangeArrowheads="1"/>
              </p:cNvSpPr>
              <p:nvPr/>
            </p:nvSpPr>
            <p:spPr bwMode="auto">
              <a:xfrm>
                <a:off x="702" y="1637"/>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2" name="Oval 333">
                <a:extLst>
                  <a:ext uri="{FF2B5EF4-FFF2-40B4-BE49-F238E27FC236}">
                    <a16:creationId xmlns:a16="http://schemas.microsoft.com/office/drawing/2014/main" id="{9376B265-2C95-4E77-96FA-F6AEA1070BC0}"/>
                  </a:ext>
                </a:extLst>
              </p:cNvPr>
              <p:cNvSpPr>
                <a:spLocks noChangeArrowheads="1"/>
              </p:cNvSpPr>
              <p:nvPr/>
            </p:nvSpPr>
            <p:spPr bwMode="auto">
              <a:xfrm>
                <a:off x="784" y="1635"/>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3" name="Oval 334">
                <a:extLst>
                  <a:ext uri="{FF2B5EF4-FFF2-40B4-BE49-F238E27FC236}">
                    <a16:creationId xmlns:a16="http://schemas.microsoft.com/office/drawing/2014/main" id="{114486D5-893A-46FD-95D3-215C5D95496C}"/>
                  </a:ext>
                </a:extLst>
              </p:cNvPr>
              <p:cNvSpPr>
                <a:spLocks noChangeArrowheads="1"/>
              </p:cNvSpPr>
              <p:nvPr/>
            </p:nvSpPr>
            <p:spPr bwMode="auto">
              <a:xfrm>
                <a:off x="867" y="1632"/>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4" name="Oval 335">
                <a:extLst>
                  <a:ext uri="{FF2B5EF4-FFF2-40B4-BE49-F238E27FC236}">
                    <a16:creationId xmlns:a16="http://schemas.microsoft.com/office/drawing/2014/main" id="{FF3C6DA2-89CB-4945-8971-D06192EA8DD9}"/>
                  </a:ext>
                </a:extLst>
              </p:cNvPr>
              <p:cNvSpPr>
                <a:spLocks noChangeArrowheads="1"/>
              </p:cNvSpPr>
              <p:nvPr/>
            </p:nvSpPr>
            <p:spPr bwMode="auto">
              <a:xfrm>
                <a:off x="950" y="1630"/>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5" name="Oval 336">
                <a:extLst>
                  <a:ext uri="{FF2B5EF4-FFF2-40B4-BE49-F238E27FC236}">
                    <a16:creationId xmlns:a16="http://schemas.microsoft.com/office/drawing/2014/main" id="{13D882A9-F8B0-4A73-BB75-EE62128D7A81}"/>
                  </a:ext>
                </a:extLst>
              </p:cNvPr>
              <p:cNvSpPr>
                <a:spLocks noChangeArrowheads="1"/>
              </p:cNvSpPr>
              <p:nvPr/>
            </p:nvSpPr>
            <p:spPr bwMode="auto">
              <a:xfrm>
                <a:off x="1032" y="162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6" name="Oval 337">
                <a:extLst>
                  <a:ext uri="{FF2B5EF4-FFF2-40B4-BE49-F238E27FC236}">
                    <a16:creationId xmlns:a16="http://schemas.microsoft.com/office/drawing/2014/main" id="{DBC7F7E4-9558-4089-8344-D9F5EF17B582}"/>
                  </a:ext>
                </a:extLst>
              </p:cNvPr>
              <p:cNvSpPr>
                <a:spLocks noChangeArrowheads="1"/>
              </p:cNvSpPr>
              <p:nvPr/>
            </p:nvSpPr>
            <p:spPr bwMode="auto">
              <a:xfrm>
                <a:off x="1115" y="1625"/>
                <a:ext cx="37"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7" name="Oval 338">
                <a:extLst>
                  <a:ext uri="{FF2B5EF4-FFF2-40B4-BE49-F238E27FC236}">
                    <a16:creationId xmlns:a16="http://schemas.microsoft.com/office/drawing/2014/main" id="{EC4FCE67-BB18-4932-AA64-7CE56471B326}"/>
                  </a:ext>
                </a:extLst>
              </p:cNvPr>
              <p:cNvSpPr>
                <a:spLocks noChangeArrowheads="1"/>
              </p:cNvSpPr>
              <p:nvPr/>
            </p:nvSpPr>
            <p:spPr bwMode="auto">
              <a:xfrm>
                <a:off x="1197" y="162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8" name="Oval 339">
                <a:extLst>
                  <a:ext uri="{FF2B5EF4-FFF2-40B4-BE49-F238E27FC236}">
                    <a16:creationId xmlns:a16="http://schemas.microsoft.com/office/drawing/2014/main" id="{3F50CF88-D027-438F-A829-E63D0D61B67B}"/>
                  </a:ext>
                </a:extLst>
              </p:cNvPr>
              <p:cNvSpPr>
                <a:spLocks noChangeArrowheads="1"/>
              </p:cNvSpPr>
              <p:nvPr/>
            </p:nvSpPr>
            <p:spPr bwMode="auto">
              <a:xfrm>
                <a:off x="128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89" name="Oval 340">
                <a:extLst>
                  <a:ext uri="{FF2B5EF4-FFF2-40B4-BE49-F238E27FC236}">
                    <a16:creationId xmlns:a16="http://schemas.microsoft.com/office/drawing/2014/main" id="{A55CC3CC-FB23-4D3F-9529-AA1109B1C70A}"/>
                  </a:ext>
                </a:extLst>
              </p:cNvPr>
              <p:cNvSpPr>
                <a:spLocks noChangeArrowheads="1"/>
              </p:cNvSpPr>
              <p:nvPr/>
            </p:nvSpPr>
            <p:spPr bwMode="auto">
              <a:xfrm>
                <a:off x="136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0" name="Oval 341">
                <a:extLst>
                  <a:ext uri="{FF2B5EF4-FFF2-40B4-BE49-F238E27FC236}">
                    <a16:creationId xmlns:a16="http://schemas.microsoft.com/office/drawing/2014/main" id="{AC6753CC-48BD-4152-9EE9-DAF09B970189}"/>
                  </a:ext>
                </a:extLst>
              </p:cNvPr>
              <p:cNvSpPr>
                <a:spLocks noChangeArrowheads="1"/>
              </p:cNvSpPr>
              <p:nvPr/>
            </p:nvSpPr>
            <p:spPr bwMode="auto">
              <a:xfrm>
                <a:off x="1445" y="1616"/>
                <a:ext cx="57" cy="5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1" name="Oval 342">
                <a:extLst>
                  <a:ext uri="{FF2B5EF4-FFF2-40B4-BE49-F238E27FC236}">
                    <a16:creationId xmlns:a16="http://schemas.microsoft.com/office/drawing/2014/main" id="{4B36ADF6-6931-411D-8916-60F9DE473A87}"/>
                  </a:ext>
                </a:extLst>
              </p:cNvPr>
              <p:cNvSpPr>
                <a:spLocks noChangeArrowheads="1"/>
              </p:cNvSpPr>
              <p:nvPr/>
            </p:nvSpPr>
            <p:spPr bwMode="auto">
              <a:xfrm>
                <a:off x="1528"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2" name="Oval 343">
                <a:extLst>
                  <a:ext uri="{FF2B5EF4-FFF2-40B4-BE49-F238E27FC236}">
                    <a16:creationId xmlns:a16="http://schemas.microsoft.com/office/drawing/2014/main" id="{300B3AC8-1F10-4870-8594-F23E8291EEA1}"/>
                  </a:ext>
                </a:extLst>
              </p:cNvPr>
              <p:cNvSpPr>
                <a:spLocks noChangeArrowheads="1"/>
              </p:cNvSpPr>
              <p:nvPr/>
            </p:nvSpPr>
            <p:spPr bwMode="auto">
              <a:xfrm>
                <a:off x="1611" y="1612"/>
                <a:ext cx="65" cy="6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3" name="Oval 344">
                <a:extLst>
                  <a:ext uri="{FF2B5EF4-FFF2-40B4-BE49-F238E27FC236}">
                    <a16:creationId xmlns:a16="http://schemas.microsoft.com/office/drawing/2014/main" id="{226EF792-467E-43A0-9341-CDCE78E4125A}"/>
                  </a:ext>
                </a:extLst>
              </p:cNvPr>
              <p:cNvSpPr>
                <a:spLocks noChangeArrowheads="1"/>
              </p:cNvSpPr>
              <p:nvPr/>
            </p:nvSpPr>
            <p:spPr bwMode="auto">
              <a:xfrm>
                <a:off x="169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4" name="Oval 345">
                <a:extLst>
                  <a:ext uri="{FF2B5EF4-FFF2-40B4-BE49-F238E27FC236}">
                    <a16:creationId xmlns:a16="http://schemas.microsoft.com/office/drawing/2014/main" id="{1AA24BE0-C186-43D3-B2F3-FB958DEEC95B}"/>
                  </a:ext>
                </a:extLst>
              </p:cNvPr>
              <p:cNvSpPr>
                <a:spLocks noChangeArrowheads="1"/>
              </p:cNvSpPr>
              <p:nvPr/>
            </p:nvSpPr>
            <p:spPr bwMode="auto">
              <a:xfrm>
                <a:off x="1779" y="161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5" name="Oval 346">
                <a:extLst>
                  <a:ext uri="{FF2B5EF4-FFF2-40B4-BE49-F238E27FC236}">
                    <a16:creationId xmlns:a16="http://schemas.microsoft.com/office/drawing/2014/main" id="{A1F55A6C-25C1-4FB5-BBD5-667AA638641A}"/>
                  </a:ext>
                </a:extLst>
              </p:cNvPr>
              <p:cNvSpPr>
                <a:spLocks noChangeArrowheads="1"/>
              </p:cNvSpPr>
              <p:nvPr/>
            </p:nvSpPr>
            <p:spPr bwMode="auto">
              <a:xfrm>
                <a:off x="1865" y="1610"/>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6" name="Oval 347">
                <a:extLst>
                  <a:ext uri="{FF2B5EF4-FFF2-40B4-BE49-F238E27FC236}">
                    <a16:creationId xmlns:a16="http://schemas.microsoft.com/office/drawing/2014/main" id="{7B146EE8-6233-421B-AB6F-EF02B353BBA6}"/>
                  </a:ext>
                </a:extLst>
              </p:cNvPr>
              <p:cNvSpPr>
                <a:spLocks noChangeArrowheads="1"/>
              </p:cNvSpPr>
              <p:nvPr/>
            </p:nvSpPr>
            <p:spPr bwMode="auto">
              <a:xfrm>
                <a:off x="1952" y="161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7" name="Oval 348">
                <a:extLst>
                  <a:ext uri="{FF2B5EF4-FFF2-40B4-BE49-F238E27FC236}">
                    <a16:creationId xmlns:a16="http://schemas.microsoft.com/office/drawing/2014/main" id="{6AE8587E-0B51-4552-9EE1-7A0980D0EDD3}"/>
                  </a:ext>
                </a:extLst>
              </p:cNvPr>
              <p:cNvSpPr>
                <a:spLocks noChangeArrowheads="1"/>
              </p:cNvSpPr>
              <p:nvPr/>
            </p:nvSpPr>
            <p:spPr bwMode="auto">
              <a:xfrm>
                <a:off x="2039" y="161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8" name="Oval 349">
                <a:extLst>
                  <a:ext uri="{FF2B5EF4-FFF2-40B4-BE49-F238E27FC236}">
                    <a16:creationId xmlns:a16="http://schemas.microsoft.com/office/drawing/2014/main" id="{D84904A8-3899-4A76-8ED6-22EFBECDAE83}"/>
                  </a:ext>
                </a:extLst>
              </p:cNvPr>
              <p:cNvSpPr>
                <a:spLocks noChangeArrowheads="1"/>
              </p:cNvSpPr>
              <p:nvPr/>
            </p:nvSpPr>
            <p:spPr bwMode="auto">
              <a:xfrm>
                <a:off x="2126" y="161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399" name="Oval 350">
                <a:extLst>
                  <a:ext uri="{FF2B5EF4-FFF2-40B4-BE49-F238E27FC236}">
                    <a16:creationId xmlns:a16="http://schemas.microsoft.com/office/drawing/2014/main" id="{21EE6621-C9A7-4DBA-952A-279D576BF2B5}"/>
                  </a:ext>
                </a:extLst>
              </p:cNvPr>
              <p:cNvSpPr>
                <a:spLocks noChangeArrowheads="1"/>
              </p:cNvSpPr>
              <p:nvPr/>
            </p:nvSpPr>
            <p:spPr bwMode="auto">
              <a:xfrm>
                <a:off x="2213" y="1618"/>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0" name="Oval 351">
                <a:extLst>
                  <a:ext uri="{FF2B5EF4-FFF2-40B4-BE49-F238E27FC236}">
                    <a16:creationId xmlns:a16="http://schemas.microsoft.com/office/drawing/2014/main" id="{498C9F21-B3B5-4E74-B07E-29C9CB55F824}"/>
                  </a:ext>
                </a:extLst>
              </p:cNvPr>
              <p:cNvSpPr>
                <a:spLocks noChangeArrowheads="1"/>
              </p:cNvSpPr>
              <p:nvPr/>
            </p:nvSpPr>
            <p:spPr bwMode="auto">
              <a:xfrm>
                <a:off x="2300" y="1620"/>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1" name="Oval 352">
                <a:extLst>
                  <a:ext uri="{FF2B5EF4-FFF2-40B4-BE49-F238E27FC236}">
                    <a16:creationId xmlns:a16="http://schemas.microsoft.com/office/drawing/2014/main" id="{168D7B66-4B84-4407-A69F-97CB5FF86408}"/>
                  </a:ext>
                </a:extLst>
              </p:cNvPr>
              <p:cNvSpPr>
                <a:spLocks noChangeArrowheads="1"/>
              </p:cNvSpPr>
              <p:nvPr/>
            </p:nvSpPr>
            <p:spPr bwMode="auto">
              <a:xfrm>
                <a:off x="2387" y="1622"/>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2" name="Oval 353">
                <a:extLst>
                  <a:ext uri="{FF2B5EF4-FFF2-40B4-BE49-F238E27FC236}">
                    <a16:creationId xmlns:a16="http://schemas.microsoft.com/office/drawing/2014/main" id="{881BE711-F628-4A76-9220-ADD0336D6302}"/>
                  </a:ext>
                </a:extLst>
              </p:cNvPr>
              <p:cNvSpPr>
                <a:spLocks noChangeArrowheads="1"/>
              </p:cNvSpPr>
              <p:nvPr/>
            </p:nvSpPr>
            <p:spPr bwMode="auto">
              <a:xfrm>
                <a:off x="2475" y="1625"/>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3" name="Oval 354">
                <a:extLst>
                  <a:ext uri="{FF2B5EF4-FFF2-40B4-BE49-F238E27FC236}">
                    <a16:creationId xmlns:a16="http://schemas.microsoft.com/office/drawing/2014/main" id="{E92730EB-C284-49F5-A963-86EFEAA25EE3}"/>
                  </a:ext>
                </a:extLst>
              </p:cNvPr>
              <p:cNvSpPr>
                <a:spLocks noChangeArrowheads="1"/>
              </p:cNvSpPr>
              <p:nvPr/>
            </p:nvSpPr>
            <p:spPr bwMode="auto">
              <a:xfrm>
                <a:off x="2563" y="1627"/>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4" name="Oval 355">
                <a:extLst>
                  <a:ext uri="{FF2B5EF4-FFF2-40B4-BE49-F238E27FC236}">
                    <a16:creationId xmlns:a16="http://schemas.microsoft.com/office/drawing/2014/main" id="{4B32D851-C7BD-409C-9B8B-ED63B1101E3A}"/>
                  </a:ext>
                </a:extLst>
              </p:cNvPr>
              <p:cNvSpPr>
                <a:spLocks noChangeArrowheads="1"/>
              </p:cNvSpPr>
              <p:nvPr/>
            </p:nvSpPr>
            <p:spPr bwMode="auto">
              <a:xfrm>
                <a:off x="2650" y="1630"/>
                <a:ext cx="29"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5" name="Oval 356">
                <a:extLst>
                  <a:ext uri="{FF2B5EF4-FFF2-40B4-BE49-F238E27FC236}">
                    <a16:creationId xmlns:a16="http://schemas.microsoft.com/office/drawing/2014/main" id="{5308E493-BE91-43F2-AD3C-BCA9193F161D}"/>
                  </a:ext>
                </a:extLst>
              </p:cNvPr>
              <p:cNvSpPr>
                <a:spLocks noChangeArrowheads="1"/>
              </p:cNvSpPr>
              <p:nvPr/>
            </p:nvSpPr>
            <p:spPr bwMode="auto">
              <a:xfrm>
                <a:off x="2737" y="1632"/>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6" name="Oval 357">
                <a:extLst>
                  <a:ext uri="{FF2B5EF4-FFF2-40B4-BE49-F238E27FC236}">
                    <a16:creationId xmlns:a16="http://schemas.microsoft.com/office/drawing/2014/main" id="{23A55F2C-798B-41E7-A3C9-A376BBFCC51F}"/>
                  </a:ext>
                </a:extLst>
              </p:cNvPr>
              <p:cNvSpPr>
                <a:spLocks noChangeArrowheads="1"/>
              </p:cNvSpPr>
              <p:nvPr/>
            </p:nvSpPr>
            <p:spPr bwMode="auto">
              <a:xfrm>
                <a:off x="2825" y="163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7" name="Oval 358">
                <a:extLst>
                  <a:ext uri="{FF2B5EF4-FFF2-40B4-BE49-F238E27FC236}">
                    <a16:creationId xmlns:a16="http://schemas.microsoft.com/office/drawing/2014/main" id="{30EF4719-FEDC-4DF1-BE42-C742C9327E9B}"/>
                  </a:ext>
                </a:extLst>
              </p:cNvPr>
              <p:cNvSpPr>
                <a:spLocks noChangeArrowheads="1"/>
              </p:cNvSpPr>
              <p:nvPr/>
            </p:nvSpPr>
            <p:spPr bwMode="auto">
              <a:xfrm>
                <a:off x="2912" y="1637"/>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8" name="Oval 359">
                <a:extLst>
                  <a:ext uri="{FF2B5EF4-FFF2-40B4-BE49-F238E27FC236}">
                    <a16:creationId xmlns:a16="http://schemas.microsoft.com/office/drawing/2014/main" id="{CF3AB54D-44FE-40D9-8B00-60C43DB2E456}"/>
                  </a:ext>
                </a:extLst>
              </p:cNvPr>
              <p:cNvSpPr>
                <a:spLocks noChangeArrowheads="1"/>
              </p:cNvSpPr>
              <p:nvPr/>
            </p:nvSpPr>
            <p:spPr bwMode="auto">
              <a:xfrm>
                <a:off x="3000" y="164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09" name="Oval 360">
                <a:extLst>
                  <a:ext uri="{FF2B5EF4-FFF2-40B4-BE49-F238E27FC236}">
                    <a16:creationId xmlns:a16="http://schemas.microsoft.com/office/drawing/2014/main" id="{555AF268-D080-418D-9D53-FAE34BC874BB}"/>
                  </a:ext>
                </a:extLst>
              </p:cNvPr>
              <p:cNvSpPr>
                <a:spLocks noChangeArrowheads="1"/>
              </p:cNvSpPr>
              <p:nvPr/>
            </p:nvSpPr>
            <p:spPr bwMode="auto">
              <a:xfrm>
                <a:off x="3087" y="1642"/>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0" name="Oval 361">
                <a:extLst>
                  <a:ext uri="{FF2B5EF4-FFF2-40B4-BE49-F238E27FC236}">
                    <a16:creationId xmlns:a16="http://schemas.microsoft.com/office/drawing/2014/main" id="{99377E2E-B5A4-4A34-883F-83D4EAEF93C8}"/>
                  </a:ext>
                </a:extLst>
              </p:cNvPr>
              <p:cNvSpPr>
                <a:spLocks noChangeArrowheads="1"/>
              </p:cNvSpPr>
              <p:nvPr/>
            </p:nvSpPr>
            <p:spPr bwMode="auto">
              <a:xfrm>
                <a:off x="3174" y="164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1" name="Oval 362">
                <a:extLst>
                  <a:ext uri="{FF2B5EF4-FFF2-40B4-BE49-F238E27FC236}">
                    <a16:creationId xmlns:a16="http://schemas.microsoft.com/office/drawing/2014/main" id="{CAB14DB7-6AE5-42B9-9DB7-9B657AAEB418}"/>
                  </a:ext>
                </a:extLst>
              </p:cNvPr>
              <p:cNvSpPr>
                <a:spLocks noChangeArrowheads="1"/>
              </p:cNvSpPr>
              <p:nvPr/>
            </p:nvSpPr>
            <p:spPr bwMode="auto">
              <a:xfrm>
                <a:off x="453"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2" name="Oval 363">
                <a:extLst>
                  <a:ext uri="{FF2B5EF4-FFF2-40B4-BE49-F238E27FC236}">
                    <a16:creationId xmlns:a16="http://schemas.microsoft.com/office/drawing/2014/main" id="{A3FFD370-F33C-4880-A3A5-8C7AC27EEEE6}"/>
                  </a:ext>
                </a:extLst>
              </p:cNvPr>
              <p:cNvSpPr>
                <a:spLocks noChangeArrowheads="1"/>
              </p:cNvSpPr>
              <p:nvPr/>
            </p:nvSpPr>
            <p:spPr bwMode="auto">
              <a:xfrm>
                <a:off x="536" y="1727"/>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3" name="Oval 364">
                <a:extLst>
                  <a:ext uri="{FF2B5EF4-FFF2-40B4-BE49-F238E27FC236}">
                    <a16:creationId xmlns:a16="http://schemas.microsoft.com/office/drawing/2014/main" id="{B08E95C7-0035-4E2B-B0BB-99F61900C0B1}"/>
                  </a:ext>
                </a:extLst>
              </p:cNvPr>
              <p:cNvSpPr>
                <a:spLocks noChangeArrowheads="1"/>
              </p:cNvSpPr>
              <p:nvPr/>
            </p:nvSpPr>
            <p:spPr bwMode="auto">
              <a:xfrm>
                <a:off x="619"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4" name="Oval 365">
                <a:extLst>
                  <a:ext uri="{FF2B5EF4-FFF2-40B4-BE49-F238E27FC236}">
                    <a16:creationId xmlns:a16="http://schemas.microsoft.com/office/drawing/2014/main" id="{CB88E4D1-F7B3-4708-9142-25682A76F36C}"/>
                  </a:ext>
                </a:extLst>
              </p:cNvPr>
              <p:cNvSpPr>
                <a:spLocks noChangeArrowheads="1"/>
              </p:cNvSpPr>
              <p:nvPr/>
            </p:nvSpPr>
            <p:spPr bwMode="auto">
              <a:xfrm>
                <a:off x="701" y="172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5" name="Oval 366">
                <a:extLst>
                  <a:ext uri="{FF2B5EF4-FFF2-40B4-BE49-F238E27FC236}">
                    <a16:creationId xmlns:a16="http://schemas.microsoft.com/office/drawing/2014/main" id="{3A7530D1-FC64-491D-BB2B-8C56F1406F4D}"/>
                  </a:ext>
                </a:extLst>
              </p:cNvPr>
              <p:cNvSpPr>
                <a:spLocks noChangeArrowheads="1"/>
              </p:cNvSpPr>
              <p:nvPr/>
            </p:nvSpPr>
            <p:spPr bwMode="auto">
              <a:xfrm>
                <a:off x="784"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6" name="Oval 367">
                <a:extLst>
                  <a:ext uri="{FF2B5EF4-FFF2-40B4-BE49-F238E27FC236}">
                    <a16:creationId xmlns:a16="http://schemas.microsoft.com/office/drawing/2014/main" id="{27926E35-D2F1-4515-BCEB-C8937D9D4BD7}"/>
                  </a:ext>
                </a:extLst>
              </p:cNvPr>
              <p:cNvSpPr>
                <a:spLocks noChangeArrowheads="1"/>
              </p:cNvSpPr>
              <p:nvPr/>
            </p:nvSpPr>
            <p:spPr bwMode="auto">
              <a:xfrm>
                <a:off x="867" y="1717"/>
                <a:ext cx="23"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7" name="Oval 368">
                <a:extLst>
                  <a:ext uri="{FF2B5EF4-FFF2-40B4-BE49-F238E27FC236}">
                    <a16:creationId xmlns:a16="http://schemas.microsoft.com/office/drawing/2014/main" id="{4DFE4147-EEA3-4656-8D84-711E6A59EB71}"/>
                  </a:ext>
                </a:extLst>
              </p:cNvPr>
              <p:cNvSpPr>
                <a:spLocks noChangeArrowheads="1"/>
              </p:cNvSpPr>
              <p:nvPr/>
            </p:nvSpPr>
            <p:spPr bwMode="auto">
              <a:xfrm>
                <a:off x="949"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8" name="Oval 369">
                <a:extLst>
                  <a:ext uri="{FF2B5EF4-FFF2-40B4-BE49-F238E27FC236}">
                    <a16:creationId xmlns:a16="http://schemas.microsoft.com/office/drawing/2014/main" id="{BD82A78C-52ED-4FBA-BE5C-8CB07F615FF5}"/>
                  </a:ext>
                </a:extLst>
              </p:cNvPr>
              <p:cNvSpPr>
                <a:spLocks noChangeArrowheads="1"/>
              </p:cNvSpPr>
              <p:nvPr/>
            </p:nvSpPr>
            <p:spPr bwMode="auto">
              <a:xfrm>
                <a:off x="1032" y="171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19" name="Oval 370">
                <a:extLst>
                  <a:ext uri="{FF2B5EF4-FFF2-40B4-BE49-F238E27FC236}">
                    <a16:creationId xmlns:a16="http://schemas.microsoft.com/office/drawing/2014/main" id="{49C63990-1AA6-4859-956C-44E3E1D231FD}"/>
                  </a:ext>
                </a:extLst>
              </p:cNvPr>
              <p:cNvSpPr>
                <a:spLocks noChangeArrowheads="1"/>
              </p:cNvSpPr>
              <p:nvPr/>
            </p:nvSpPr>
            <p:spPr bwMode="auto">
              <a:xfrm>
                <a:off x="1114" y="171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0" name="Oval 371">
                <a:extLst>
                  <a:ext uri="{FF2B5EF4-FFF2-40B4-BE49-F238E27FC236}">
                    <a16:creationId xmlns:a16="http://schemas.microsoft.com/office/drawing/2014/main" id="{B40E5530-32DB-4BBD-8B7F-25FC2E809C16}"/>
                  </a:ext>
                </a:extLst>
              </p:cNvPr>
              <p:cNvSpPr>
                <a:spLocks noChangeArrowheads="1"/>
              </p:cNvSpPr>
              <p:nvPr/>
            </p:nvSpPr>
            <p:spPr bwMode="auto">
              <a:xfrm>
                <a:off x="1197" y="170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1" name="Oval 372">
                <a:extLst>
                  <a:ext uri="{FF2B5EF4-FFF2-40B4-BE49-F238E27FC236}">
                    <a16:creationId xmlns:a16="http://schemas.microsoft.com/office/drawing/2014/main" id="{615CDAB1-8A89-467E-AB16-25534E3BFA05}"/>
                  </a:ext>
                </a:extLst>
              </p:cNvPr>
              <p:cNvSpPr>
                <a:spLocks noChangeArrowheads="1"/>
              </p:cNvSpPr>
              <p:nvPr/>
            </p:nvSpPr>
            <p:spPr bwMode="auto">
              <a:xfrm>
                <a:off x="1279" y="1705"/>
                <a:ext cx="49"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2" name="Oval 373">
                <a:extLst>
                  <a:ext uri="{FF2B5EF4-FFF2-40B4-BE49-F238E27FC236}">
                    <a16:creationId xmlns:a16="http://schemas.microsoft.com/office/drawing/2014/main" id="{6BACF808-C2B4-46D2-9414-3FC839473A92}"/>
                  </a:ext>
                </a:extLst>
              </p:cNvPr>
              <p:cNvSpPr>
                <a:spLocks noChangeArrowheads="1"/>
              </p:cNvSpPr>
              <p:nvPr/>
            </p:nvSpPr>
            <p:spPr bwMode="auto">
              <a:xfrm>
                <a:off x="1362" y="1702"/>
                <a:ext cx="53"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3" name="Oval 374">
                <a:extLst>
                  <a:ext uri="{FF2B5EF4-FFF2-40B4-BE49-F238E27FC236}">
                    <a16:creationId xmlns:a16="http://schemas.microsoft.com/office/drawing/2014/main" id="{59C938A3-B675-4B0D-9DF4-78B01AB609CD}"/>
                  </a:ext>
                </a:extLst>
              </p:cNvPr>
              <p:cNvSpPr>
                <a:spLocks noChangeArrowheads="1"/>
              </p:cNvSpPr>
              <p:nvPr/>
            </p:nvSpPr>
            <p:spPr bwMode="auto">
              <a:xfrm>
                <a:off x="144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4" name="Oval 375">
                <a:extLst>
                  <a:ext uri="{FF2B5EF4-FFF2-40B4-BE49-F238E27FC236}">
                    <a16:creationId xmlns:a16="http://schemas.microsoft.com/office/drawing/2014/main" id="{2AD1A92B-4A47-4C6C-8AC7-97A6D0A27E92}"/>
                  </a:ext>
                </a:extLst>
              </p:cNvPr>
              <p:cNvSpPr>
                <a:spLocks noChangeArrowheads="1"/>
              </p:cNvSpPr>
              <p:nvPr/>
            </p:nvSpPr>
            <p:spPr bwMode="auto">
              <a:xfrm>
                <a:off x="1527" y="169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5" name="Oval 376">
                <a:extLst>
                  <a:ext uri="{FF2B5EF4-FFF2-40B4-BE49-F238E27FC236}">
                    <a16:creationId xmlns:a16="http://schemas.microsoft.com/office/drawing/2014/main" id="{93F831CF-26CC-4335-9995-9263D5E47B18}"/>
                  </a:ext>
                </a:extLst>
              </p:cNvPr>
              <p:cNvSpPr>
                <a:spLocks noChangeArrowheads="1"/>
              </p:cNvSpPr>
              <p:nvPr/>
            </p:nvSpPr>
            <p:spPr bwMode="auto">
              <a:xfrm>
                <a:off x="161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6" name="Oval 377">
                <a:extLst>
                  <a:ext uri="{FF2B5EF4-FFF2-40B4-BE49-F238E27FC236}">
                    <a16:creationId xmlns:a16="http://schemas.microsoft.com/office/drawing/2014/main" id="{61F9C302-37AC-413A-82F9-3EE5D69708C5}"/>
                  </a:ext>
                </a:extLst>
              </p:cNvPr>
              <p:cNvSpPr>
                <a:spLocks noChangeArrowheads="1"/>
              </p:cNvSpPr>
              <p:nvPr/>
            </p:nvSpPr>
            <p:spPr bwMode="auto">
              <a:xfrm>
                <a:off x="1693" y="1694"/>
                <a:ext cx="72" cy="7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7" name="Oval 378">
                <a:extLst>
                  <a:ext uri="{FF2B5EF4-FFF2-40B4-BE49-F238E27FC236}">
                    <a16:creationId xmlns:a16="http://schemas.microsoft.com/office/drawing/2014/main" id="{6285CDC3-386C-42EC-8F08-C294A8A2ABF9}"/>
                  </a:ext>
                </a:extLst>
              </p:cNvPr>
              <p:cNvSpPr>
                <a:spLocks noChangeArrowheads="1"/>
              </p:cNvSpPr>
              <p:nvPr/>
            </p:nvSpPr>
            <p:spPr bwMode="auto">
              <a:xfrm>
                <a:off x="1777" y="1692"/>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8" name="Oval 379">
                <a:extLst>
                  <a:ext uri="{FF2B5EF4-FFF2-40B4-BE49-F238E27FC236}">
                    <a16:creationId xmlns:a16="http://schemas.microsoft.com/office/drawing/2014/main" id="{778A4FC7-FC28-4F76-9994-B1752EA02FAC}"/>
                  </a:ext>
                </a:extLst>
              </p:cNvPr>
              <p:cNvSpPr>
                <a:spLocks noChangeArrowheads="1"/>
              </p:cNvSpPr>
              <p:nvPr/>
            </p:nvSpPr>
            <p:spPr bwMode="auto">
              <a:xfrm>
                <a:off x="1863" y="1693"/>
                <a:ext cx="72" cy="7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29" name="Oval 380">
                <a:extLst>
                  <a:ext uri="{FF2B5EF4-FFF2-40B4-BE49-F238E27FC236}">
                    <a16:creationId xmlns:a16="http://schemas.microsoft.com/office/drawing/2014/main" id="{CDFC67E6-274E-4614-8B12-1A5A3B636E71}"/>
                  </a:ext>
                </a:extLst>
              </p:cNvPr>
              <p:cNvSpPr>
                <a:spLocks noChangeArrowheads="1"/>
              </p:cNvSpPr>
              <p:nvPr/>
            </p:nvSpPr>
            <p:spPr bwMode="auto">
              <a:xfrm>
                <a:off x="1950" y="1695"/>
                <a:ext cx="68" cy="6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0" name="Oval 381">
                <a:extLst>
                  <a:ext uri="{FF2B5EF4-FFF2-40B4-BE49-F238E27FC236}">
                    <a16:creationId xmlns:a16="http://schemas.microsoft.com/office/drawing/2014/main" id="{B7F1F2D4-379F-494B-8C8E-1B0468131BB3}"/>
                  </a:ext>
                </a:extLst>
              </p:cNvPr>
              <p:cNvSpPr>
                <a:spLocks noChangeArrowheads="1"/>
              </p:cNvSpPr>
              <p:nvPr/>
            </p:nvSpPr>
            <p:spPr bwMode="auto">
              <a:xfrm>
                <a:off x="2037" y="169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1" name="Oval 382">
                <a:extLst>
                  <a:ext uri="{FF2B5EF4-FFF2-40B4-BE49-F238E27FC236}">
                    <a16:creationId xmlns:a16="http://schemas.microsoft.com/office/drawing/2014/main" id="{4065D840-11A4-46C6-8F14-FB87AD06546C}"/>
                  </a:ext>
                </a:extLst>
              </p:cNvPr>
              <p:cNvSpPr>
                <a:spLocks noChangeArrowheads="1"/>
              </p:cNvSpPr>
              <p:nvPr/>
            </p:nvSpPr>
            <p:spPr bwMode="auto">
              <a:xfrm>
                <a:off x="2125" y="170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2" name="Oval 383">
                <a:extLst>
                  <a:ext uri="{FF2B5EF4-FFF2-40B4-BE49-F238E27FC236}">
                    <a16:creationId xmlns:a16="http://schemas.microsoft.com/office/drawing/2014/main" id="{F21055E9-19C3-44A4-9314-3F56D46E31F6}"/>
                  </a:ext>
                </a:extLst>
              </p:cNvPr>
              <p:cNvSpPr>
                <a:spLocks noChangeArrowheads="1"/>
              </p:cNvSpPr>
              <p:nvPr/>
            </p:nvSpPr>
            <p:spPr bwMode="auto">
              <a:xfrm>
                <a:off x="2212" y="1702"/>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3" name="Oval 384">
                <a:extLst>
                  <a:ext uri="{FF2B5EF4-FFF2-40B4-BE49-F238E27FC236}">
                    <a16:creationId xmlns:a16="http://schemas.microsoft.com/office/drawing/2014/main" id="{A887CC8D-EF5C-4765-8ADC-2AD61DF9E09C}"/>
                  </a:ext>
                </a:extLst>
              </p:cNvPr>
              <p:cNvSpPr>
                <a:spLocks noChangeArrowheads="1"/>
              </p:cNvSpPr>
              <p:nvPr/>
            </p:nvSpPr>
            <p:spPr bwMode="auto">
              <a:xfrm>
                <a:off x="2300" y="170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4" name="Oval 385">
                <a:extLst>
                  <a:ext uri="{FF2B5EF4-FFF2-40B4-BE49-F238E27FC236}">
                    <a16:creationId xmlns:a16="http://schemas.microsoft.com/office/drawing/2014/main" id="{F9D3DB0C-3136-4B1A-B48D-A7FDEEED9B03}"/>
                  </a:ext>
                </a:extLst>
              </p:cNvPr>
              <p:cNvSpPr>
                <a:spLocks noChangeArrowheads="1"/>
              </p:cNvSpPr>
              <p:nvPr/>
            </p:nvSpPr>
            <p:spPr bwMode="auto">
              <a:xfrm>
                <a:off x="2387" y="1707"/>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5" name="Oval 386">
                <a:extLst>
                  <a:ext uri="{FF2B5EF4-FFF2-40B4-BE49-F238E27FC236}">
                    <a16:creationId xmlns:a16="http://schemas.microsoft.com/office/drawing/2014/main" id="{8DFA30A8-CE86-4D5E-B827-FA17D1B09BC1}"/>
                  </a:ext>
                </a:extLst>
              </p:cNvPr>
              <p:cNvSpPr>
                <a:spLocks noChangeArrowheads="1"/>
              </p:cNvSpPr>
              <p:nvPr/>
            </p:nvSpPr>
            <p:spPr bwMode="auto">
              <a:xfrm>
                <a:off x="2474" y="171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6" name="Oval 387">
                <a:extLst>
                  <a:ext uri="{FF2B5EF4-FFF2-40B4-BE49-F238E27FC236}">
                    <a16:creationId xmlns:a16="http://schemas.microsoft.com/office/drawing/2014/main" id="{78990482-4167-4DDA-A6E2-5C5E8760F466}"/>
                  </a:ext>
                </a:extLst>
              </p:cNvPr>
              <p:cNvSpPr>
                <a:spLocks noChangeArrowheads="1"/>
              </p:cNvSpPr>
              <p:nvPr/>
            </p:nvSpPr>
            <p:spPr bwMode="auto">
              <a:xfrm>
                <a:off x="2562" y="171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7" name="Oval 388">
                <a:extLst>
                  <a:ext uri="{FF2B5EF4-FFF2-40B4-BE49-F238E27FC236}">
                    <a16:creationId xmlns:a16="http://schemas.microsoft.com/office/drawing/2014/main" id="{EAD89EAF-E384-4031-A66B-D3144F3CF325}"/>
                  </a:ext>
                </a:extLst>
              </p:cNvPr>
              <p:cNvSpPr>
                <a:spLocks noChangeArrowheads="1"/>
              </p:cNvSpPr>
              <p:nvPr/>
            </p:nvSpPr>
            <p:spPr bwMode="auto">
              <a:xfrm>
                <a:off x="2650" y="171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8" name="Oval 389">
                <a:extLst>
                  <a:ext uri="{FF2B5EF4-FFF2-40B4-BE49-F238E27FC236}">
                    <a16:creationId xmlns:a16="http://schemas.microsoft.com/office/drawing/2014/main" id="{D483273F-86F0-40D9-951C-F7737A6A20EC}"/>
                  </a:ext>
                </a:extLst>
              </p:cNvPr>
              <p:cNvSpPr>
                <a:spLocks noChangeArrowheads="1"/>
              </p:cNvSpPr>
              <p:nvPr/>
            </p:nvSpPr>
            <p:spPr bwMode="auto">
              <a:xfrm>
                <a:off x="2737" y="1717"/>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39" name="Oval 390">
                <a:extLst>
                  <a:ext uri="{FF2B5EF4-FFF2-40B4-BE49-F238E27FC236}">
                    <a16:creationId xmlns:a16="http://schemas.microsoft.com/office/drawing/2014/main" id="{572FB946-2B9D-4D5C-8423-0AB5DC409654}"/>
                  </a:ext>
                </a:extLst>
              </p:cNvPr>
              <p:cNvSpPr>
                <a:spLocks noChangeArrowheads="1"/>
              </p:cNvSpPr>
              <p:nvPr/>
            </p:nvSpPr>
            <p:spPr bwMode="auto">
              <a:xfrm>
                <a:off x="2825" y="172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0" name="Oval 391">
                <a:extLst>
                  <a:ext uri="{FF2B5EF4-FFF2-40B4-BE49-F238E27FC236}">
                    <a16:creationId xmlns:a16="http://schemas.microsoft.com/office/drawing/2014/main" id="{91247494-459F-497A-88E8-7BF3BADB5D55}"/>
                  </a:ext>
                </a:extLst>
              </p:cNvPr>
              <p:cNvSpPr>
                <a:spLocks noChangeArrowheads="1"/>
              </p:cNvSpPr>
              <p:nvPr/>
            </p:nvSpPr>
            <p:spPr bwMode="auto">
              <a:xfrm>
                <a:off x="2912" y="172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1" name="Oval 392">
                <a:extLst>
                  <a:ext uri="{FF2B5EF4-FFF2-40B4-BE49-F238E27FC236}">
                    <a16:creationId xmlns:a16="http://schemas.microsoft.com/office/drawing/2014/main" id="{D1224D4A-A96E-493C-80F6-50F63CD3D387}"/>
                  </a:ext>
                </a:extLst>
              </p:cNvPr>
              <p:cNvSpPr>
                <a:spLocks noChangeArrowheads="1"/>
              </p:cNvSpPr>
              <p:nvPr/>
            </p:nvSpPr>
            <p:spPr bwMode="auto">
              <a:xfrm>
                <a:off x="3000" y="172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2" name="Oval 393">
                <a:extLst>
                  <a:ext uri="{FF2B5EF4-FFF2-40B4-BE49-F238E27FC236}">
                    <a16:creationId xmlns:a16="http://schemas.microsoft.com/office/drawing/2014/main" id="{4DD71517-0B28-4AC7-9E7F-013C6B631D94}"/>
                  </a:ext>
                </a:extLst>
              </p:cNvPr>
              <p:cNvSpPr>
                <a:spLocks noChangeArrowheads="1"/>
              </p:cNvSpPr>
              <p:nvPr/>
            </p:nvSpPr>
            <p:spPr bwMode="auto">
              <a:xfrm>
                <a:off x="3087" y="1727"/>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3" name="Oval 394">
                <a:extLst>
                  <a:ext uri="{FF2B5EF4-FFF2-40B4-BE49-F238E27FC236}">
                    <a16:creationId xmlns:a16="http://schemas.microsoft.com/office/drawing/2014/main" id="{D3A5236F-8ED2-48D3-A801-819959390FAB}"/>
                  </a:ext>
                </a:extLst>
              </p:cNvPr>
              <p:cNvSpPr>
                <a:spLocks noChangeArrowheads="1"/>
              </p:cNvSpPr>
              <p:nvPr/>
            </p:nvSpPr>
            <p:spPr bwMode="auto">
              <a:xfrm>
                <a:off x="3174" y="17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4" name="Oval 395">
                <a:extLst>
                  <a:ext uri="{FF2B5EF4-FFF2-40B4-BE49-F238E27FC236}">
                    <a16:creationId xmlns:a16="http://schemas.microsoft.com/office/drawing/2014/main" id="{285F5736-2DCC-4201-84F9-225711D35A1F}"/>
                  </a:ext>
                </a:extLst>
              </p:cNvPr>
              <p:cNvSpPr>
                <a:spLocks noChangeArrowheads="1"/>
              </p:cNvSpPr>
              <p:nvPr/>
            </p:nvSpPr>
            <p:spPr bwMode="auto">
              <a:xfrm>
                <a:off x="453"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5" name="Oval 396">
                <a:extLst>
                  <a:ext uri="{FF2B5EF4-FFF2-40B4-BE49-F238E27FC236}">
                    <a16:creationId xmlns:a16="http://schemas.microsoft.com/office/drawing/2014/main" id="{42D5B7C8-417B-415A-9733-BA315F34D693}"/>
                  </a:ext>
                </a:extLst>
              </p:cNvPr>
              <p:cNvSpPr>
                <a:spLocks noChangeArrowheads="1"/>
              </p:cNvSpPr>
              <p:nvPr/>
            </p:nvSpPr>
            <p:spPr bwMode="auto">
              <a:xfrm>
                <a:off x="536" y="1812"/>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6" name="Oval 397">
                <a:extLst>
                  <a:ext uri="{FF2B5EF4-FFF2-40B4-BE49-F238E27FC236}">
                    <a16:creationId xmlns:a16="http://schemas.microsoft.com/office/drawing/2014/main" id="{6CC3690C-D00D-4BE3-84F0-456FB324529B}"/>
                  </a:ext>
                </a:extLst>
              </p:cNvPr>
              <p:cNvSpPr>
                <a:spLocks noChangeArrowheads="1"/>
              </p:cNvSpPr>
              <p:nvPr/>
            </p:nvSpPr>
            <p:spPr bwMode="auto">
              <a:xfrm>
                <a:off x="619" y="181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7" name="Oval 398">
                <a:extLst>
                  <a:ext uri="{FF2B5EF4-FFF2-40B4-BE49-F238E27FC236}">
                    <a16:creationId xmlns:a16="http://schemas.microsoft.com/office/drawing/2014/main" id="{FCFF45B3-D7D1-41C7-B5E7-19760BB89B58}"/>
                  </a:ext>
                </a:extLst>
              </p:cNvPr>
              <p:cNvSpPr>
                <a:spLocks noChangeArrowheads="1"/>
              </p:cNvSpPr>
              <p:nvPr/>
            </p:nvSpPr>
            <p:spPr bwMode="auto">
              <a:xfrm>
                <a:off x="701" y="1807"/>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8" name="Oval 399">
                <a:extLst>
                  <a:ext uri="{FF2B5EF4-FFF2-40B4-BE49-F238E27FC236}">
                    <a16:creationId xmlns:a16="http://schemas.microsoft.com/office/drawing/2014/main" id="{8D0BA9AC-4ECF-48FC-B484-3FD261C22197}"/>
                  </a:ext>
                </a:extLst>
              </p:cNvPr>
              <p:cNvSpPr>
                <a:spLocks noChangeArrowheads="1"/>
              </p:cNvSpPr>
              <p:nvPr/>
            </p:nvSpPr>
            <p:spPr bwMode="auto">
              <a:xfrm>
                <a:off x="784"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49" name="Oval 400">
                <a:extLst>
                  <a:ext uri="{FF2B5EF4-FFF2-40B4-BE49-F238E27FC236}">
                    <a16:creationId xmlns:a16="http://schemas.microsoft.com/office/drawing/2014/main" id="{176FFAA6-FB97-44AD-B048-FD3D7B23B0F9}"/>
                  </a:ext>
                </a:extLst>
              </p:cNvPr>
              <p:cNvSpPr>
                <a:spLocks noChangeArrowheads="1"/>
              </p:cNvSpPr>
              <p:nvPr/>
            </p:nvSpPr>
            <p:spPr bwMode="auto">
              <a:xfrm>
                <a:off x="867" y="1802"/>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0" name="Oval 401">
                <a:extLst>
                  <a:ext uri="{FF2B5EF4-FFF2-40B4-BE49-F238E27FC236}">
                    <a16:creationId xmlns:a16="http://schemas.microsoft.com/office/drawing/2014/main" id="{E71D6E73-D7B0-41E8-A00F-B0BEEBFA2254}"/>
                  </a:ext>
                </a:extLst>
              </p:cNvPr>
              <p:cNvSpPr>
                <a:spLocks noChangeArrowheads="1"/>
              </p:cNvSpPr>
              <p:nvPr/>
            </p:nvSpPr>
            <p:spPr bwMode="auto">
              <a:xfrm>
                <a:off x="949" y="180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1" name="Oval 402">
                <a:extLst>
                  <a:ext uri="{FF2B5EF4-FFF2-40B4-BE49-F238E27FC236}">
                    <a16:creationId xmlns:a16="http://schemas.microsoft.com/office/drawing/2014/main" id="{851C254C-D549-4487-8E48-78ED9E0D1340}"/>
                  </a:ext>
                </a:extLst>
              </p:cNvPr>
              <p:cNvSpPr>
                <a:spLocks noChangeArrowheads="1"/>
              </p:cNvSpPr>
              <p:nvPr/>
            </p:nvSpPr>
            <p:spPr bwMode="auto">
              <a:xfrm>
                <a:off x="1032" y="1797"/>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2" name="Oval 403">
                <a:extLst>
                  <a:ext uri="{FF2B5EF4-FFF2-40B4-BE49-F238E27FC236}">
                    <a16:creationId xmlns:a16="http://schemas.microsoft.com/office/drawing/2014/main" id="{12919838-F005-417B-8D93-FC374B5740D1}"/>
                  </a:ext>
                </a:extLst>
              </p:cNvPr>
              <p:cNvSpPr>
                <a:spLocks noChangeArrowheads="1"/>
              </p:cNvSpPr>
              <p:nvPr/>
            </p:nvSpPr>
            <p:spPr bwMode="auto">
              <a:xfrm>
                <a:off x="1114" y="1795"/>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3" name="Oval 404">
                <a:extLst>
                  <a:ext uri="{FF2B5EF4-FFF2-40B4-BE49-F238E27FC236}">
                    <a16:creationId xmlns:a16="http://schemas.microsoft.com/office/drawing/2014/main" id="{53447DDD-89B6-4932-A996-4F1DDADA6BE8}"/>
                  </a:ext>
                </a:extLst>
              </p:cNvPr>
              <p:cNvSpPr>
                <a:spLocks noChangeArrowheads="1"/>
              </p:cNvSpPr>
              <p:nvPr/>
            </p:nvSpPr>
            <p:spPr bwMode="auto">
              <a:xfrm>
                <a:off x="1197" y="1792"/>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454" name="Oval 405">
                <a:extLst>
                  <a:ext uri="{FF2B5EF4-FFF2-40B4-BE49-F238E27FC236}">
                    <a16:creationId xmlns:a16="http://schemas.microsoft.com/office/drawing/2014/main" id="{E8E1956A-FC19-4AE3-B1D7-1E47D7E98524}"/>
                  </a:ext>
                </a:extLst>
              </p:cNvPr>
              <p:cNvSpPr>
                <a:spLocks noChangeArrowheads="1"/>
              </p:cNvSpPr>
              <p:nvPr/>
            </p:nvSpPr>
            <p:spPr bwMode="auto">
              <a:xfrm>
                <a:off x="1279" y="1790"/>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6" name="Group 607">
              <a:extLst>
                <a:ext uri="{FF2B5EF4-FFF2-40B4-BE49-F238E27FC236}">
                  <a16:creationId xmlns:a16="http://schemas.microsoft.com/office/drawing/2014/main" id="{01951F5A-E04C-43D2-A3A9-06601C1DBEEF}"/>
                </a:ext>
              </a:extLst>
            </p:cNvPr>
            <p:cNvGrpSpPr/>
            <p:nvPr/>
          </p:nvGrpSpPr>
          <p:grpSpPr bwMode="auto">
            <a:xfrm>
              <a:off x="453" y="1776"/>
              <a:ext cx="2722" cy="574"/>
              <a:chOff x="453" y="1776"/>
              <a:chExt cx="2722" cy="574"/>
            </a:xfrm>
            <a:grpFill/>
          </p:grpSpPr>
          <p:sp>
            <p:nvSpPr>
              <p:cNvPr id="1055" name="Oval 407">
                <a:extLst>
                  <a:ext uri="{FF2B5EF4-FFF2-40B4-BE49-F238E27FC236}">
                    <a16:creationId xmlns:a16="http://schemas.microsoft.com/office/drawing/2014/main" id="{FC47D27A-6877-40FA-851D-D96A587A4898}"/>
                  </a:ext>
                </a:extLst>
              </p:cNvPr>
              <p:cNvSpPr>
                <a:spLocks noChangeArrowheads="1"/>
              </p:cNvSpPr>
              <p:nvPr/>
            </p:nvSpPr>
            <p:spPr bwMode="auto">
              <a:xfrm>
                <a:off x="1362" y="1787"/>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6" name="Oval 408">
                <a:extLst>
                  <a:ext uri="{FF2B5EF4-FFF2-40B4-BE49-F238E27FC236}">
                    <a16:creationId xmlns:a16="http://schemas.microsoft.com/office/drawing/2014/main" id="{3D01E80A-84E8-4E3C-8D74-E8E93E2CA147}"/>
                  </a:ext>
                </a:extLst>
              </p:cNvPr>
              <p:cNvSpPr>
                <a:spLocks noChangeArrowheads="1"/>
              </p:cNvSpPr>
              <p:nvPr/>
            </p:nvSpPr>
            <p:spPr bwMode="auto">
              <a:xfrm>
                <a:off x="1444" y="178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7" name="Oval 409">
                <a:extLst>
                  <a:ext uri="{FF2B5EF4-FFF2-40B4-BE49-F238E27FC236}">
                    <a16:creationId xmlns:a16="http://schemas.microsoft.com/office/drawing/2014/main" id="{5F85EEB6-F421-4EBB-AC8D-F3F8E04130D5}"/>
                  </a:ext>
                </a:extLst>
              </p:cNvPr>
              <p:cNvSpPr>
                <a:spLocks noChangeArrowheads="1"/>
              </p:cNvSpPr>
              <p:nvPr/>
            </p:nvSpPr>
            <p:spPr bwMode="auto">
              <a:xfrm>
                <a:off x="152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8" name="Oval 410">
                <a:extLst>
                  <a:ext uri="{FF2B5EF4-FFF2-40B4-BE49-F238E27FC236}">
                    <a16:creationId xmlns:a16="http://schemas.microsoft.com/office/drawing/2014/main" id="{A741BBD7-75ED-446C-9118-4BC9A3264AE1}"/>
                  </a:ext>
                </a:extLst>
              </p:cNvPr>
              <p:cNvSpPr>
                <a:spLocks noChangeArrowheads="1"/>
              </p:cNvSpPr>
              <p:nvPr/>
            </p:nvSpPr>
            <p:spPr bwMode="auto">
              <a:xfrm>
                <a:off x="1609" y="1780"/>
                <a:ext cx="69"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9" name="Oval 411">
                <a:extLst>
                  <a:ext uri="{FF2B5EF4-FFF2-40B4-BE49-F238E27FC236}">
                    <a16:creationId xmlns:a16="http://schemas.microsoft.com/office/drawing/2014/main" id="{88ED4C3A-6C13-4C3A-AC29-0D6102C23850}"/>
                  </a:ext>
                </a:extLst>
              </p:cNvPr>
              <p:cNvSpPr>
                <a:spLocks noChangeArrowheads="1"/>
              </p:cNvSpPr>
              <p:nvPr/>
            </p:nvSpPr>
            <p:spPr bwMode="auto">
              <a:xfrm>
                <a:off x="1692" y="1777"/>
                <a:ext cx="73"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0" name="Oval 412">
                <a:extLst>
                  <a:ext uri="{FF2B5EF4-FFF2-40B4-BE49-F238E27FC236}">
                    <a16:creationId xmlns:a16="http://schemas.microsoft.com/office/drawing/2014/main" id="{30087B4D-C1DA-40A4-A0F8-469B90417DD3}"/>
                  </a:ext>
                </a:extLst>
              </p:cNvPr>
              <p:cNvSpPr>
                <a:spLocks noChangeArrowheads="1"/>
              </p:cNvSpPr>
              <p:nvPr/>
            </p:nvSpPr>
            <p:spPr bwMode="auto">
              <a:xfrm>
                <a:off x="1775" y="1776"/>
                <a:ext cx="78" cy="7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1" name="Oval 413">
                <a:extLst>
                  <a:ext uri="{FF2B5EF4-FFF2-40B4-BE49-F238E27FC236}">
                    <a16:creationId xmlns:a16="http://schemas.microsoft.com/office/drawing/2014/main" id="{0DE845CF-50BD-4FE9-BAC2-A6945CA2BB39}"/>
                  </a:ext>
                </a:extLst>
              </p:cNvPr>
              <p:cNvSpPr>
                <a:spLocks noChangeArrowheads="1"/>
              </p:cNvSpPr>
              <p:nvPr/>
            </p:nvSpPr>
            <p:spPr bwMode="auto">
              <a:xfrm>
                <a:off x="1862" y="1777"/>
                <a:ext cx="74" cy="7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2" name="Oval 414">
                <a:extLst>
                  <a:ext uri="{FF2B5EF4-FFF2-40B4-BE49-F238E27FC236}">
                    <a16:creationId xmlns:a16="http://schemas.microsoft.com/office/drawing/2014/main" id="{627B1674-882A-4902-A6C3-A50203AD1AB9}"/>
                  </a:ext>
                </a:extLst>
              </p:cNvPr>
              <p:cNvSpPr>
                <a:spLocks noChangeArrowheads="1"/>
              </p:cNvSpPr>
              <p:nvPr/>
            </p:nvSpPr>
            <p:spPr bwMode="auto">
              <a:xfrm>
                <a:off x="1949" y="178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3" name="Oval 415">
                <a:extLst>
                  <a:ext uri="{FF2B5EF4-FFF2-40B4-BE49-F238E27FC236}">
                    <a16:creationId xmlns:a16="http://schemas.microsoft.com/office/drawing/2014/main" id="{6A2F8112-90E6-4F8D-AECA-D90EDF1194A9}"/>
                  </a:ext>
                </a:extLst>
              </p:cNvPr>
              <p:cNvSpPr>
                <a:spLocks noChangeArrowheads="1"/>
              </p:cNvSpPr>
              <p:nvPr/>
            </p:nvSpPr>
            <p:spPr bwMode="auto">
              <a:xfrm>
                <a:off x="2037" y="1782"/>
                <a:ext cx="64"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4" name="Oval 416">
                <a:extLst>
                  <a:ext uri="{FF2B5EF4-FFF2-40B4-BE49-F238E27FC236}">
                    <a16:creationId xmlns:a16="http://schemas.microsoft.com/office/drawing/2014/main" id="{FB2CF66B-4776-4FBB-90F6-35E27702247F}"/>
                  </a:ext>
                </a:extLst>
              </p:cNvPr>
              <p:cNvSpPr>
                <a:spLocks noChangeArrowheads="1"/>
              </p:cNvSpPr>
              <p:nvPr/>
            </p:nvSpPr>
            <p:spPr bwMode="auto">
              <a:xfrm>
                <a:off x="2124" y="1785"/>
                <a:ext cx="60"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5" name="Oval 417">
                <a:extLst>
                  <a:ext uri="{FF2B5EF4-FFF2-40B4-BE49-F238E27FC236}">
                    <a16:creationId xmlns:a16="http://schemas.microsoft.com/office/drawing/2014/main" id="{A16526C8-A1EA-457E-B5A4-74ED6097CC4F}"/>
                  </a:ext>
                </a:extLst>
              </p:cNvPr>
              <p:cNvSpPr>
                <a:spLocks noChangeArrowheads="1"/>
              </p:cNvSpPr>
              <p:nvPr/>
            </p:nvSpPr>
            <p:spPr bwMode="auto">
              <a:xfrm>
                <a:off x="2212" y="178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6" name="Oval 418">
                <a:extLst>
                  <a:ext uri="{FF2B5EF4-FFF2-40B4-BE49-F238E27FC236}">
                    <a16:creationId xmlns:a16="http://schemas.microsoft.com/office/drawing/2014/main" id="{CE7592A0-AE0C-4339-9825-965C9E57FDB7}"/>
                  </a:ext>
                </a:extLst>
              </p:cNvPr>
              <p:cNvSpPr>
                <a:spLocks noChangeArrowheads="1"/>
              </p:cNvSpPr>
              <p:nvPr/>
            </p:nvSpPr>
            <p:spPr bwMode="auto">
              <a:xfrm>
                <a:off x="2299" y="1789"/>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7" name="Oval 419">
                <a:extLst>
                  <a:ext uri="{FF2B5EF4-FFF2-40B4-BE49-F238E27FC236}">
                    <a16:creationId xmlns:a16="http://schemas.microsoft.com/office/drawing/2014/main" id="{9E199B00-FD15-4C38-825F-D952C04917FC}"/>
                  </a:ext>
                </a:extLst>
              </p:cNvPr>
              <p:cNvSpPr>
                <a:spLocks noChangeArrowheads="1"/>
              </p:cNvSpPr>
              <p:nvPr/>
            </p:nvSpPr>
            <p:spPr bwMode="auto">
              <a:xfrm>
                <a:off x="2387" y="1792"/>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8" name="Oval 420">
                <a:extLst>
                  <a:ext uri="{FF2B5EF4-FFF2-40B4-BE49-F238E27FC236}">
                    <a16:creationId xmlns:a16="http://schemas.microsoft.com/office/drawing/2014/main" id="{D0F9F735-2771-4C4B-802F-7AFE31C99B39}"/>
                  </a:ext>
                </a:extLst>
              </p:cNvPr>
              <p:cNvSpPr>
                <a:spLocks noChangeArrowheads="1"/>
              </p:cNvSpPr>
              <p:nvPr/>
            </p:nvSpPr>
            <p:spPr bwMode="auto">
              <a:xfrm>
                <a:off x="2474" y="1795"/>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69" name="Oval 421">
                <a:extLst>
                  <a:ext uri="{FF2B5EF4-FFF2-40B4-BE49-F238E27FC236}">
                    <a16:creationId xmlns:a16="http://schemas.microsoft.com/office/drawing/2014/main" id="{BDD917CB-95B7-4F30-88FD-8327CBE33589}"/>
                  </a:ext>
                </a:extLst>
              </p:cNvPr>
              <p:cNvSpPr>
                <a:spLocks noChangeArrowheads="1"/>
              </p:cNvSpPr>
              <p:nvPr/>
            </p:nvSpPr>
            <p:spPr bwMode="auto">
              <a:xfrm>
                <a:off x="2562" y="179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0" name="Oval 422">
                <a:extLst>
                  <a:ext uri="{FF2B5EF4-FFF2-40B4-BE49-F238E27FC236}">
                    <a16:creationId xmlns:a16="http://schemas.microsoft.com/office/drawing/2014/main" id="{B42E7A3C-18C6-49DE-9810-946C1C22C6AE}"/>
                  </a:ext>
                </a:extLst>
              </p:cNvPr>
              <p:cNvSpPr>
                <a:spLocks noChangeArrowheads="1"/>
              </p:cNvSpPr>
              <p:nvPr/>
            </p:nvSpPr>
            <p:spPr bwMode="auto">
              <a:xfrm>
                <a:off x="2649" y="1799"/>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1" name="Oval 423">
                <a:extLst>
                  <a:ext uri="{FF2B5EF4-FFF2-40B4-BE49-F238E27FC236}">
                    <a16:creationId xmlns:a16="http://schemas.microsoft.com/office/drawing/2014/main" id="{6AD43874-CAB4-4214-A11E-E142AD1FC4C2}"/>
                  </a:ext>
                </a:extLst>
              </p:cNvPr>
              <p:cNvSpPr>
                <a:spLocks noChangeArrowheads="1"/>
              </p:cNvSpPr>
              <p:nvPr/>
            </p:nvSpPr>
            <p:spPr bwMode="auto">
              <a:xfrm>
                <a:off x="2737" y="1802"/>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2" name="Oval 424">
                <a:extLst>
                  <a:ext uri="{FF2B5EF4-FFF2-40B4-BE49-F238E27FC236}">
                    <a16:creationId xmlns:a16="http://schemas.microsoft.com/office/drawing/2014/main" id="{C39A98A1-A0F9-43AB-B25B-5E10BB8817C4}"/>
                  </a:ext>
                </a:extLst>
              </p:cNvPr>
              <p:cNvSpPr>
                <a:spLocks noChangeArrowheads="1"/>
              </p:cNvSpPr>
              <p:nvPr/>
            </p:nvSpPr>
            <p:spPr bwMode="auto">
              <a:xfrm>
                <a:off x="2825" y="180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3" name="Oval 425">
                <a:extLst>
                  <a:ext uri="{FF2B5EF4-FFF2-40B4-BE49-F238E27FC236}">
                    <a16:creationId xmlns:a16="http://schemas.microsoft.com/office/drawing/2014/main" id="{C2E6C317-413B-49DF-B9A8-8CD6DD4EA1AA}"/>
                  </a:ext>
                </a:extLst>
              </p:cNvPr>
              <p:cNvSpPr>
                <a:spLocks noChangeArrowheads="1"/>
              </p:cNvSpPr>
              <p:nvPr/>
            </p:nvSpPr>
            <p:spPr bwMode="auto">
              <a:xfrm>
                <a:off x="2912" y="1807"/>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4" name="Oval 426">
                <a:extLst>
                  <a:ext uri="{FF2B5EF4-FFF2-40B4-BE49-F238E27FC236}">
                    <a16:creationId xmlns:a16="http://schemas.microsoft.com/office/drawing/2014/main" id="{C2C4E9AD-E333-4C84-BE34-9BF86D06B81D}"/>
                  </a:ext>
                </a:extLst>
              </p:cNvPr>
              <p:cNvSpPr>
                <a:spLocks noChangeArrowheads="1"/>
              </p:cNvSpPr>
              <p:nvPr/>
            </p:nvSpPr>
            <p:spPr bwMode="auto">
              <a:xfrm>
                <a:off x="2999" y="1809"/>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5" name="Oval 427">
                <a:extLst>
                  <a:ext uri="{FF2B5EF4-FFF2-40B4-BE49-F238E27FC236}">
                    <a16:creationId xmlns:a16="http://schemas.microsoft.com/office/drawing/2014/main" id="{D416886D-1D58-4579-99FF-85B6FC0EA757}"/>
                  </a:ext>
                </a:extLst>
              </p:cNvPr>
              <p:cNvSpPr>
                <a:spLocks noChangeArrowheads="1"/>
              </p:cNvSpPr>
              <p:nvPr/>
            </p:nvSpPr>
            <p:spPr bwMode="auto">
              <a:xfrm>
                <a:off x="3087" y="181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6" name="Oval 428">
                <a:extLst>
                  <a:ext uri="{FF2B5EF4-FFF2-40B4-BE49-F238E27FC236}">
                    <a16:creationId xmlns:a16="http://schemas.microsoft.com/office/drawing/2014/main" id="{D0846963-15AF-4F50-8852-94C2069130A4}"/>
                  </a:ext>
                </a:extLst>
              </p:cNvPr>
              <p:cNvSpPr>
                <a:spLocks noChangeArrowheads="1"/>
              </p:cNvSpPr>
              <p:nvPr/>
            </p:nvSpPr>
            <p:spPr bwMode="auto">
              <a:xfrm>
                <a:off x="3174" y="181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7" name="Oval 429">
                <a:extLst>
                  <a:ext uri="{FF2B5EF4-FFF2-40B4-BE49-F238E27FC236}">
                    <a16:creationId xmlns:a16="http://schemas.microsoft.com/office/drawing/2014/main" id="{C9D0E215-F0B9-402F-AFC8-A365E67C8544}"/>
                  </a:ext>
                </a:extLst>
              </p:cNvPr>
              <p:cNvSpPr>
                <a:spLocks noChangeArrowheads="1"/>
              </p:cNvSpPr>
              <p:nvPr/>
            </p:nvSpPr>
            <p:spPr bwMode="auto">
              <a:xfrm>
                <a:off x="453"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8" name="Oval 430">
                <a:extLst>
                  <a:ext uri="{FF2B5EF4-FFF2-40B4-BE49-F238E27FC236}">
                    <a16:creationId xmlns:a16="http://schemas.microsoft.com/office/drawing/2014/main" id="{256FF29A-0FE9-4502-B32A-72A3FB7B685F}"/>
                  </a:ext>
                </a:extLst>
              </p:cNvPr>
              <p:cNvSpPr>
                <a:spLocks noChangeArrowheads="1"/>
              </p:cNvSpPr>
              <p:nvPr/>
            </p:nvSpPr>
            <p:spPr bwMode="auto">
              <a:xfrm>
                <a:off x="536" y="1897"/>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79" name="Oval 431">
                <a:extLst>
                  <a:ext uri="{FF2B5EF4-FFF2-40B4-BE49-F238E27FC236}">
                    <a16:creationId xmlns:a16="http://schemas.microsoft.com/office/drawing/2014/main" id="{22AEAB3B-D475-4227-A618-6EEF40CDBF41}"/>
                  </a:ext>
                </a:extLst>
              </p:cNvPr>
              <p:cNvSpPr>
                <a:spLocks noChangeArrowheads="1"/>
              </p:cNvSpPr>
              <p:nvPr/>
            </p:nvSpPr>
            <p:spPr bwMode="auto">
              <a:xfrm>
                <a:off x="619"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0" name="Oval 432">
                <a:extLst>
                  <a:ext uri="{FF2B5EF4-FFF2-40B4-BE49-F238E27FC236}">
                    <a16:creationId xmlns:a16="http://schemas.microsoft.com/office/drawing/2014/main" id="{D5E50E6C-7FAA-42F7-9948-9D0C33BA8855}"/>
                  </a:ext>
                </a:extLst>
              </p:cNvPr>
              <p:cNvSpPr>
                <a:spLocks noChangeArrowheads="1"/>
              </p:cNvSpPr>
              <p:nvPr/>
            </p:nvSpPr>
            <p:spPr bwMode="auto">
              <a:xfrm>
                <a:off x="701" y="1892"/>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1" name="Oval 433">
                <a:extLst>
                  <a:ext uri="{FF2B5EF4-FFF2-40B4-BE49-F238E27FC236}">
                    <a16:creationId xmlns:a16="http://schemas.microsoft.com/office/drawing/2014/main" id="{65ADD044-9EB9-460E-9FC3-A0667AC99486}"/>
                  </a:ext>
                </a:extLst>
              </p:cNvPr>
              <p:cNvSpPr>
                <a:spLocks noChangeArrowheads="1"/>
              </p:cNvSpPr>
              <p:nvPr/>
            </p:nvSpPr>
            <p:spPr bwMode="auto">
              <a:xfrm>
                <a:off x="784"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2" name="Oval 434">
                <a:extLst>
                  <a:ext uri="{FF2B5EF4-FFF2-40B4-BE49-F238E27FC236}">
                    <a16:creationId xmlns:a16="http://schemas.microsoft.com/office/drawing/2014/main" id="{05A3D383-8D81-4DDE-8FB6-F742E679447B}"/>
                  </a:ext>
                </a:extLst>
              </p:cNvPr>
              <p:cNvSpPr>
                <a:spLocks noChangeArrowheads="1"/>
              </p:cNvSpPr>
              <p:nvPr/>
            </p:nvSpPr>
            <p:spPr bwMode="auto">
              <a:xfrm>
                <a:off x="867" y="1887"/>
                <a:ext cx="23"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3" name="Oval 435">
                <a:extLst>
                  <a:ext uri="{FF2B5EF4-FFF2-40B4-BE49-F238E27FC236}">
                    <a16:creationId xmlns:a16="http://schemas.microsoft.com/office/drawing/2014/main" id="{358447D4-8DC2-4270-83E0-D869A2C05A3C}"/>
                  </a:ext>
                </a:extLst>
              </p:cNvPr>
              <p:cNvSpPr>
                <a:spLocks noChangeArrowheads="1"/>
              </p:cNvSpPr>
              <p:nvPr/>
            </p:nvSpPr>
            <p:spPr bwMode="auto">
              <a:xfrm>
                <a:off x="949" y="1885"/>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4" name="Oval 436">
                <a:extLst>
                  <a:ext uri="{FF2B5EF4-FFF2-40B4-BE49-F238E27FC236}">
                    <a16:creationId xmlns:a16="http://schemas.microsoft.com/office/drawing/2014/main" id="{385E976A-FBBF-41AD-BFBA-525DFDEBF2DF}"/>
                  </a:ext>
                </a:extLst>
              </p:cNvPr>
              <p:cNvSpPr>
                <a:spLocks noChangeArrowheads="1"/>
              </p:cNvSpPr>
              <p:nvPr/>
            </p:nvSpPr>
            <p:spPr bwMode="auto">
              <a:xfrm>
                <a:off x="1032" y="1882"/>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5" name="Oval 437">
                <a:extLst>
                  <a:ext uri="{FF2B5EF4-FFF2-40B4-BE49-F238E27FC236}">
                    <a16:creationId xmlns:a16="http://schemas.microsoft.com/office/drawing/2014/main" id="{0DB7CF5F-5546-4013-81FB-282A21F3F55B}"/>
                  </a:ext>
                </a:extLst>
              </p:cNvPr>
              <p:cNvSpPr>
                <a:spLocks noChangeArrowheads="1"/>
              </p:cNvSpPr>
              <p:nvPr/>
            </p:nvSpPr>
            <p:spPr bwMode="auto">
              <a:xfrm>
                <a:off x="1114" y="1880"/>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6" name="Oval 438">
                <a:extLst>
                  <a:ext uri="{FF2B5EF4-FFF2-40B4-BE49-F238E27FC236}">
                    <a16:creationId xmlns:a16="http://schemas.microsoft.com/office/drawing/2014/main" id="{B7D6FD9F-29E1-4DCE-ADDB-2A422C02A2E4}"/>
                  </a:ext>
                </a:extLst>
              </p:cNvPr>
              <p:cNvSpPr>
                <a:spLocks noChangeArrowheads="1"/>
              </p:cNvSpPr>
              <p:nvPr/>
            </p:nvSpPr>
            <p:spPr bwMode="auto">
              <a:xfrm>
                <a:off x="1197" y="1878"/>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7" name="Oval 439">
                <a:extLst>
                  <a:ext uri="{FF2B5EF4-FFF2-40B4-BE49-F238E27FC236}">
                    <a16:creationId xmlns:a16="http://schemas.microsoft.com/office/drawing/2014/main" id="{E780AD4B-60E7-43E7-B914-15FEB262FD30}"/>
                  </a:ext>
                </a:extLst>
              </p:cNvPr>
              <p:cNvSpPr>
                <a:spLocks noChangeArrowheads="1"/>
              </p:cNvSpPr>
              <p:nvPr/>
            </p:nvSpPr>
            <p:spPr bwMode="auto">
              <a:xfrm>
                <a:off x="1279"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8" name="Oval 440">
                <a:extLst>
                  <a:ext uri="{FF2B5EF4-FFF2-40B4-BE49-F238E27FC236}">
                    <a16:creationId xmlns:a16="http://schemas.microsoft.com/office/drawing/2014/main" id="{B47D73ED-B760-4C83-82C3-8CE3DE84E196}"/>
                  </a:ext>
                </a:extLst>
              </p:cNvPr>
              <p:cNvSpPr>
                <a:spLocks noChangeArrowheads="1"/>
              </p:cNvSpPr>
              <p:nvPr/>
            </p:nvSpPr>
            <p:spPr bwMode="auto">
              <a:xfrm>
                <a:off x="1362" y="187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89" name="Oval 441">
                <a:extLst>
                  <a:ext uri="{FF2B5EF4-FFF2-40B4-BE49-F238E27FC236}">
                    <a16:creationId xmlns:a16="http://schemas.microsoft.com/office/drawing/2014/main" id="{B0D3C585-C8C7-471F-A79A-4AE9C6D8F2E6}"/>
                  </a:ext>
                </a:extLst>
              </p:cNvPr>
              <p:cNvSpPr>
                <a:spLocks noChangeArrowheads="1"/>
              </p:cNvSpPr>
              <p:nvPr/>
            </p:nvSpPr>
            <p:spPr bwMode="auto">
              <a:xfrm>
                <a:off x="144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0" name="Oval 442">
                <a:extLst>
                  <a:ext uri="{FF2B5EF4-FFF2-40B4-BE49-F238E27FC236}">
                    <a16:creationId xmlns:a16="http://schemas.microsoft.com/office/drawing/2014/main" id="{AB096584-64F1-45BF-9460-201F55BCCF7D}"/>
                  </a:ext>
                </a:extLst>
              </p:cNvPr>
              <p:cNvSpPr>
                <a:spLocks noChangeArrowheads="1"/>
              </p:cNvSpPr>
              <p:nvPr/>
            </p:nvSpPr>
            <p:spPr bwMode="auto">
              <a:xfrm>
                <a:off x="1527" y="1868"/>
                <a:ext cx="63"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1" name="Oval 443">
                <a:extLst>
                  <a:ext uri="{FF2B5EF4-FFF2-40B4-BE49-F238E27FC236}">
                    <a16:creationId xmlns:a16="http://schemas.microsoft.com/office/drawing/2014/main" id="{C940CD6B-677C-4F7E-8517-EEF5122B1DDE}"/>
                  </a:ext>
                </a:extLst>
              </p:cNvPr>
              <p:cNvSpPr>
                <a:spLocks noChangeArrowheads="1"/>
              </p:cNvSpPr>
              <p:nvPr/>
            </p:nvSpPr>
            <p:spPr bwMode="auto">
              <a:xfrm>
                <a:off x="161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2" name="Oval 444">
                <a:extLst>
                  <a:ext uri="{FF2B5EF4-FFF2-40B4-BE49-F238E27FC236}">
                    <a16:creationId xmlns:a16="http://schemas.microsoft.com/office/drawing/2014/main" id="{0391F9F0-428F-4F96-AD00-DDBD344CD1E9}"/>
                  </a:ext>
                </a:extLst>
              </p:cNvPr>
              <p:cNvSpPr>
                <a:spLocks noChangeArrowheads="1"/>
              </p:cNvSpPr>
              <p:nvPr/>
            </p:nvSpPr>
            <p:spPr bwMode="auto">
              <a:xfrm>
                <a:off x="169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3" name="Oval 445">
                <a:extLst>
                  <a:ext uri="{FF2B5EF4-FFF2-40B4-BE49-F238E27FC236}">
                    <a16:creationId xmlns:a16="http://schemas.microsoft.com/office/drawing/2014/main" id="{78660B3D-FB4F-41FD-8658-3B04E274A83D}"/>
                  </a:ext>
                </a:extLst>
              </p:cNvPr>
              <p:cNvSpPr>
                <a:spLocks noChangeArrowheads="1"/>
              </p:cNvSpPr>
              <p:nvPr/>
            </p:nvSpPr>
            <p:spPr bwMode="auto">
              <a:xfrm>
                <a:off x="1777" y="1863"/>
                <a:ext cx="74"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4" name="Oval 446">
                <a:extLst>
                  <a:ext uri="{FF2B5EF4-FFF2-40B4-BE49-F238E27FC236}">
                    <a16:creationId xmlns:a16="http://schemas.microsoft.com/office/drawing/2014/main" id="{F50F9525-AA79-4A41-A278-ACA8C698D38E}"/>
                  </a:ext>
                </a:extLst>
              </p:cNvPr>
              <p:cNvSpPr>
                <a:spLocks noChangeArrowheads="1"/>
              </p:cNvSpPr>
              <p:nvPr/>
            </p:nvSpPr>
            <p:spPr bwMode="auto">
              <a:xfrm>
                <a:off x="1863" y="1863"/>
                <a:ext cx="72" cy="7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5" name="Oval 447">
                <a:extLst>
                  <a:ext uri="{FF2B5EF4-FFF2-40B4-BE49-F238E27FC236}">
                    <a16:creationId xmlns:a16="http://schemas.microsoft.com/office/drawing/2014/main" id="{4EE07E28-3298-4777-8DEB-A66989A1D8B3}"/>
                  </a:ext>
                </a:extLst>
              </p:cNvPr>
              <p:cNvSpPr>
                <a:spLocks noChangeArrowheads="1"/>
              </p:cNvSpPr>
              <p:nvPr/>
            </p:nvSpPr>
            <p:spPr bwMode="auto">
              <a:xfrm>
                <a:off x="1950" y="1865"/>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6" name="Oval 448">
                <a:extLst>
                  <a:ext uri="{FF2B5EF4-FFF2-40B4-BE49-F238E27FC236}">
                    <a16:creationId xmlns:a16="http://schemas.microsoft.com/office/drawing/2014/main" id="{110CB58D-E914-41C4-AA3D-4E713CFEBC0F}"/>
                  </a:ext>
                </a:extLst>
              </p:cNvPr>
              <p:cNvSpPr>
                <a:spLocks noChangeArrowheads="1"/>
              </p:cNvSpPr>
              <p:nvPr/>
            </p:nvSpPr>
            <p:spPr bwMode="auto">
              <a:xfrm>
                <a:off x="2037" y="186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7" name="Oval 449">
                <a:extLst>
                  <a:ext uri="{FF2B5EF4-FFF2-40B4-BE49-F238E27FC236}">
                    <a16:creationId xmlns:a16="http://schemas.microsoft.com/office/drawing/2014/main" id="{799E3933-0B37-471C-A54C-D9571C94F2C6}"/>
                  </a:ext>
                </a:extLst>
              </p:cNvPr>
              <p:cNvSpPr>
                <a:spLocks noChangeArrowheads="1"/>
              </p:cNvSpPr>
              <p:nvPr/>
            </p:nvSpPr>
            <p:spPr bwMode="auto">
              <a:xfrm>
                <a:off x="2125" y="187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8" name="Oval 450">
                <a:extLst>
                  <a:ext uri="{FF2B5EF4-FFF2-40B4-BE49-F238E27FC236}">
                    <a16:creationId xmlns:a16="http://schemas.microsoft.com/office/drawing/2014/main" id="{C34CE5B4-C668-4D5E-AB04-2B85E1DE4C88}"/>
                  </a:ext>
                </a:extLst>
              </p:cNvPr>
              <p:cNvSpPr>
                <a:spLocks noChangeArrowheads="1"/>
              </p:cNvSpPr>
              <p:nvPr/>
            </p:nvSpPr>
            <p:spPr bwMode="auto">
              <a:xfrm>
                <a:off x="2212" y="1873"/>
                <a:ext cx="54"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99" name="Oval 451">
                <a:extLst>
                  <a:ext uri="{FF2B5EF4-FFF2-40B4-BE49-F238E27FC236}">
                    <a16:creationId xmlns:a16="http://schemas.microsoft.com/office/drawing/2014/main" id="{12A80BE0-F39E-47CB-97F8-973A4908DE8E}"/>
                  </a:ext>
                </a:extLst>
              </p:cNvPr>
              <p:cNvSpPr>
                <a:spLocks noChangeArrowheads="1"/>
              </p:cNvSpPr>
              <p:nvPr/>
            </p:nvSpPr>
            <p:spPr bwMode="auto">
              <a:xfrm>
                <a:off x="2300" y="1875"/>
                <a:ext cx="49"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0" name="Oval 452">
                <a:extLst>
                  <a:ext uri="{FF2B5EF4-FFF2-40B4-BE49-F238E27FC236}">
                    <a16:creationId xmlns:a16="http://schemas.microsoft.com/office/drawing/2014/main" id="{2B8E98B2-783F-4F06-A93F-A8EF69647F96}"/>
                  </a:ext>
                </a:extLst>
              </p:cNvPr>
              <p:cNvSpPr>
                <a:spLocks noChangeArrowheads="1"/>
              </p:cNvSpPr>
              <p:nvPr/>
            </p:nvSpPr>
            <p:spPr bwMode="auto">
              <a:xfrm>
                <a:off x="2387" y="1877"/>
                <a:ext cx="44"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1" name="Oval 453">
                <a:extLst>
                  <a:ext uri="{FF2B5EF4-FFF2-40B4-BE49-F238E27FC236}">
                    <a16:creationId xmlns:a16="http://schemas.microsoft.com/office/drawing/2014/main" id="{099C4A4A-AB7C-4809-8A86-6810E29FCBC2}"/>
                  </a:ext>
                </a:extLst>
              </p:cNvPr>
              <p:cNvSpPr>
                <a:spLocks noChangeArrowheads="1"/>
              </p:cNvSpPr>
              <p:nvPr/>
            </p:nvSpPr>
            <p:spPr bwMode="auto">
              <a:xfrm>
                <a:off x="2474" y="1880"/>
                <a:ext cx="40"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2" name="Oval 454">
                <a:extLst>
                  <a:ext uri="{FF2B5EF4-FFF2-40B4-BE49-F238E27FC236}">
                    <a16:creationId xmlns:a16="http://schemas.microsoft.com/office/drawing/2014/main" id="{7F2A55CC-946E-419A-B875-D0A5F5CEFA14}"/>
                  </a:ext>
                </a:extLst>
              </p:cNvPr>
              <p:cNvSpPr>
                <a:spLocks noChangeArrowheads="1"/>
              </p:cNvSpPr>
              <p:nvPr/>
            </p:nvSpPr>
            <p:spPr bwMode="auto">
              <a:xfrm>
                <a:off x="2562" y="1882"/>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3" name="Oval 455">
                <a:extLst>
                  <a:ext uri="{FF2B5EF4-FFF2-40B4-BE49-F238E27FC236}">
                    <a16:creationId xmlns:a16="http://schemas.microsoft.com/office/drawing/2014/main" id="{139F3C97-BB17-43B9-AC0D-CBD782BBF196}"/>
                  </a:ext>
                </a:extLst>
              </p:cNvPr>
              <p:cNvSpPr>
                <a:spLocks noChangeArrowheads="1"/>
              </p:cNvSpPr>
              <p:nvPr/>
            </p:nvSpPr>
            <p:spPr bwMode="auto">
              <a:xfrm>
                <a:off x="2649" y="1884"/>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4" name="Oval 456">
                <a:extLst>
                  <a:ext uri="{FF2B5EF4-FFF2-40B4-BE49-F238E27FC236}">
                    <a16:creationId xmlns:a16="http://schemas.microsoft.com/office/drawing/2014/main" id="{FA7B696B-1BCE-433A-AF29-44E74B367F93}"/>
                  </a:ext>
                </a:extLst>
              </p:cNvPr>
              <p:cNvSpPr>
                <a:spLocks noChangeArrowheads="1"/>
              </p:cNvSpPr>
              <p:nvPr/>
            </p:nvSpPr>
            <p:spPr bwMode="auto">
              <a:xfrm>
                <a:off x="2737" y="1887"/>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5" name="Oval 457">
                <a:extLst>
                  <a:ext uri="{FF2B5EF4-FFF2-40B4-BE49-F238E27FC236}">
                    <a16:creationId xmlns:a16="http://schemas.microsoft.com/office/drawing/2014/main" id="{3E77A369-03BE-469E-8B32-9D8E5200D9D1}"/>
                  </a:ext>
                </a:extLst>
              </p:cNvPr>
              <p:cNvSpPr>
                <a:spLocks noChangeArrowheads="1"/>
              </p:cNvSpPr>
              <p:nvPr/>
            </p:nvSpPr>
            <p:spPr bwMode="auto">
              <a:xfrm>
                <a:off x="2825" y="189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6" name="Oval 458">
                <a:extLst>
                  <a:ext uri="{FF2B5EF4-FFF2-40B4-BE49-F238E27FC236}">
                    <a16:creationId xmlns:a16="http://schemas.microsoft.com/office/drawing/2014/main" id="{53693BD5-5A5E-46A3-8C60-9F845B4DA371}"/>
                  </a:ext>
                </a:extLst>
              </p:cNvPr>
              <p:cNvSpPr>
                <a:spLocks noChangeArrowheads="1"/>
              </p:cNvSpPr>
              <p:nvPr/>
            </p:nvSpPr>
            <p:spPr bwMode="auto">
              <a:xfrm>
                <a:off x="2912" y="189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7" name="Oval 459">
                <a:extLst>
                  <a:ext uri="{FF2B5EF4-FFF2-40B4-BE49-F238E27FC236}">
                    <a16:creationId xmlns:a16="http://schemas.microsoft.com/office/drawing/2014/main" id="{0950DAF1-731E-4A78-BD95-8454DCC32826}"/>
                  </a:ext>
                </a:extLst>
              </p:cNvPr>
              <p:cNvSpPr>
                <a:spLocks noChangeArrowheads="1"/>
              </p:cNvSpPr>
              <p:nvPr/>
            </p:nvSpPr>
            <p:spPr bwMode="auto">
              <a:xfrm>
                <a:off x="3000" y="1895"/>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8" name="Oval 460">
                <a:extLst>
                  <a:ext uri="{FF2B5EF4-FFF2-40B4-BE49-F238E27FC236}">
                    <a16:creationId xmlns:a16="http://schemas.microsoft.com/office/drawing/2014/main" id="{68B03CFD-3AD7-4136-BEA5-6F333C628CCB}"/>
                  </a:ext>
                </a:extLst>
              </p:cNvPr>
              <p:cNvSpPr>
                <a:spLocks noChangeArrowheads="1"/>
              </p:cNvSpPr>
              <p:nvPr/>
            </p:nvSpPr>
            <p:spPr bwMode="auto">
              <a:xfrm>
                <a:off x="3087" y="189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09" name="Oval 461">
                <a:extLst>
                  <a:ext uri="{FF2B5EF4-FFF2-40B4-BE49-F238E27FC236}">
                    <a16:creationId xmlns:a16="http://schemas.microsoft.com/office/drawing/2014/main" id="{5DF52999-E28B-43CC-89DE-4A7B88E5626A}"/>
                  </a:ext>
                </a:extLst>
              </p:cNvPr>
              <p:cNvSpPr>
                <a:spLocks noChangeArrowheads="1"/>
              </p:cNvSpPr>
              <p:nvPr/>
            </p:nvSpPr>
            <p:spPr bwMode="auto">
              <a:xfrm>
                <a:off x="3174" y="18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0" name="Oval 462">
                <a:extLst>
                  <a:ext uri="{FF2B5EF4-FFF2-40B4-BE49-F238E27FC236}">
                    <a16:creationId xmlns:a16="http://schemas.microsoft.com/office/drawing/2014/main" id="{1A8DC351-8C4E-49C1-98F8-562A7B0828D9}"/>
                  </a:ext>
                </a:extLst>
              </p:cNvPr>
              <p:cNvSpPr>
                <a:spLocks noChangeArrowheads="1"/>
              </p:cNvSpPr>
              <p:nvPr/>
            </p:nvSpPr>
            <p:spPr bwMode="auto">
              <a:xfrm>
                <a:off x="536" y="1983"/>
                <a:ext cx="4"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1" name="Oval 463">
                <a:extLst>
                  <a:ext uri="{FF2B5EF4-FFF2-40B4-BE49-F238E27FC236}">
                    <a16:creationId xmlns:a16="http://schemas.microsoft.com/office/drawing/2014/main" id="{9102AB80-6533-4C64-B5A2-EA0F2940FD52}"/>
                  </a:ext>
                </a:extLst>
              </p:cNvPr>
              <p:cNvSpPr>
                <a:spLocks noChangeArrowheads="1"/>
              </p:cNvSpPr>
              <p:nvPr/>
            </p:nvSpPr>
            <p:spPr bwMode="auto">
              <a:xfrm>
                <a:off x="619"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2" name="Oval 464">
                <a:extLst>
                  <a:ext uri="{FF2B5EF4-FFF2-40B4-BE49-F238E27FC236}">
                    <a16:creationId xmlns:a16="http://schemas.microsoft.com/office/drawing/2014/main" id="{2AE4BC87-8EDB-4C46-B6A3-3C39AB67384E}"/>
                  </a:ext>
                </a:extLst>
              </p:cNvPr>
              <p:cNvSpPr>
                <a:spLocks noChangeArrowheads="1"/>
              </p:cNvSpPr>
              <p:nvPr/>
            </p:nvSpPr>
            <p:spPr bwMode="auto">
              <a:xfrm>
                <a:off x="702" y="1978"/>
                <a:ext cx="13"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3" name="Oval 465">
                <a:extLst>
                  <a:ext uri="{FF2B5EF4-FFF2-40B4-BE49-F238E27FC236}">
                    <a16:creationId xmlns:a16="http://schemas.microsoft.com/office/drawing/2014/main" id="{8EAACF2E-A274-4CEB-BEB1-ECED852F668A}"/>
                  </a:ext>
                </a:extLst>
              </p:cNvPr>
              <p:cNvSpPr>
                <a:spLocks noChangeArrowheads="1"/>
              </p:cNvSpPr>
              <p:nvPr/>
            </p:nvSpPr>
            <p:spPr bwMode="auto">
              <a:xfrm>
                <a:off x="784" y="1976"/>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4" name="Oval 466">
                <a:extLst>
                  <a:ext uri="{FF2B5EF4-FFF2-40B4-BE49-F238E27FC236}">
                    <a16:creationId xmlns:a16="http://schemas.microsoft.com/office/drawing/2014/main" id="{38CB0DB8-9452-4803-86FE-3507A94B2854}"/>
                  </a:ext>
                </a:extLst>
              </p:cNvPr>
              <p:cNvSpPr>
                <a:spLocks noChangeArrowheads="1"/>
              </p:cNvSpPr>
              <p:nvPr/>
            </p:nvSpPr>
            <p:spPr bwMode="auto">
              <a:xfrm>
                <a:off x="867" y="1973"/>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5" name="Oval 467">
                <a:extLst>
                  <a:ext uri="{FF2B5EF4-FFF2-40B4-BE49-F238E27FC236}">
                    <a16:creationId xmlns:a16="http://schemas.microsoft.com/office/drawing/2014/main" id="{913DEE1D-BE82-4A2A-9A95-850875E20695}"/>
                  </a:ext>
                </a:extLst>
              </p:cNvPr>
              <p:cNvSpPr>
                <a:spLocks noChangeArrowheads="1"/>
              </p:cNvSpPr>
              <p:nvPr/>
            </p:nvSpPr>
            <p:spPr bwMode="auto">
              <a:xfrm>
                <a:off x="950" y="1970"/>
                <a:ext cx="28"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6" name="Oval 468">
                <a:extLst>
                  <a:ext uri="{FF2B5EF4-FFF2-40B4-BE49-F238E27FC236}">
                    <a16:creationId xmlns:a16="http://schemas.microsoft.com/office/drawing/2014/main" id="{49BB028B-2545-4107-934A-8CDEE1ADDF71}"/>
                  </a:ext>
                </a:extLst>
              </p:cNvPr>
              <p:cNvSpPr>
                <a:spLocks noChangeArrowheads="1"/>
              </p:cNvSpPr>
              <p:nvPr/>
            </p:nvSpPr>
            <p:spPr bwMode="auto">
              <a:xfrm>
                <a:off x="1032"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7" name="Oval 469">
                <a:extLst>
                  <a:ext uri="{FF2B5EF4-FFF2-40B4-BE49-F238E27FC236}">
                    <a16:creationId xmlns:a16="http://schemas.microsoft.com/office/drawing/2014/main" id="{AE011938-0500-4B08-ACD0-0F7E5BF4D721}"/>
                  </a:ext>
                </a:extLst>
              </p:cNvPr>
              <p:cNvSpPr>
                <a:spLocks noChangeArrowheads="1"/>
              </p:cNvSpPr>
              <p:nvPr/>
            </p:nvSpPr>
            <p:spPr bwMode="auto">
              <a:xfrm>
                <a:off x="1114" y="1966"/>
                <a:ext cx="39"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8" name="Oval 470">
                <a:extLst>
                  <a:ext uri="{FF2B5EF4-FFF2-40B4-BE49-F238E27FC236}">
                    <a16:creationId xmlns:a16="http://schemas.microsoft.com/office/drawing/2014/main" id="{0945182A-9424-413A-BF5B-86279A4C7FE0}"/>
                  </a:ext>
                </a:extLst>
              </p:cNvPr>
              <p:cNvSpPr>
                <a:spLocks noChangeArrowheads="1"/>
              </p:cNvSpPr>
              <p:nvPr/>
            </p:nvSpPr>
            <p:spPr bwMode="auto">
              <a:xfrm>
                <a:off x="1197" y="1963"/>
                <a:ext cx="43"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19" name="Oval 471">
                <a:extLst>
                  <a:ext uri="{FF2B5EF4-FFF2-40B4-BE49-F238E27FC236}">
                    <a16:creationId xmlns:a16="http://schemas.microsoft.com/office/drawing/2014/main" id="{81FEF896-7579-4E6F-BF8A-7C44BE240A00}"/>
                  </a:ext>
                </a:extLst>
              </p:cNvPr>
              <p:cNvSpPr>
                <a:spLocks noChangeArrowheads="1"/>
              </p:cNvSpPr>
              <p:nvPr/>
            </p:nvSpPr>
            <p:spPr bwMode="auto">
              <a:xfrm>
                <a:off x="1280" y="1961"/>
                <a:ext cx="48" cy="4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0" name="Oval 472">
                <a:extLst>
                  <a:ext uri="{FF2B5EF4-FFF2-40B4-BE49-F238E27FC236}">
                    <a16:creationId xmlns:a16="http://schemas.microsoft.com/office/drawing/2014/main" id="{ADB3F3A1-DCC4-4434-9317-9B35CE4F9667}"/>
                  </a:ext>
                </a:extLst>
              </p:cNvPr>
              <p:cNvSpPr>
                <a:spLocks noChangeArrowheads="1"/>
              </p:cNvSpPr>
              <p:nvPr/>
            </p:nvSpPr>
            <p:spPr bwMode="auto">
              <a:xfrm>
                <a:off x="1363" y="1958"/>
                <a:ext cx="52"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1" name="Oval 473">
                <a:extLst>
                  <a:ext uri="{FF2B5EF4-FFF2-40B4-BE49-F238E27FC236}">
                    <a16:creationId xmlns:a16="http://schemas.microsoft.com/office/drawing/2014/main" id="{BC70912F-BBB4-4727-8B50-D6057DE44A15}"/>
                  </a:ext>
                </a:extLst>
              </p:cNvPr>
              <p:cNvSpPr>
                <a:spLocks noChangeArrowheads="1"/>
              </p:cNvSpPr>
              <p:nvPr/>
            </p:nvSpPr>
            <p:spPr bwMode="auto">
              <a:xfrm>
                <a:off x="1445"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2" name="Oval 474">
                <a:extLst>
                  <a:ext uri="{FF2B5EF4-FFF2-40B4-BE49-F238E27FC236}">
                    <a16:creationId xmlns:a16="http://schemas.microsoft.com/office/drawing/2014/main" id="{C92D4D61-C9E5-4C97-9E45-2AF995FBB748}"/>
                  </a:ext>
                </a:extLst>
              </p:cNvPr>
              <p:cNvSpPr>
                <a:spLocks noChangeArrowheads="1"/>
              </p:cNvSpPr>
              <p:nvPr/>
            </p:nvSpPr>
            <p:spPr bwMode="auto">
              <a:xfrm>
                <a:off x="1528"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3" name="Oval 475">
                <a:extLst>
                  <a:ext uri="{FF2B5EF4-FFF2-40B4-BE49-F238E27FC236}">
                    <a16:creationId xmlns:a16="http://schemas.microsoft.com/office/drawing/2014/main" id="{5F42CD22-ABE6-4BC4-8BA3-1511D6A38AAD}"/>
                  </a:ext>
                </a:extLst>
              </p:cNvPr>
              <p:cNvSpPr>
                <a:spLocks noChangeArrowheads="1"/>
              </p:cNvSpPr>
              <p:nvPr/>
            </p:nvSpPr>
            <p:spPr bwMode="auto">
              <a:xfrm>
                <a:off x="1611" y="1952"/>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4" name="Oval 476">
                <a:extLst>
                  <a:ext uri="{FF2B5EF4-FFF2-40B4-BE49-F238E27FC236}">
                    <a16:creationId xmlns:a16="http://schemas.microsoft.com/office/drawing/2014/main" id="{3A8CA56B-1CE7-421B-B8F3-6084988D14CF}"/>
                  </a:ext>
                </a:extLst>
              </p:cNvPr>
              <p:cNvSpPr>
                <a:spLocks noChangeArrowheads="1"/>
              </p:cNvSpPr>
              <p:nvPr/>
            </p:nvSpPr>
            <p:spPr bwMode="auto">
              <a:xfrm>
                <a:off x="169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5" name="Oval 477">
                <a:extLst>
                  <a:ext uri="{FF2B5EF4-FFF2-40B4-BE49-F238E27FC236}">
                    <a16:creationId xmlns:a16="http://schemas.microsoft.com/office/drawing/2014/main" id="{A350B3CE-279F-4CE7-8F7D-B0994E0FDD25}"/>
                  </a:ext>
                </a:extLst>
              </p:cNvPr>
              <p:cNvSpPr>
                <a:spLocks noChangeArrowheads="1"/>
              </p:cNvSpPr>
              <p:nvPr/>
            </p:nvSpPr>
            <p:spPr bwMode="auto">
              <a:xfrm>
                <a:off x="1779" y="1950"/>
                <a:ext cx="70"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6" name="Oval 478">
                <a:extLst>
                  <a:ext uri="{FF2B5EF4-FFF2-40B4-BE49-F238E27FC236}">
                    <a16:creationId xmlns:a16="http://schemas.microsoft.com/office/drawing/2014/main" id="{A43DE069-0CD0-4276-BDA2-F92D40CC51AB}"/>
                  </a:ext>
                </a:extLst>
              </p:cNvPr>
              <p:cNvSpPr>
                <a:spLocks noChangeArrowheads="1"/>
              </p:cNvSpPr>
              <p:nvPr/>
            </p:nvSpPr>
            <p:spPr bwMode="auto">
              <a:xfrm>
                <a:off x="1865" y="1950"/>
                <a:ext cx="68" cy="6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7" name="Oval 479">
                <a:extLst>
                  <a:ext uri="{FF2B5EF4-FFF2-40B4-BE49-F238E27FC236}">
                    <a16:creationId xmlns:a16="http://schemas.microsoft.com/office/drawing/2014/main" id="{F00DE213-EA8D-4C61-9668-254A3DFEAD35}"/>
                  </a:ext>
                </a:extLst>
              </p:cNvPr>
              <p:cNvSpPr>
                <a:spLocks noChangeArrowheads="1"/>
              </p:cNvSpPr>
              <p:nvPr/>
            </p:nvSpPr>
            <p:spPr bwMode="auto">
              <a:xfrm>
                <a:off x="1951" y="1952"/>
                <a:ext cx="66" cy="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8" name="Oval 480">
                <a:extLst>
                  <a:ext uri="{FF2B5EF4-FFF2-40B4-BE49-F238E27FC236}">
                    <a16:creationId xmlns:a16="http://schemas.microsoft.com/office/drawing/2014/main" id="{5720D94B-8A38-40A7-ABF2-A4D9C5F345AF}"/>
                  </a:ext>
                </a:extLst>
              </p:cNvPr>
              <p:cNvSpPr>
                <a:spLocks noChangeArrowheads="1"/>
              </p:cNvSpPr>
              <p:nvPr/>
            </p:nvSpPr>
            <p:spPr bwMode="auto">
              <a:xfrm>
                <a:off x="2039" y="1954"/>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29" name="Oval 481">
                <a:extLst>
                  <a:ext uri="{FF2B5EF4-FFF2-40B4-BE49-F238E27FC236}">
                    <a16:creationId xmlns:a16="http://schemas.microsoft.com/office/drawing/2014/main" id="{3DBF31B2-160C-4E29-A5C8-6052371675D8}"/>
                  </a:ext>
                </a:extLst>
              </p:cNvPr>
              <p:cNvSpPr>
                <a:spLocks noChangeArrowheads="1"/>
              </p:cNvSpPr>
              <p:nvPr/>
            </p:nvSpPr>
            <p:spPr bwMode="auto">
              <a:xfrm>
                <a:off x="2126" y="195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0" name="Oval 482">
                <a:extLst>
                  <a:ext uri="{FF2B5EF4-FFF2-40B4-BE49-F238E27FC236}">
                    <a16:creationId xmlns:a16="http://schemas.microsoft.com/office/drawing/2014/main" id="{9649D0E4-FB58-4B95-A7C9-3C24238B8816}"/>
                  </a:ext>
                </a:extLst>
              </p:cNvPr>
              <p:cNvSpPr>
                <a:spLocks noChangeArrowheads="1"/>
              </p:cNvSpPr>
              <p:nvPr/>
            </p:nvSpPr>
            <p:spPr bwMode="auto">
              <a:xfrm>
                <a:off x="2213" y="1958"/>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1" name="Oval 483">
                <a:extLst>
                  <a:ext uri="{FF2B5EF4-FFF2-40B4-BE49-F238E27FC236}">
                    <a16:creationId xmlns:a16="http://schemas.microsoft.com/office/drawing/2014/main" id="{7257B0D8-523F-42C8-9A7F-7DEE915CD4FA}"/>
                  </a:ext>
                </a:extLst>
              </p:cNvPr>
              <p:cNvSpPr>
                <a:spLocks noChangeArrowheads="1"/>
              </p:cNvSpPr>
              <p:nvPr/>
            </p:nvSpPr>
            <p:spPr bwMode="auto">
              <a:xfrm>
                <a:off x="2300" y="1960"/>
                <a:ext cx="48"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2" name="Oval 484">
                <a:extLst>
                  <a:ext uri="{FF2B5EF4-FFF2-40B4-BE49-F238E27FC236}">
                    <a16:creationId xmlns:a16="http://schemas.microsoft.com/office/drawing/2014/main" id="{7DDA58D2-F9DE-48C4-AF8C-E9428DDDB83E}"/>
                  </a:ext>
                </a:extLst>
              </p:cNvPr>
              <p:cNvSpPr>
                <a:spLocks noChangeArrowheads="1"/>
              </p:cNvSpPr>
              <p:nvPr/>
            </p:nvSpPr>
            <p:spPr bwMode="auto">
              <a:xfrm>
                <a:off x="2387" y="1963"/>
                <a:ext cx="44" cy="4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3" name="Oval 485">
                <a:extLst>
                  <a:ext uri="{FF2B5EF4-FFF2-40B4-BE49-F238E27FC236}">
                    <a16:creationId xmlns:a16="http://schemas.microsoft.com/office/drawing/2014/main" id="{6EE720F4-592C-4834-B4E7-D170C9B7B0B3}"/>
                  </a:ext>
                </a:extLst>
              </p:cNvPr>
              <p:cNvSpPr>
                <a:spLocks noChangeArrowheads="1"/>
              </p:cNvSpPr>
              <p:nvPr/>
            </p:nvSpPr>
            <p:spPr bwMode="auto">
              <a:xfrm>
                <a:off x="2475" y="196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4" name="Oval 486">
                <a:extLst>
                  <a:ext uri="{FF2B5EF4-FFF2-40B4-BE49-F238E27FC236}">
                    <a16:creationId xmlns:a16="http://schemas.microsoft.com/office/drawing/2014/main" id="{6E5AE369-B799-4500-8AE2-9EEF8A06FFAA}"/>
                  </a:ext>
                </a:extLst>
              </p:cNvPr>
              <p:cNvSpPr>
                <a:spLocks noChangeArrowheads="1"/>
              </p:cNvSpPr>
              <p:nvPr/>
            </p:nvSpPr>
            <p:spPr bwMode="auto">
              <a:xfrm>
                <a:off x="2563" y="1968"/>
                <a:ext cx="33"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5" name="Oval 487">
                <a:extLst>
                  <a:ext uri="{FF2B5EF4-FFF2-40B4-BE49-F238E27FC236}">
                    <a16:creationId xmlns:a16="http://schemas.microsoft.com/office/drawing/2014/main" id="{3E582134-4DB9-453C-8AED-FDF816ACA7F7}"/>
                  </a:ext>
                </a:extLst>
              </p:cNvPr>
              <p:cNvSpPr>
                <a:spLocks noChangeArrowheads="1"/>
              </p:cNvSpPr>
              <p:nvPr/>
            </p:nvSpPr>
            <p:spPr bwMode="auto">
              <a:xfrm>
                <a:off x="2650" y="197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6" name="Oval 488">
                <a:extLst>
                  <a:ext uri="{FF2B5EF4-FFF2-40B4-BE49-F238E27FC236}">
                    <a16:creationId xmlns:a16="http://schemas.microsoft.com/office/drawing/2014/main" id="{19F88A9A-D102-4F1E-8859-CBCB5C86496B}"/>
                  </a:ext>
                </a:extLst>
              </p:cNvPr>
              <p:cNvSpPr>
                <a:spLocks noChangeArrowheads="1"/>
              </p:cNvSpPr>
              <p:nvPr/>
            </p:nvSpPr>
            <p:spPr bwMode="auto">
              <a:xfrm>
                <a:off x="2737" y="1973"/>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7" name="Oval 489">
                <a:extLst>
                  <a:ext uri="{FF2B5EF4-FFF2-40B4-BE49-F238E27FC236}">
                    <a16:creationId xmlns:a16="http://schemas.microsoft.com/office/drawing/2014/main" id="{C52B3A34-952D-4BB9-A838-F64644513BE0}"/>
                  </a:ext>
                </a:extLst>
              </p:cNvPr>
              <p:cNvSpPr>
                <a:spLocks noChangeArrowheads="1"/>
              </p:cNvSpPr>
              <p:nvPr/>
            </p:nvSpPr>
            <p:spPr bwMode="auto">
              <a:xfrm>
                <a:off x="2825" y="1975"/>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8" name="Oval 490">
                <a:extLst>
                  <a:ext uri="{FF2B5EF4-FFF2-40B4-BE49-F238E27FC236}">
                    <a16:creationId xmlns:a16="http://schemas.microsoft.com/office/drawing/2014/main" id="{F373515F-6DBA-4CCD-99E4-7E26934E60E1}"/>
                  </a:ext>
                </a:extLst>
              </p:cNvPr>
              <p:cNvSpPr>
                <a:spLocks noChangeArrowheads="1"/>
              </p:cNvSpPr>
              <p:nvPr/>
            </p:nvSpPr>
            <p:spPr bwMode="auto">
              <a:xfrm>
                <a:off x="2912" y="1978"/>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39" name="Oval 491">
                <a:extLst>
                  <a:ext uri="{FF2B5EF4-FFF2-40B4-BE49-F238E27FC236}">
                    <a16:creationId xmlns:a16="http://schemas.microsoft.com/office/drawing/2014/main" id="{293987FD-5971-4411-AB72-110E0521284B}"/>
                  </a:ext>
                </a:extLst>
              </p:cNvPr>
              <p:cNvSpPr>
                <a:spLocks noChangeArrowheads="1"/>
              </p:cNvSpPr>
              <p:nvPr/>
            </p:nvSpPr>
            <p:spPr bwMode="auto">
              <a:xfrm>
                <a:off x="3000" y="1980"/>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0" name="Oval 492">
                <a:extLst>
                  <a:ext uri="{FF2B5EF4-FFF2-40B4-BE49-F238E27FC236}">
                    <a16:creationId xmlns:a16="http://schemas.microsoft.com/office/drawing/2014/main" id="{9032E003-EC0E-426F-A748-14C8DCC656DD}"/>
                  </a:ext>
                </a:extLst>
              </p:cNvPr>
              <p:cNvSpPr>
                <a:spLocks noChangeArrowheads="1"/>
              </p:cNvSpPr>
              <p:nvPr/>
            </p:nvSpPr>
            <p:spPr bwMode="auto">
              <a:xfrm>
                <a:off x="3087" y="1982"/>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1" name="Oval 493">
                <a:extLst>
                  <a:ext uri="{FF2B5EF4-FFF2-40B4-BE49-F238E27FC236}">
                    <a16:creationId xmlns:a16="http://schemas.microsoft.com/office/drawing/2014/main" id="{7C657458-7082-4EA5-9A8A-ED39D4719B4A}"/>
                  </a:ext>
                </a:extLst>
              </p:cNvPr>
              <p:cNvSpPr>
                <a:spLocks noChangeArrowheads="1"/>
              </p:cNvSpPr>
              <p:nvPr/>
            </p:nvSpPr>
            <p:spPr bwMode="auto">
              <a:xfrm>
                <a:off x="3174" y="198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2" name="Oval 494">
                <a:extLst>
                  <a:ext uri="{FF2B5EF4-FFF2-40B4-BE49-F238E27FC236}">
                    <a16:creationId xmlns:a16="http://schemas.microsoft.com/office/drawing/2014/main" id="{80BFF013-4AC5-4E89-8C95-5AC18DA331BF}"/>
                  </a:ext>
                </a:extLst>
              </p:cNvPr>
              <p:cNvSpPr>
                <a:spLocks noChangeArrowheads="1"/>
              </p:cNvSpPr>
              <p:nvPr/>
            </p:nvSpPr>
            <p:spPr bwMode="auto">
              <a:xfrm>
                <a:off x="537"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3" name="Oval 495">
                <a:extLst>
                  <a:ext uri="{FF2B5EF4-FFF2-40B4-BE49-F238E27FC236}">
                    <a16:creationId xmlns:a16="http://schemas.microsoft.com/office/drawing/2014/main" id="{639F7978-FCB5-41B3-8C21-F38011745DC7}"/>
                  </a:ext>
                </a:extLst>
              </p:cNvPr>
              <p:cNvSpPr>
                <a:spLocks noChangeArrowheads="1"/>
              </p:cNvSpPr>
              <p:nvPr/>
            </p:nvSpPr>
            <p:spPr bwMode="auto">
              <a:xfrm>
                <a:off x="619"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4" name="Oval 496">
                <a:extLst>
                  <a:ext uri="{FF2B5EF4-FFF2-40B4-BE49-F238E27FC236}">
                    <a16:creationId xmlns:a16="http://schemas.microsoft.com/office/drawing/2014/main" id="{29E650FA-B1AF-40DD-B583-A8FF8CA36016}"/>
                  </a:ext>
                </a:extLst>
              </p:cNvPr>
              <p:cNvSpPr>
                <a:spLocks noChangeArrowheads="1"/>
              </p:cNvSpPr>
              <p:nvPr/>
            </p:nvSpPr>
            <p:spPr bwMode="auto">
              <a:xfrm>
                <a:off x="702"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5" name="Oval 497">
                <a:extLst>
                  <a:ext uri="{FF2B5EF4-FFF2-40B4-BE49-F238E27FC236}">
                    <a16:creationId xmlns:a16="http://schemas.microsoft.com/office/drawing/2014/main" id="{E9ABD023-B319-475D-A5E4-8F7B691BA4C2}"/>
                  </a:ext>
                </a:extLst>
              </p:cNvPr>
              <p:cNvSpPr>
                <a:spLocks noChangeArrowheads="1"/>
              </p:cNvSpPr>
              <p:nvPr/>
            </p:nvSpPr>
            <p:spPr bwMode="auto">
              <a:xfrm>
                <a:off x="785" y="2061"/>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6" name="Oval 498">
                <a:extLst>
                  <a:ext uri="{FF2B5EF4-FFF2-40B4-BE49-F238E27FC236}">
                    <a16:creationId xmlns:a16="http://schemas.microsoft.com/office/drawing/2014/main" id="{44061C37-A243-41FA-951C-EF8444C8AA59}"/>
                  </a:ext>
                </a:extLst>
              </p:cNvPr>
              <p:cNvSpPr>
                <a:spLocks noChangeArrowheads="1"/>
              </p:cNvSpPr>
              <p:nvPr/>
            </p:nvSpPr>
            <p:spPr bwMode="auto">
              <a:xfrm>
                <a:off x="867" y="205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7" name="Oval 499">
                <a:extLst>
                  <a:ext uri="{FF2B5EF4-FFF2-40B4-BE49-F238E27FC236}">
                    <a16:creationId xmlns:a16="http://schemas.microsoft.com/office/drawing/2014/main" id="{3FBC42B2-B855-47B2-A8C8-AC5F73F17414}"/>
                  </a:ext>
                </a:extLst>
              </p:cNvPr>
              <p:cNvSpPr>
                <a:spLocks noChangeArrowheads="1"/>
              </p:cNvSpPr>
              <p:nvPr/>
            </p:nvSpPr>
            <p:spPr bwMode="auto">
              <a:xfrm>
                <a:off x="950" y="2056"/>
                <a:ext cx="27"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8" name="Oval 500">
                <a:extLst>
                  <a:ext uri="{FF2B5EF4-FFF2-40B4-BE49-F238E27FC236}">
                    <a16:creationId xmlns:a16="http://schemas.microsoft.com/office/drawing/2014/main" id="{BAF04FEF-F40A-4C3C-9DAA-F404121E1443}"/>
                  </a:ext>
                </a:extLst>
              </p:cNvPr>
              <p:cNvSpPr>
                <a:spLocks noChangeArrowheads="1"/>
              </p:cNvSpPr>
              <p:nvPr/>
            </p:nvSpPr>
            <p:spPr bwMode="auto">
              <a:xfrm>
                <a:off x="103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49" name="Oval 501">
                <a:extLst>
                  <a:ext uri="{FF2B5EF4-FFF2-40B4-BE49-F238E27FC236}">
                    <a16:creationId xmlns:a16="http://schemas.microsoft.com/office/drawing/2014/main" id="{BCACA808-7926-4CDC-B0B4-B00219006056}"/>
                  </a:ext>
                </a:extLst>
              </p:cNvPr>
              <p:cNvSpPr>
                <a:spLocks noChangeArrowheads="1"/>
              </p:cNvSpPr>
              <p:nvPr/>
            </p:nvSpPr>
            <p:spPr bwMode="auto">
              <a:xfrm>
                <a:off x="1116" y="2051"/>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0" name="Oval 502">
                <a:extLst>
                  <a:ext uri="{FF2B5EF4-FFF2-40B4-BE49-F238E27FC236}">
                    <a16:creationId xmlns:a16="http://schemas.microsoft.com/office/drawing/2014/main" id="{4735E922-6F43-4CB8-BED5-5C65CB8AC27E}"/>
                  </a:ext>
                </a:extLst>
              </p:cNvPr>
              <p:cNvSpPr>
                <a:spLocks noChangeArrowheads="1"/>
              </p:cNvSpPr>
              <p:nvPr/>
            </p:nvSpPr>
            <p:spPr bwMode="auto">
              <a:xfrm>
                <a:off x="1198" y="204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1" name="Oval 503">
                <a:extLst>
                  <a:ext uri="{FF2B5EF4-FFF2-40B4-BE49-F238E27FC236}">
                    <a16:creationId xmlns:a16="http://schemas.microsoft.com/office/drawing/2014/main" id="{8C5189BC-FC8F-412A-8FBC-22443417B5E8}"/>
                  </a:ext>
                </a:extLst>
              </p:cNvPr>
              <p:cNvSpPr>
                <a:spLocks noChangeArrowheads="1"/>
              </p:cNvSpPr>
              <p:nvPr/>
            </p:nvSpPr>
            <p:spPr bwMode="auto">
              <a:xfrm>
                <a:off x="1281" y="2047"/>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2" name="Oval 504">
                <a:extLst>
                  <a:ext uri="{FF2B5EF4-FFF2-40B4-BE49-F238E27FC236}">
                    <a16:creationId xmlns:a16="http://schemas.microsoft.com/office/drawing/2014/main" id="{5F63002B-7AA8-41B9-B13C-A9E6909159C8}"/>
                  </a:ext>
                </a:extLst>
              </p:cNvPr>
              <p:cNvSpPr>
                <a:spLocks noChangeArrowheads="1"/>
              </p:cNvSpPr>
              <p:nvPr/>
            </p:nvSpPr>
            <p:spPr bwMode="auto">
              <a:xfrm>
                <a:off x="1364" y="204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3" name="Oval 505">
                <a:extLst>
                  <a:ext uri="{FF2B5EF4-FFF2-40B4-BE49-F238E27FC236}">
                    <a16:creationId xmlns:a16="http://schemas.microsoft.com/office/drawing/2014/main" id="{4815852B-556A-4AFD-A75F-1CFE50A0726D}"/>
                  </a:ext>
                </a:extLst>
              </p:cNvPr>
              <p:cNvSpPr>
                <a:spLocks noChangeArrowheads="1"/>
              </p:cNvSpPr>
              <p:nvPr/>
            </p:nvSpPr>
            <p:spPr bwMode="auto">
              <a:xfrm>
                <a:off x="1447" y="204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4" name="Oval 506">
                <a:extLst>
                  <a:ext uri="{FF2B5EF4-FFF2-40B4-BE49-F238E27FC236}">
                    <a16:creationId xmlns:a16="http://schemas.microsoft.com/office/drawing/2014/main" id="{5994948A-686E-4485-A524-73969988AAE6}"/>
                  </a:ext>
                </a:extLst>
              </p:cNvPr>
              <p:cNvSpPr>
                <a:spLocks noChangeArrowheads="1"/>
              </p:cNvSpPr>
              <p:nvPr/>
            </p:nvSpPr>
            <p:spPr bwMode="auto">
              <a:xfrm>
                <a:off x="1530" y="2041"/>
                <a:ext cx="58" cy="5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5" name="Oval 507">
                <a:extLst>
                  <a:ext uri="{FF2B5EF4-FFF2-40B4-BE49-F238E27FC236}">
                    <a16:creationId xmlns:a16="http://schemas.microsoft.com/office/drawing/2014/main" id="{11F62F31-EB88-4E09-B186-42C505EE1941}"/>
                  </a:ext>
                </a:extLst>
              </p:cNvPr>
              <p:cNvSpPr>
                <a:spLocks noChangeArrowheads="1"/>
              </p:cNvSpPr>
              <p:nvPr/>
            </p:nvSpPr>
            <p:spPr bwMode="auto">
              <a:xfrm>
                <a:off x="1613"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6" name="Oval 508">
                <a:extLst>
                  <a:ext uri="{FF2B5EF4-FFF2-40B4-BE49-F238E27FC236}">
                    <a16:creationId xmlns:a16="http://schemas.microsoft.com/office/drawing/2014/main" id="{36CDFFDF-CD46-4E4B-9EB9-77FAB8FE47B0}"/>
                  </a:ext>
                </a:extLst>
              </p:cNvPr>
              <p:cNvSpPr>
                <a:spLocks noChangeArrowheads="1"/>
              </p:cNvSpPr>
              <p:nvPr/>
            </p:nvSpPr>
            <p:spPr bwMode="auto">
              <a:xfrm>
                <a:off x="169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7" name="Oval 509">
                <a:extLst>
                  <a:ext uri="{FF2B5EF4-FFF2-40B4-BE49-F238E27FC236}">
                    <a16:creationId xmlns:a16="http://schemas.microsoft.com/office/drawing/2014/main" id="{B8E670B1-0162-4255-AD1D-DB18EBC684D5}"/>
                  </a:ext>
                </a:extLst>
              </p:cNvPr>
              <p:cNvSpPr>
                <a:spLocks noChangeArrowheads="1"/>
              </p:cNvSpPr>
              <p:nvPr/>
            </p:nvSpPr>
            <p:spPr bwMode="auto">
              <a:xfrm>
                <a:off x="1781" y="2037"/>
                <a:ext cx="65" cy="6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8" name="Oval 510">
                <a:extLst>
                  <a:ext uri="{FF2B5EF4-FFF2-40B4-BE49-F238E27FC236}">
                    <a16:creationId xmlns:a16="http://schemas.microsoft.com/office/drawing/2014/main" id="{858B890C-A8D9-4A93-AD32-6B930BCE0E39}"/>
                  </a:ext>
                </a:extLst>
              </p:cNvPr>
              <p:cNvSpPr>
                <a:spLocks noChangeArrowheads="1"/>
              </p:cNvSpPr>
              <p:nvPr/>
            </p:nvSpPr>
            <p:spPr bwMode="auto">
              <a:xfrm>
                <a:off x="1867" y="2038"/>
                <a:ext cx="64" cy="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59" name="Oval 511">
                <a:extLst>
                  <a:ext uri="{FF2B5EF4-FFF2-40B4-BE49-F238E27FC236}">
                    <a16:creationId xmlns:a16="http://schemas.microsoft.com/office/drawing/2014/main" id="{E76C474A-B47D-415C-975D-CFBAEBFA1111}"/>
                  </a:ext>
                </a:extLst>
              </p:cNvPr>
              <p:cNvSpPr>
                <a:spLocks noChangeArrowheads="1"/>
              </p:cNvSpPr>
              <p:nvPr/>
            </p:nvSpPr>
            <p:spPr bwMode="auto">
              <a:xfrm>
                <a:off x="1954" y="2039"/>
                <a:ext cx="61" cy="6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0" name="Oval 512">
                <a:extLst>
                  <a:ext uri="{FF2B5EF4-FFF2-40B4-BE49-F238E27FC236}">
                    <a16:creationId xmlns:a16="http://schemas.microsoft.com/office/drawing/2014/main" id="{F02BDAA6-6AE8-452B-9B1A-33F48D59DA42}"/>
                  </a:ext>
                </a:extLst>
              </p:cNvPr>
              <p:cNvSpPr>
                <a:spLocks noChangeArrowheads="1"/>
              </p:cNvSpPr>
              <p:nvPr/>
            </p:nvSpPr>
            <p:spPr bwMode="auto">
              <a:xfrm>
                <a:off x="2040" y="2040"/>
                <a:ext cx="58"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1" name="Oval 513">
                <a:extLst>
                  <a:ext uri="{FF2B5EF4-FFF2-40B4-BE49-F238E27FC236}">
                    <a16:creationId xmlns:a16="http://schemas.microsoft.com/office/drawing/2014/main" id="{3300994F-B2E2-4A93-B066-A7B0B02D8F36}"/>
                  </a:ext>
                </a:extLst>
              </p:cNvPr>
              <p:cNvSpPr>
                <a:spLocks noChangeArrowheads="1"/>
              </p:cNvSpPr>
              <p:nvPr/>
            </p:nvSpPr>
            <p:spPr bwMode="auto">
              <a:xfrm>
                <a:off x="2127" y="204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2" name="Oval 514">
                <a:extLst>
                  <a:ext uri="{FF2B5EF4-FFF2-40B4-BE49-F238E27FC236}">
                    <a16:creationId xmlns:a16="http://schemas.microsoft.com/office/drawing/2014/main" id="{54A0BED0-92C0-4F15-85D6-76AEDC514FFF}"/>
                  </a:ext>
                </a:extLst>
              </p:cNvPr>
              <p:cNvSpPr>
                <a:spLocks noChangeArrowheads="1"/>
              </p:cNvSpPr>
              <p:nvPr/>
            </p:nvSpPr>
            <p:spPr bwMode="auto">
              <a:xfrm>
                <a:off x="2214" y="204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3" name="Oval 515">
                <a:extLst>
                  <a:ext uri="{FF2B5EF4-FFF2-40B4-BE49-F238E27FC236}">
                    <a16:creationId xmlns:a16="http://schemas.microsoft.com/office/drawing/2014/main" id="{5943E81B-856B-4958-AB7A-B13FB169A94C}"/>
                  </a:ext>
                </a:extLst>
              </p:cNvPr>
              <p:cNvSpPr>
                <a:spLocks noChangeArrowheads="1"/>
              </p:cNvSpPr>
              <p:nvPr/>
            </p:nvSpPr>
            <p:spPr bwMode="auto">
              <a:xfrm>
                <a:off x="2301" y="2047"/>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4" name="Oval 516">
                <a:extLst>
                  <a:ext uri="{FF2B5EF4-FFF2-40B4-BE49-F238E27FC236}">
                    <a16:creationId xmlns:a16="http://schemas.microsoft.com/office/drawing/2014/main" id="{2D88BAA1-DDCD-42C3-9190-B95E748EFEE6}"/>
                  </a:ext>
                </a:extLst>
              </p:cNvPr>
              <p:cNvSpPr>
                <a:spLocks noChangeArrowheads="1"/>
              </p:cNvSpPr>
              <p:nvPr/>
            </p:nvSpPr>
            <p:spPr bwMode="auto">
              <a:xfrm>
                <a:off x="2388" y="204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5" name="Oval 517">
                <a:extLst>
                  <a:ext uri="{FF2B5EF4-FFF2-40B4-BE49-F238E27FC236}">
                    <a16:creationId xmlns:a16="http://schemas.microsoft.com/office/drawing/2014/main" id="{3109812B-440C-4F2B-B179-6FAB7446AAE8}"/>
                  </a:ext>
                </a:extLst>
              </p:cNvPr>
              <p:cNvSpPr>
                <a:spLocks noChangeArrowheads="1"/>
              </p:cNvSpPr>
              <p:nvPr/>
            </p:nvSpPr>
            <p:spPr bwMode="auto">
              <a:xfrm>
                <a:off x="2476" y="2051"/>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6" name="Oval 518">
                <a:extLst>
                  <a:ext uri="{FF2B5EF4-FFF2-40B4-BE49-F238E27FC236}">
                    <a16:creationId xmlns:a16="http://schemas.microsoft.com/office/drawing/2014/main" id="{5AACC65F-7156-4252-8E55-3372F3FB74B3}"/>
                  </a:ext>
                </a:extLst>
              </p:cNvPr>
              <p:cNvSpPr>
                <a:spLocks noChangeArrowheads="1"/>
              </p:cNvSpPr>
              <p:nvPr/>
            </p:nvSpPr>
            <p:spPr bwMode="auto">
              <a:xfrm>
                <a:off x="2563" y="2053"/>
                <a:ext cx="32"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7" name="Oval 519">
                <a:extLst>
                  <a:ext uri="{FF2B5EF4-FFF2-40B4-BE49-F238E27FC236}">
                    <a16:creationId xmlns:a16="http://schemas.microsoft.com/office/drawing/2014/main" id="{186CC2B7-971B-4DCD-8276-EFBE691743D1}"/>
                  </a:ext>
                </a:extLst>
              </p:cNvPr>
              <p:cNvSpPr>
                <a:spLocks noChangeArrowheads="1"/>
              </p:cNvSpPr>
              <p:nvPr/>
            </p:nvSpPr>
            <p:spPr bwMode="auto">
              <a:xfrm>
                <a:off x="2650" y="2056"/>
                <a:ext cx="28" cy="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8" name="Oval 520">
                <a:extLst>
                  <a:ext uri="{FF2B5EF4-FFF2-40B4-BE49-F238E27FC236}">
                    <a16:creationId xmlns:a16="http://schemas.microsoft.com/office/drawing/2014/main" id="{F4E711BD-0901-4870-A86B-281D52B61DB8}"/>
                  </a:ext>
                </a:extLst>
              </p:cNvPr>
              <p:cNvSpPr>
                <a:spLocks noChangeArrowheads="1"/>
              </p:cNvSpPr>
              <p:nvPr/>
            </p:nvSpPr>
            <p:spPr bwMode="auto">
              <a:xfrm>
                <a:off x="2738" y="2058"/>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69" name="Oval 521">
                <a:extLst>
                  <a:ext uri="{FF2B5EF4-FFF2-40B4-BE49-F238E27FC236}">
                    <a16:creationId xmlns:a16="http://schemas.microsoft.com/office/drawing/2014/main" id="{EC8C245E-A6CA-462A-96E3-A1F92BE2FDF2}"/>
                  </a:ext>
                </a:extLst>
              </p:cNvPr>
              <p:cNvSpPr>
                <a:spLocks noChangeArrowheads="1"/>
              </p:cNvSpPr>
              <p:nvPr/>
            </p:nvSpPr>
            <p:spPr bwMode="auto">
              <a:xfrm>
                <a:off x="2825" y="2061"/>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0" name="Oval 522">
                <a:extLst>
                  <a:ext uri="{FF2B5EF4-FFF2-40B4-BE49-F238E27FC236}">
                    <a16:creationId xmlns:a16="http://schemas.microsoft.com/office/drawing/2014/main" id="{B46D7641-CEE7-4731-9843-E4D7D0A710A9}"/>
                  </a:ext>
                </a:extLst>
              </p:cNvPr>
              <p:cNvSpPr>
                <a:spLocks noChangeArrowheads="1"/>
              </p:cNvSpPr>
              <p:nvPr/>
            </p:nvSpPr>
            <p:spPr bwMode="auto">
              <a:xfrm>
                <a:off x="2913" y="2063"/>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1" name="Oval 523">
                <a:extLst>
                  <a:ext uri="{FF2B5EF4-FFF2-40B4-BE49-F238E27FC236}">
                    <a16:creationId xmlns:a16="http://schemas.microsoft.com/office/drawing/2014/main" id="{B5D4D6F4-D18F-4D57-B274-DC87B4E72D89}"/>
                  </a:ext>
                </a:extLst>
              </p:cNvPr>
              <p:cNvSpPr>
                <a:spLocks noChangeArrowheads="1"/>
              </p:cNvSpPr>
              <p:nvPr/>
            </p:nvSpPr>
            <p:spPr bwMode="auto">
              <a:xfrm>
                <a:off x="3001" y="2066"/>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2" name="Oval 524">
                <a:extLst>
                  <a:ext uri="{FF2B5EF4-FFF2-40B4-BE49-F238E27FC236}">
                    <a16:creationId xmlns:a16="http://schemas.microsoft.com/office/drawing/2014/main" id="{B72E4EAF-4838-47B6-8E0D-23E3A37EEC00}"/>
                  </a:ext>
                </a:extLst>
              </p:cNvPr>
              <p:cNvSpPr>
                <a:spLocks noChangeArrowheads="1"/>
              </p:cNvSpPr>
              <p:nvPr/>
            </p:nvSpPr>
            <p:spPr bwMode="auto">
              <a:xfrm>
                <a:off x="3088" y="2068"/>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3" name="Oval 525">
                <a:extLst>
                  <a:ext uri="{FF2B5EF4-FFF2-40B4-BE49-F238E27FC236}">
                    <a16:creationId xmlns:a16="http://schemas.microsoft.com/office/drawing/2014/main" id="{2DD83555-0A94-4244-AD0A-D66FABC66508}"/>
                  </a:ext>
                </a:extLst>
              </p:cNvPr>
              <p:cNvSpPr>
                <a:spLocks noChangeArrowheads="1"/>
              </p:cNvSpPr>
              <p:nvPr/>
            </p:nvSpPr>
            <p:spPr bwMode="auto">
              <a:xfrm>
                <a:off x="538" y="215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4" name="Oval 526">
                <a:extLst>
                  <a:ext uri="{FF2B5EF4-FFF2-40B4-BE49-F238E27FC236}">
                    <a16:creationId xmlns:a16="http://schemas.microsoft.com/office/drawing/2014/main" id="{8B8E66E6-641A-4132-9AA5-8D425D53EEFE}"/>
                  </a:ext>
                </a:extLst>
              </p:cNvPr>
              <p:cNvSpPr>
                <a:spLocks noChangeArrowheads="1"/>
              </p:cNvSpPr>
              <p:nvPr/>
            </p:nvSpPr>
            <p:spPr bwMode="auto">
              <a:xfrm>
                <a:off x="620"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5" name="Oval 527">
                <a:extLst>
                  <a:ext uri="{FF2B5EF4-FFF2-40B4-BE49-F238E27FC236}">
                    <a16:creationId xmlns:a16="http://schemas.microsoft.com/office/drawing/2014/main" id="{16795C51-D9F9-46E7-891F-EBB8CDB16DBC}"/>
                  </a:ext>
                </a:extLst>
              </p:cNvPr>
              <p:cNvSpPr>
                <a:spLocks noChangeArrowheads="1"/>
              </p:cNvSpPr>
              <p:nvPr/>
            </p:nvSpPr>
            <p:spPr bwMode="auto">
              <a:xfrm>
                <a:off x="703"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6" name="Oval 528">
                <a:extLst>
                  <a:ext uri="{FF2B5EF4-FFF2-40B4-BE49-F238E27FC236}">
                    <a16:creationId xmlns:a16="http://schemas.microsoft.com/office/drawing/2014/main" id="{67DCC85B-8A5D-4EEA-BDCA-CBF0B3B704CC}"/>
                  </a:ext>
                </a:extLst>
              </p:cNvPr>
              <p:cNvSpPr>
                <a:spLocks noChangeArrowheads="1"/>
              </p:cNvSpPr>
              <p:nvPr/>
            </p:nvSpPr>
            <p:spPr bwMode="auto">
              <a:xfrm>
                <a:off x="786" y="2147"/>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7" name="Oval 529">
                <a:extLst>
                  <a:ext uri="{FF2B5EF4-FFF2-40B4-BE49-F238E27FC236}">
                    <a16:creationId xmlns:a16="http://schemas.microsoft.com/office/drawing/2014/main" id="{5AF82263-5394-4433-8B89-E84EE8A3071C}"/>
                  </a:ext>
                </a:extLst>
              </p:cNvPr>
              <p:cNvSpPr>
                <a:spLocks noChangeArrowheads="1"/>
              </p:cNvSpPr>
              <p:nvPr/>
            </p:nvSpPr>
            <p:spPr bwMode="auto">
              <a:xfrm>
                <a:off x="868" y="2145"/>
                <a:ext cx="21"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8" name="Oval 530">
                <a:extLst>
                  <a:ext uri="{FF2B5EF4-FFF2-40B4-BE49-F238E27FC236}">
                    <a16:creationId xmlns:a16="http://schemas.microsoft.com/office/drawing/2014/main" id="{7BD4BF21-24DD-4029-903B-2F293B8929A4}"/>
                  </a:ext>
                </a:extLst>
              </p:cNvPr>
              <p:cNvSpPr>
                <a:spLocks noChangeArrowheads="1"/>
              </p:cNvSpPr>
              <p:nvPr/>
            </p:nvSpPr>
            <p:spPr bwMode="auto">
              <a:xfrm>
                <a:off x="951" y="2142"/>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79" name="Oval 531">
                <a:extLst>
                  <a:ext uri="{FF2B5EF4-FFF2-40B4-BE49-F238E27FC236}">
                    <a16:creationId xmlns:a16="http://schemas.microsoft.com/office/drawing/2014/main" id="{A052091C-9FBB-4B99-A36A-5058938F5FE8}"/>
                  </a:ext>
                </a:extLst>
              </p:cNvPr>
              <p:cNvSpPr>
                <a:spLocks noChangeArrowheads="1"/>
              </p:cNvSpPr>
              <p:nvPr/>
            </p:nvSpPr>
            <p:spPr bwMode="auto">
              <a:xfrm>
                <a:off x="1033" y="2140"/>
                <a:ext cx="31"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0" name="Oval 532">
                <a:extLst>
                  <a:ext uri="{FF2B5EF4-FFF2-40B4-BE49-F238E27FC236}">
                    <a16:creationId xmlns:a16="http://schemas.microsoft.com/office/drawing/2014/main" id="{4C6C2851-5F2E-42FA-9592-6F7C00372B49}"/>
                  </a:ext>
                </a:extLst>
              </p:cNvPr>
              <p:cNvSpPr>
                <a:spLocks noChangeArrowheads="1"/>
              </p:cNvSpPr>
              <p:nvPr/>
            </p:nvSpPr>
            <p:spPr bwMode="auto">
              <a:xfrm>
                <a:off x="1116"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1" name="Oval 533">
                <a:extLst>
                  <a:ext uri="{FF2B5EF4-FFF2-40B4-BE49-F238E27FC236}">
                    <a16:creationId xmlns:a16="http://schemas.microsoft.com/office/drawing/2014/main" id="{06BAD24D-3544-49C7-BAD1-B5DB0E8B341B}"/>
                  </a:ext>
                </a:extLst>
              </p:cNvPr>
              <p:cNvSpPr>
                <a:spLocks noChangeArrowheads="1"/>
              </p:cNvSpPr>
              <p:nvPr/>
            </p:nvSpPr>
            <p:spPr bwMode="auto">
              <a:xfrm>
                <a:off x="1199" y="2135"/>
                <a:ext cx="39"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2" name="Oval 534">
                <a:extLst>
                  <a:ext uri="{FF2B5EF4-FFF2-40B4-BE49-F238E27FC236}">
                    <a16:creationId xmlns:a16="http://schemas.microsoft.com/office/drawing/2014/main" id="{7426130C-AB67-466B-B0C0-EB627FDA86E8}"/>
                  </a:ext>
                </a:extLst>
              </p:cNvPr>
              <p:cNvSpPr>
                <a:spLocks noChangeArrowheads="1"/>
              </p:cNvSpPr>
              <p:nvPr/>
            </p:nvSpPr>
            <p:spPr bwMode="auto">
              <a:xfrm>
                <a:off x="1282" y="2133"/>
                <a:ext cx="43"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3" name="Oval 535">
                <a:extLst>
                  <a:ext uri="{FF2B5EF4-FFF2-40B4-BE49-F238E27FC236}">
                    <a16:creationId xmlns:a16="http://schemas.microsoft.com/office/drawing/2014/main" id="{49C6893A-149B-4C71-B1AD-CE9358EB07B2}"/>
                  </a:ext>
                </a:extLst>
              </p:cNvPr>
              <p:cNvSpPr>
                <a:spLocks noChangeArrowheads="1"/>
              </p:cNvSpPr>
              <p:nvPr/>
            </p:nvSpPr>
            <p:spPr bwMode="auto">
              <a:xfrm>
                <a:off x="1365" y="2131"/>
                <a:ext cx="47"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4" name="Oval 536">
                <a:extLst>
                  <a:ext uri="{FF2B5EF4-FFF2-40B4-BE49-F238E27FC236}">
                    <a16:creationId xmlns:a16="http://schemas.microsoft.com/office/drawing/2014/main" id="{9706C2C5-5C07-43FE-822C-F26022313389}"/>
                  </a:ext>
                </a:extLst>
              </p:cNvPr>
              <p:cNvSpPr>
                <a:spLocks noChangeArrowheads="1"/>
              </p:cNvSpPr>
              <p:nvPr/>
            </p:nvSpPr>
            <p:spPr bwMode="auto">
              <a:xfrm>
                <a:off x="1448" y="2129"/>
                <a:ext cx="51"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5" name="Oval 537">
                <a:extLst>
                  <a:ext uri="{FF2B5EF4-FFF2-40B4-BE49-F238E27FC236}">
                    <a16:creationId xmlns:a16="http://schemas.microsoft.com/office/drawing/2014/main" id="{C2FC4A22-B0E3-42C2-8028-08BB4D6C3DC5}"/>
                  </a:ext>
                </a:extLst>
              </p:cNvPr>
              <p:cNvSpPr>
                <a:spLocks noChangeArrowheads="1"/>
              </p:cNvSpPr>
              <p:nvPr/>
            </p:nvSpPr>
            <p:spPr bwMode="auto">
              <a:xfrm>
                <a:off x="1532" y="2128"/>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6" name="Oval 538">
                <a:extLst>
                  <a:ext uri="{FF2B5EF4-FFF2-40B4-BE49-F238E27FC236}">
                    <a16:creationId xmlns:a16="http://schemas.microsoft.com/office/drawing/2014/main" id="{BFBC8FE0-E2DE-4BC2-8782-3703C3FDA224}"/>
                  </a:ext>
                </a:extLst>
              </p:cNvPr>
              <p:cNvSpPr>
                <a:spLocks noChangeArrowheads="1"/>
              </p:cNvSpPr>
              <p:nvPr/>
            </p:nvSpPr>
            <p:spPr bwMode="auto">
              <a:xfrm>
                <a:off x="1615" y="2126"/>
                <a:ext cx="57"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7" name="Oval 539">
                <a:extLst>
                  <a:ext uri="{FF2B5EF4-FFF2-40B4-BE49-F238E27FC236}">
                    <a16:creationId xmlns:a16="http://schemas.microsoft.com/office/drawing/2014/main" id="{BB419691-6867-48DC-9DDF-BAB9646100A3}"/>
                  </a:ext>
                </a:extLst>
              </p:cNvPr>
              <p:cNvSpPr>
                <a:spLocks noChangeArrowheads="1"/>
              </p:cNvSpPr>
              <p:nvPr/>
            </p:nvSpPr>
            <p:spPr bwMode="auto">
              <a:xfrm>
                <a:off x="169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8" name="Oval 540">
                <a:extLst>
                  <a:ext uri="{FF2B5EF4-FFF2-40B4-BE49-F238E27FC236}">
                    <a16:creationId xmlns:a16="http://schemas.microsoft.com/office/drawing/2014/main" id="{FCAF9E56-0F18-4C49-B5C3-18039F8BF7DE}"/>
                  </a:ext>
                </a:extLst>
              </p:cNvPr>
              <p:cNvSpPr>
                <a:spLocks noChangeArrowheads="1"/>
              </p:cNvSpPr>
              <p:nvPr/>
            </p:nvSpPr>
            <p:spPr bwMode="auto">
              <a:xfrm>
                <a:off x="1784" y="2125"/>
                <a:ext cx="60" cy="6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89" name="Oval 541">
                <a:extLst>
                  <a:ext uri="{FF2B5EF4-FFF2-40B4-BE49-F238E27FC236}">
                    <a16:creationId xmlns:a16="http://schemas.microsoft.com/office/drawing/2014/main" id="{BCC95650-6860-46E9-96AF-143EAA723443}"/>
                  </a:ext>
                </a:extLst>
              </p:cNvPr>
              <p:cNvSpPr>
                <a:spLocks noChangeArrowheads="1"/>
              </p:cNvSpPr>
              <p:nvPr/>
            </p:nvSpPr>
            <p:spPr bwMode="auto">
              <a:xfrm>
                <a:off x="1869" y="2125"/>
                <a:ext cx="59" cy="5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0" name="Oval 542">
                <a:extLst>
                  <a:ext uri="{FF2B5EF4-FFF2-40B4-BE49-F238E27FC236}">
                    <a16:creationId xmlns:a16="http://schemas.microsoft.com/office/drawing/2014/main" id="{A413ADF3-81A7-42A3-B1E5-AEB279AC75D2}"/>
                  </a:ext>
                </a:extLst>
              </p:cNvPr>
              <p:cNvSpPr>
                <a:spLocks noChangeArrowheads="1"/>
              </p:cNvSpPr>
              <p:nvPr/>
            </p:nvSpPr>
            <p:spPr bwMode="auto">
              <a:xfrm>
                <a:off x="1955" y="2126"/>
                <a:ext cx="58" cy="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1" name="Oval 543">
                <a:extLst>
                  <a:ext uri="{FF2B5EF4-FFF2-40B4-BE49-F238E27FC236}">
                    <a16:creationId xmlns:a16="http://schemas.microsoft.com/office/drawing/2014/main" id="{8BE94783-F34B-4B3A-9A8B-42FD03E76C02}"/>
                  </a:ext>
                </a:extLst>
              </p:cNvPr>
              <p:cNvSpPr>
                <a:spLocks noChangeArrowheads="1"/>
              </p:cNvSpPr>
              <p:nvPr/>
            </p:nvSpPr>
            <p:spPr bwMode="auto">
              <a:xfrm>
                <a:off x="2042" y="2127"/>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2" name="Oval 544">
                <a:extLst>
                  <a:ext uri="{FF2B5EF4-FFF2-40B4-BE49-F238E27FC236}">
                    <a16:creationId xmlns:a16="http://schemas.microsoft.com/office/drawing/2014/main" id="{035CE872-2A0F-4DD4-B613-48A463EB3D33}"/>
                  </a:ext>
                </a:extLst>
              </p:cNvPr>
              <p:cNvSpPr>
                <a:spLocks noChangeArrowheads="1"/>
              </p:cNvSpPr>
              <p:nvPr/>
            </p:nvSpPr>
            <p:spPr bwMode="auto">
              <a:xfrm>
                <a:off x="2128" y="2129"/>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3" name="Oval 545">
                <a:extLst>
                  <a:ext uri="{FF2B5EF4-FFF2-40B4-BE49-F238E27FC236}">
                    <a16:creationId xmlns:a16="http://schemas.microsoft.com/office/drawing/2014/main" id="{410E7525-EC9B-4E57-A0F5-5BE5F13F5569}"/>
                  </a:ext>
                </a:extLst>
              </p:cNvPr>
              <p:cNvSpPr>
                <a:spLocks noChangeArrowheads="1"/>
              </p:cNvSpPr>
              <p:nvPr/>
            </p:nvSpPr>
            <p:spPr bwMode="auto">
              <a:xfrm>
                <a:off x="2215" y="213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4" name="Oval 546">
                <a:extLst>
                  <a:ext uri="{FF2B5EF4-FFF2-40B4-BE49-F238E27FC236}">
                    <a16:creationId xmlns:a16="http://schemas.microsoft.com/office/drawing/2014/main" id="{9D055541-5090-4565-A755-02D82C0336EF}"/>
                  </a:ext>
                </a:extLst>
              </p:cNvPr>
              <p:cNvSpPr>
                <a:spLocks noChangeArrowheads="1"/>
              </p:cNvSpPr>
              <p:nvPr/>
            </p:nvSpPr>
            <p:spPr bwMode="auto">
              <a:xfrm>
                <a:off x="2302" y="213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5" name="Oval 547">
                <a:extLst>
                  <a:ext uri="{FF2B5EF4-FFF2-40B4-BE49-F238E27FC236}">
                    <a16:creationId xmlns:a16="http://schemas.microsoft.com/office/drawing/2014/main" id="{FEFE4700-62E6-4A23-A763-6D72F930116F}"/>
                  </a:ext>
                </a:extLst>
              </p:cNvPr>
              <p:cNvSpPr>
                <a:spLocks noChangeArrowheads="1"/>
              </p:cNvSpPr>
              <p:nvPr/>
            </p:nvSpPr>
            <p:spPr bwMode="auto">
              <a:xfrm>
                <a:off x="2389" y="213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6" name="Oval 548">
                <a:extLst>
                  <a:ext uri="{FF2B5EF4-FFF2-40B4-BE49-F238E27FC236}">
                    <a16:creationId xmlns:a16="http://schemas.microsoft.com/office/drawing/2014/main" id="{AAED20E1-D23C-4FC8-814E-2A3370CA16ED}"/>
                  </a:ext>
                </a:extLst>
              </p:cNvPr>
              <p:cNvSpPr>
                <a:spLocks noChangeArrowheads="1"/>
              </p:cNvSpPr>
              <p:nvPr/>
            </p:nvSpPr>
            <p:spPr bwMode="auto">
              <a:xfrm>
                <a:off x="2477" y="2137"/>
                <a:ext cx="35"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7" name="Oval 549">
                <a:extLst>
                  <a:ext uri="{FF2B5EF4-FFF2-40B4-BE49-F238E27FC236}">
                    <a16:creationId xmlns:a16="http://schemas.microsoft.com/office/drawing/2014/main" id="{16F21B54-5F57-4F5C-80E1-17767B0EE3F5}"/>
                  </a:ext>
                </a:extLst>
              </p:cNvPr>
              <p:cNvSpPr>
                <a:spLocks noChangeArrowheads="1"/>
              </p:cNvSpPr>
              <p:nvPr/>
            </p:nvSpPr>
            <p:spPr bwMode="auto">
              <a:xfrm>
                <a:off x="2564" y="2139"/>
                <a:ext cx="31"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8" name="Oval 550">
                <a:extLst>
                  <a:ext uri="{FF2B5EF4-FFF2-40B4-BE49-F238E27FC236}">
                    <a16:creationId xmlns:a16="http://schemas.microsoft.com/office/drawing/2014/main" id="{84C3410C-E623-47C1-B6A2-CFF1BC24A954}"/>
                  </a:ext>
                </a:extLst>
              </p:cNvPr>
              <p:cNvSpPr>
                <a:spLocks noChangeArrowheads="1"/>
              </p:cNvSpPr>
              <p:nvPr/>
            </p:nvSpPr>
            <p:spPr bwMode="auto">
              <a:xfrm>
                <a:off x="2651" y="214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199" name="Oval 551">
                <a:extLst>
                  <a:ext uri="{FF2B5EF4-FFF2-40B4-BE49-F238E27FC236}">
                    <a16:creationId xmlns:a16="http://schemas.microsoft.com/office/drawing/2014/main" id="{76E9CF5E-12F1-41FD-928A-24C4543470D1}"/>
                  </a:ext>
                </a:extLst>
              </p:cNvPr>
              <p:cNvSpPr>
                <a:spLocks noChangeArrowheads="1"/>
              </p:cNvSpPr>
              <p:nvPr/>
            </p:nvSpPr>
            <p:spPr bwMode="auto">
              <a:xfrm>
                <a:off x="2739" y="2144"/>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0" name="Oval 552">
                <a:extLst>
                  <a:ext uri="{FF2B5EF4-FFF2-40B4-BE49-F238E27FC236}">
                    <a16:creationId xmlns:a16="http://schemas.microsoft.com/office/drawing/2014/main" id="{1C1746D4-79A9-467E-B2B1-831F52BED4E8}"/>
                  </a:ext>
                </a:extLst>
              </p:cNvPr>
              <p:cNvSpPr>
                <a:spLocks noChangeArrowheads="1"/>
              </p:cNvSpPr>
              <p:nvPr/>
            </p:nvSpPr>
            <p:spPr bwMode="auto">
              <a:xfrm>
                <a:off x="2826" y="214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1" name="Oval 553">
                <a:extLst>
                  <a:ext uri="{FF2B5EF4-FFF2-40B4-BE49-F238E27FC236}">
                    <a16:creationId xmlns:a16="http://schemas.microsoft.com/office/drawing/2014/main" id="{7DC6A3EE-C43D-4E34-A85B-A03DEC3766D6}"/>
                  </a:ext>
                </a:extLst>
              </p:cNvPr>
              <p:cNvSpPr>
                <a:spLocks noChangeArrowheads="1"/>
              </p:cNvSpPr>
              <p:nvPr/>
            </p:nvSpPr>
            <p:spPr bwMode="auto">
              <a:xfrm>
                <a:off x="2914" y="214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2" name="Oval 554">
                <a:extLst>
                  <a:ext uri="{FF2B5EF4-FFF2-40B4-BE49-F238E27FC236}">
                    <a16:creationId xmlns:a16="http://schemas.microsoft.com/office/drawing/2014/main" id="{DE02B502-08C5-4FA0-AA39-AFAF185EA474}"/>
                  </a:ext>
                </a:extLst>
              </p:cNvPr>
              <p:cNvSpPr>
                <a:spLocks noChangeArrowheads="1"/>
              </p:cNvSpPr>
              <p:nvPr/>
            </p:nvSpPr>
            <p:spPr bwMode="auto">
              <a:xfrm>
                <a:off x="3001" y="2151"/>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3" name="Oval 555">
                <a:extLst>
                  <a:ext uri="{FF2B5EF4-FFF2-40B4-BE49-F238E27FC236}">
                    <a16:creationId xmlns:a16="http://schemas.microsoft.com/office/drawing/2014/main" id="{C950CFCA-5A69-43E3-AE59-A418C536D1A7}"/>
                  </a:ext>
                </a:extLst>
              </p:cNvPr>
              <p:cNvSpPr>
                <a:spLocks noChangeArrowheads="1"/>
              </p:cNvSpPr>
              <p:nvPr/>
            </p:nvSpPr>
            <p:spPr bwMode="auto">
              <a:xfrm>
                <a:off x="3088" y="215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4" name="Oval 556">
                <a:extLst>
                  <a:ext uri="{FF2B5EF4-FFF2-40B4-BE49-F238E27FC236}">
                    <a16:creationId xmlns:a16="http://schemas.microsoft.com/office/drawing/2014/main" id="{5FE63C24-EB8B-439A-8FE2-6B85D550FCD7}"/>
                  </a:ext>
                </a:extLst>
              </p:cNvPr>
              <p:cNvSpPr>
                <a:spLocks noChangeArrowheads="1"/>
              </p:cNvSpPr>
              <p:nvPr/>
            </p:nvSpPr>
            <p:spPr bwMode="auto">
              <a:xfrm>
                <a:off x="538"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5" name="Oval 557">
                <a:extLst>
                  <a:ext uri="{FF2B5EF4-FFF2-40B4-BE49-F238E27FC236}">
                    <a16:creationId xmlns:a16="http://schemas.microsoft.com/office/drawing/2014/main" id="{E65FADA1-BC1D-4384-BD62-7F27485ACE69}"/>
                  </a:ext>
                </a:extLst>
              </p:cNvPr>
              <p:cNvSpPr>
                <a:spLocks noChangeArrowheads="1"/>
              </p:cNvSpPr>
              <p:nvPr/>
            </p:nvSpPr>
            <p:spPr bwMode="auto">
              <a:xfrm>
                <a:off x="621" y="2237"/>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6" name="Oval 558">
                <a:extLst>
                  <a:ext uri="{FF2B5EF4-FFF2-40B4-BE49-F238E27FC236}">
                    <a16:creationId xmlns:a16="http://schemas.microsoft.com/office/drawing/2014/main" id="{F362BAB7-B3DE-470F-A395-CAA3916AB994}"/>
                  </a:ext>
                </a:extLst>
              </p:cNvPr>
              <p:cNvSpPr>
                <a:spLocks noChangeArrowheads="1"/>
              </p:cNvSpPr>
              <p:nvPr/>
            </p:nvSpPr>
            <p:spPr bwMode="auto">
              <a:xfrm>
                <a:off x="704" y="223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7" name="Oval 559">
                <a:extLst>
                  <a:ext uri="{FF2B5EF4-FFF2-40B4-BE49-F238E27FC236}">
                    <a16:creationId xmlns:a16="http://schemas.microsoft.com/office/drawing/2014/main" id="{D21F6373-8177-46F4-ABC5-2FACC4D0CC9B}"/>
                  </a:ext>
                </a:extLst>
              </p:cNvPr>
              <p:cNvSpPr>
                <a:spLocks noChangeArrowheads="1"/>
              </p:cNvSpPr>
              <p:nvPr/>
            </p:nvSpPr>
            <p:spPr bwMode="auto">
              <a:xfrm>
                <a:off x="786" y="2232"/>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8" name="Oval 560">
                <a:extLst>
                  <a:ext uri="{FF2B5EF4-FFF2-40B4-BE49-F238E27FC236}">
                    <a16:creationId xmlns:a16="http://schemas.microsoft.com/office/drawing/2014/main" id="{F8B30B57-24EF-4869-A84C-00F190B6E1AE}"/>
                  </a:ext>
                </a:extLst>
              </p:cNvPr>
              <p:cNvSpPr>
                <a:spLocks noChangeArrowheads="1"/>
              </p:cNvSpPr>
              <p:nvPr/>
            </p:nvSpPr>
            <p:spPr bwMode="auto">
              <a:xfrm>
                <a:off x="869" y="2230"/>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09" name="Oval 561">
                <a:extLst>
                  <a:ext uri="{FF2B5EF4-FFF2-40B4-BE49-F238E27FC236}">
                    <a16:creationId xmlns:a16="http://schemas.microsoft.com/office/drawing/2014/main" id="{BDEE8D45-97A6-4C3A-AD06-3968F4C41D37}"/>
                  </a:ext>
                </a:extLst>
              </p:cNvPr>
              <p:cNvSpPr>
                <a:spLocks noChangeArrowheads="1"/>
              </p:cNvSpPr>
              <p:nvPr/>
            </p:nvSpPr>
            <p:spPr bwMode="auto">
              <a:xfrm>
                <a:off x="9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0" name="Oval 562">
                <a:extLst>
                  <a:ext uri="{FF2B5EF4-FFF2-40B4-BE49-F238E27FC236}">
                    <a16:creationId xmlns:a16="http://schemas.microsoft.com/office/drawing/2014/main" id="{633011A1-B994-4B3B-BBEA-E5D796C19F56}"/>
                  </a:ext>
                </a:extLst>
              </p:cNvPr>
              <p:cNvSpPr>
                <a:spLocks noChangeArrowheads="1"/>
              </p:cNvSpPr>
              <p:nvPr/>
            </p:nvSpPr>
            <p:spPr bwMode="auto">
              <a:xfrm>
                <a:off x="103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1" name="Oval 563">
                <a:extLst>
                  <a:ext uri="{FF2B5EF4-FFF2-40B4-BE49-F238E27FC236}">
                    <a16:creationId xmlns:a16="http://schemas.microsoft.com/office/drawing/2014/main" id="{E0FEF3D2-EC4F-4D96-9DBB-51EA0C9C4D1E}"/>
                  </a:ext>
                </a:extLst>
              </p:cNvPr>
              <p:cNvSpPr>
                <a:spLocks noChangeArrowheads="1"/>
              </p:cNvSpPr>
              <p:nvPr/>
            </p:nvSpPr>
            <p:spPr bwMode="auto">
              <a:xfrm>
                <a:off x="111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2" name="Oval 564">
                <a:extLst>
                  <a:ext uri="{FF2B5EF4-FFF2-40B4-BE49-F238E27FC236}">
                    <a16:creationId xmlns:a16="http://schemas.microsoft.com/office/drawing/2014/main" id="{6CD08500-0264-48A9-AC69-CDF0C2F3D1A0}"/>
                  </a:ext>
                </a:extLst>
              </p:cNvPr>
              <p:cNvSpPr>
                <a:spLocks noChangeArrowheads="1"/>
              </p:cNvSpPr>
              <p:nvPr/>
            </p:nvSpPr>
            <p:spPr bwMode="auto">
              <a:xfrm>
                <a:off x="1201" y="222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3" name="Oval 565">
                <a:extLst>
                  <a:ext uri="{FF2B5EF4-FFF2-40B4-BE49-F238E27FC236}">
                    <a16:creationId xmlns:a16="http://schemas.microsoft.com/office/drawing/2014/main" id="{4593328B-C21B-48F9-B87F-02D9AA08475A}"/>
                  </a:ext>
                </a:extLst>
              </p:cNvPr>
              <p:cNvSpPr>
                <a:spLocks noChangeArrowheads="1"/>
              </p:cNvSpPr>
              <p:nvPr/>
            </p:nvSpPr>
            <p:spPr bwMode="auto">
              <a:xfrm>
                <a:off x="1283" y="2220"/>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4" name="Oval 566">
                <a:extLst>
                  <a:ext uri="{FF2B5EF4-FFF2-40B4-BE49-F238E27FC236}">
                    <a16:creationId xmlns:a16="http://schemas.microsoft.com/office/drawing/2014/main" id="{19B4803B-4191-49F8-8B9F-64F56407B1B2}"/>
                  </a:ext>
                </a:extLst>
              </p:cNvPr>
              <p:cNvSpPr>
                <a:spLocks noChangeArrowheads="1"/>
              </p:cNvSpPr>
              <p:nvPr/>
            </p:nvSpPr>
            <p:spPr bwMode="auto">
              <a:xfrm>
                <a:off x="136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5" name="Oval 567">
                <a:extLst>
                  <a:ext uri="{FF2B5EF4-FFF2-40B4-BE49-F238E27FC236}">
                    <a16:creationId xmlns:a16="http://schemas.microsoft.com/office/drawing/2014/main" id="{F4180853-B73A-4E5C-A8CA-B4844D17C4A5}"/>
                  </a:ext>
                </a:extLst>
              </p:cNvPr>
              <p:cNvSpPr>
                <a:spLocks noChangeArrowheads="1"/>
              </p:cNvSpPr>
              <p:nvPr/>
            </p:nvSpPr>
            <p:spPr bwMode="auto">
              <a:xfrm>
                <a:off x="145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6" name="Oval 568">
                <a:extLst>
                  <a:ext uri="{FF2B5EF4-FFF2-40B4-BE49-F238E27FC236}">
                    <a16:creationId xmlns:a16="http://schemas.microsoft.com/office/drawing/2014/main" id="{4C487CB5-1A5B-4225-A0FA-9BCD20485FDF}"/>
                  </a:ext>
                </a:extLst>
              </p:cNvPr>
              <p:cNvSpPr>
                <a:spLocks noChangeArrowheads="1"/>
              </p:cNvSpPr>
              <p:nvPr/>
            </p:nvSpPr>
            <p:spPr bwMode="auto">
              <a:xfrm>
                <a:off x="1534" y="2215"/>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7" name="Oval 569">
                <a:extLst>
                  <a:ext uri="{FF2B5EF4-FFF2-40B4-BE49-F238E27FC236}">
                    <a16:creationId xmlns:a16="http://schemas.microsoft.com/office/drawing/2014/main" id="{0FB65B1B-9084-4D72-8C91-8EF88123FF6C}"/>
                  </a:ext>
                </a:extLst>
              </p:cNvPr>
              <p:cNvSpPr>
                <a:spLocks noChangeArrowheads="1"/>
              </p:cNvSpPr>
              <p:nvPr/>
            </p:nvSpPr>
            <p:spPr bwMode="auto">
              <a:xfrm>
                <a:off x="1618" y="2214"/>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8" name="Oval 570">
                <a:extLst>
                  <a:ext uri="{FF2B5EF4-FFF2-40B4-BE49-F238E27FC236}">
                    <a16:creationId xmlns:a16="http://schemas.microsoft.com/office/drawing/2014/main" id="{450A66D6-5C0A-44DA-9F76-D295F41FA7B4}"/>
                  </a:ext>
                </a:extLst>
              </p:cNvPr>
              <p:cNvSpPr>
                <a:spLocks noChangeArrowheads="1"/>
              </p:cNvSpPr>
              <p:nvPr/>
            </p:nvSpPr>
            <p:spPr bwMode="auto">
              <a:xfrm>
                <a:off x="170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19" name="Oval 571">
                <a:extLst>
                  <a:ext uri="{FF2B5EF4-FFF2-40B4-BE49-F238E27FC236}">
                    <a16:creationId xmlns:a16="http://schemas.microsoft.com/office/drawing/2014/main" id="{DAB13908-9489-4924-ADA8-F2112AC202B8}"/>
                  </a:ext>
                </a:extLst>
              </p:cNvPr>
              <p:cNvSpPr>
                <a:spLocks noChangeArrowheads="1"/>
              </p:cNvSpPr>
              <p:nvPr/>
            </p:nvSpPr>
            <p:spPr bwMode="auto">
              <a:xfrm>
                <a:off x="1787" y="2212"/>
                <a:ext cx="54" cy="5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0" name="Oval 572">
                <a:extLst>
                  <a:ext uri="{FF2B5EF4-FFF2-40B4-BE49-F238E27FC236}">
                    <a16:creationId xmlns:a16="http://schemas.microsoft.com/office/drawing/2014/main" id="{59C43542-7DF5-44AB-B65C-FFCCFEE73D46}"/>
                  </a:ext>
                </a:extLst>
              </p:cNvPr>
              <p:cNvSpPr>
                <a:spLocks noChangeArrowheads="1"/>
              </p:cNvSpPr>
              <p:nvPr/>
            </p:nvSpPr>
            <p:spPr bwMode="auto">
              <a:xfrm>
                <a:off x="1872" y="2213"/>
                <a:ext cx="54" cy="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1" name="Oval 573">
                <a:extLst>
                  <a:ext uri="{FF2B5EF4-FFF2-40B4-BE49-F238E27FC236}">
                    <a16:creationId xmlns:a16="http://schemas.microsoft.com/office/drawing/2014/main" id="{CAB94A4B-1BE7-4412-A601-78B2C2D15814}"/>
                  </a:ext>
                </a:extLst>
              </p:cNvPr>
              <p:cNvSpPr>
                <a:spLocks noChangeArrowheads="1"/>
              </p:cNvSpPr>
              <p:nvPr/>
            </p:nvSpPr>
            <p:spPr bwMode="auto">
              <a:xfrm>
                <a:off x="1957" y="2213"/>
                <a:ext cx="53" cy="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2" name="Oval 574">
                <a:extLst>
                  <a:ext uri="{FF2B5EF4-FFF2-40B4-BE49-F238E27FC236}">
                    <a16:creationId xmlns:a16="http://schemas.microsoft.com/office/drawing/2014/main" id="{5491B9A7-7E78-4D33-ADB8-F1E9DD9F008C}"/>
                  </a:ext>
                </a:extLst>
              </p:cNvPr>
              <p:cNvSpPr>
                <a:spLocks noChangeArrowheads="1"/>
              </p:cNvSpPr>
              <p:nvPr/>
            </p:nvSpPr>
            <p:spPr bwMode="auto">
              <a:xfrm>
                <a:off x="2044" y="2214"/>
                <a:ext cx="50" cy="5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3" name="Oval 575">
                <a:extLst>
                  <a:ext uri="{FF2B5EF4-FFF2-40B4-BE49-F238E27FC236}">
                    <a16:creationId xmlns:a16="http://schemas.microsoft.com/office/drawing/2014/main" id="{FCB07453-7BB1-4127-823F-54DBE5C6C0CA}"/>
                  </a:ext>
                </a:extLst>
              </p:cNvPr>
              <p:cNvSpPr>
                <a:spLocks noChangeArrowheads="1"/>
              </p:cNvSpPr>
              <p:nvPr/>
            </p:nvSpPr>
            <p:spPr bwMode="auto">
              <a:xfrm>
                <a:off x="2130" y="2216"/>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4" name="Oval 576">
                <a:extLst>
                  <a:ext uri="{FF2B5EF4-FFF2-40B4-BE49-F238E27FC236}">
                    <a16:creationId xmlns:a16="http://schemas.microsoft.com/office/drawing/2014/main" id="{D5D6C1B4-82E6-4C08-9A08-DAB35B870467}"/>
                  </a:ext>
                </a:extLst>
              </p:cNvPr>
              <p:cNvSpPr>
                <a:spLocks noChangeArrowheads="1"/>
              </p:cNvSpPr>
              <p:nvPr/>
            </p:nvSpPr>
            <p:spPr bwMode="auto">
              <a:xfrm>
                <a:off x="2217" y="221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5" name="Oval 577">
                <a:extLst>
                  <a:ext uri="{FF2B5EF4-FFF2-40B4-BE49-F238E27FC236}">
                    <a16:creationId xmlns:a16="http://schemas.microsoft.com/office/drawing/2014/main" id="{1CD13BAE-9AC2-42BE-9282-96E97592C13A}"/>
                  </a:ext>
                </a:extLst>
              </p:cNvPr>
              <p:cNvSpPr>
                <a:spLocks noChangeArrowheads="1"/>
              </p:cNvSpPr>
              <p:nvPr/>
            </p:nvSpPr>
            <p:spPr bwMode="auto">
              <a:xfrm>
                <a:off x="2304" y="222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6" name="Oval 578">
                <a:extLst>
                  <a:ext uri="{FF2B5EF4-FFF2-40B4-BE49-F238E27FC236}">
                    <a16:creationId xmlns:a16="http://schemas.microsoft.com/office/drawing/2014/main" id="{E31574B9-FA07-4634-B945-998E2171E5CA}"/>
                  </a:ext>
                </a:extLst>
              </p:cNvPr>
              <p:cNvSpPr>
                <a:spLocks noChangeArrowheads="1"/>
              </p:cNvSpPr>
              <p:nvPr/>
            </p:nvSpPr>
            <p:spPr bwMode="auto">
              <a:xfrm>
                <a:off x="2391" y="2222"/>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7" name="Oval 579">
                <a:extLst>
                  <a:ext uri="{FF2B5EF4-FFF2-40B4-BE49-F238E27FC236}">
                    <a16:creationId xmlns:a16="http://schemas.microsoft.com/office/drawing/2014/main" id="{09EA6F4E-593C-451F-AA17-952242587648}"/>
                  </a:ext>
                </a:extLst>
              </p:cNvPr>
              <p:cNvSpPr>
                <a:spLocks noChangeArrowheads="1"/>
              </p:cNvSpPr>
              <p:nvPr/>
            </p:nvSpPr>
            <p:spPr bwMode="auto">
              <a:xfrm>
                <a:off x="2478" y="222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8" name="Oval 580">
                <a:extLst>
                  <a:ext uri="{FF2B5EF4-FFF2-40B4-BE49-F238E27FC236}">
                    <a16:creationId xmlns:a16="http://schemas.microsoft.com/office/drawing/2014/main" id="{2CE71762-2479-4AC8-8BDF-3E9B495A77CB}"/>
                  </a:ext>
                </a:extLst>
              </p:cNvPr>
              <p:cNvSpPr>
                <a:spLocks noChangeArrowheads="1"/>
              </p:cNvSpPr>
              <p:nvPr/>
            </p:nvSpPr>
            <p:spPr bwMode="auto">
              <a:xfrm>
                <a:off x="2565" y="222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29" name="Oval 581">
                <a:extLst>
                  <a:ext uri="{FF2B5EF4-FFF2-40B4-BE49-F238E27FC236}">
                    <a16:creationId xmlns:a16="http://schemas.microsoft.com/office/drawing/2014/main" id="{A50F899C-F49D-4390-826B-3714FCC34578}"/>
                  </a:ext>
                </a:extLst>
              </p:cNvPr>
              <p:cNvSpPr>
                <a:spLocks noChangeArrowheads="1"/>
              </p:cNvSpPr>
              <p:nvPr/>
            </p:nvSpPr>
            <p:spPr bwMode="auto">
              <a:xfrm>
                <a:off x="2652" y="2228"/>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0" name="Oval 582">
                <a:extLst>
                  <a:ext uri="{FF2B5EF4-FFF2-40B4-BE49-F238E27FC236}">
                    <a16:creationId xmlns:a16="http://schemas.microsoft.com/office/drawing/2014/main" id="{459872C7-5EDC-44C7-9A62-26F12EB22B48}"/>
                  </a:ext>
                </a:extLst>
              </p:cNvPr>
              <p:cNvSpPr>
                <a:spLocks noChangeArrowheads="1"/>
              </p:cNvSpPr>
              <p:nvPr/>
            </p:nvSpPr>
            <p:spPr bwMode="auto">
              <a:xfrm>
                <a:off x="2739" y="223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1" name="Oval 583">
                <a:extLst>
                  <a:ext uri="{FF2B5EF4-FFF2-40B4-BE49-F238E27FC236}">
                    <a16:creationId xmlns:a16="http://schemas.microsoft.com/office/drawing/2014/main" id="{D6D7D359-7888-4A4A-807F-5FE854370A06}"/>
                  </a:ext>
                </a:extLst>
              </p:cNvPr>
              <p:cNvSpPr>
                <a:spLocks noChangeArrowheads="1"/>
              </p:cNvSpPr>
              <p:nvPr/>
            </p:nvSpPr>
            <p:spPr bwMode="auto">
              <a:xfrm>
                <a:off x="2827" y="2232"/>
                <a:ext cx="15"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2" name="Oval 584">
                <a:extLst>
                  <a:ext uri="{FF2B5EF4-FFF2-40B4-BE49-F238E27FC236}">
                    <a16:creationId xmlns:a16="http://schemas.microsoft.com/office/drawing/2014/main" id="{87725588-33B4-4B15-87D1-33E495A914A6}"/>
                  </a:ext>
                </a:extLst>
              </p:cNvPr>
              <p:cNvSpPr>
                <a:spLocks noChangeArrowheads="1"/>
              </p:cNvSpPr>
              <p:nvPr/>
            </p:nvSpPr>
            <p:spPr bwMode="auto">
              <a:xfrm>
                <a:off x="2914" y="223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3" name="Oval 585">
                <a:extLst>
                  <a:ext uri="{FF2B5EF4-FFF2-40B4-BE49-F238E27FC236}">
                    <a16:creationId xmlns:a16="http://schemas.microsoft.com/office/drawing/2014/main" id="{A8D2D12B-E3D2-4B9A-92E8-2D5FD97CEED5}"/>
                  </a:ext>
                </a:extLst>
              </p:cNvPr>
              <p:cNvSpPr>
                <a:spLocks noChangeArrowheads="1"/>
              </p:cNvSpPr>
              <p:nvPr/>
            </p:nvSpPr>
            <p:spPr bwMode="auto">
              <a:xfrm>
                <a:off x="3002" y="223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4" name="Oval 586">
                <a:extLst>
                  <a:ext uri="{FF2B5EF4-FFF2-40B4-BE49-F238E27FC236}">
                    <a16:creationId xmlns:a16="http://schemas.microsoft.com/office/drawing/2014/main" id="{627CD1F9-09FC-422A-A010-EB5B55996EB0}"/>
                  </a:ext>
                </a:extLst>
              </p:cNvPr>
              <p:cNvSpPr>
                <a:spLocks noChangeArrowheads="1"/>
              </p:cNvSpPr>
              <p:nvPr/>
            </p:nvSpPr>
            <p:spPr bwMode="auto">
              <a:xfrm>
                <a:off x="3089" y="223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5" name="Oval 587">
                <a:extLst>
                  <a:ext uri="{FF2B5EF4-FFF2-40B4-BE49-F238E27FC236}">
                    <a16:creationId xmlns:a16="http://schemas.microsoft.com/office/drawing/2014/main" id="{6C4965DA-C771-45CA-A58D-F66799E563F2}"/>
                  </a:ext>
                </a:extLst>
              </p:cNvPr>
              <p:cNvSpPr>
                <a:spLocks noChangeArrowheads="1"/>
              </p:cNvSpPr>
              <p:nvPr/>
            </p:nvSpPr>
            <p:spPr bwMode="auto">
              <a:xfrm>
                <a:off x="622" y="232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6" name="Oval 588">
                <a:extLst>
                  <a:ext uri="{FF2B5EF4-FFF2-40B4-BE49-F238E27FC236}">
                    <a16:creationId xmlns:a16="http://schemas.microsoft.com/office/drawing/2014/main" id="{AE79A67A-F9DF-416A-9355-7EFB26D3D2F7}"/>
                  </a:ext>
                </a:extLst>
              </p:cNvPr>
              <p:cNvSpPr>
                <a:spLocks noChangeArrowheads="1"/>
              </p:cNvSpPr>
              <p:nvPr/>
            </p:nvSpPr>
            <p:spPr bwMode="auto">
              <a:xfrm>
                <a:off x="704"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7" name="Oval 589">
                <a:extLst>
                  <a:ext uri="{FF2B5EF4-FFF2-40B4-BE49-F238E27FC236}">
                    <a16:creationId xmlns:a16="http://schemas.microsoft.com/office/drawing/2014/main" id="{FE5EB00A-E700-4046-9D4D-A75243593551}"/>
                  </a:ext>
                </a:extLst>
              </p:cNvPr>
              <p:cNvSpPr>
                <a:spLocks noChangeArrowheads="1"/>
              </p:cNvSpPr>
              <p:nvPr/>
            </p:nvSpPr>
            <p:spPr bwMode="auto">
              <a:xfrm>
                <a:off x="787" y="231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8" name="Oval 590">
                <a:extLst>
                  <a:ext uri="{FF2B5EF4-FFF2-40B4-BE49-F238E27FC236}">
                    <a16:creationId xmlns:a16="http://schemas.microsoft.com/office/drawing/2014/main" id="{A842ACD4-20A1-4ED6-9C7F-A0ADC81776A1}"/>
                  </a:ext>
                </a:extLst>
              </p:cNvPr>
              <p:cNvSpPr>
                <a:spLocks noChangeArrowheads="1"/>
              </p:cNvSpPr>
              <p:nvPr/>
            </p:nvSpPr>
            <p:spPr bwMode="auto">
              <a:xfrm>
                <a:off x="870"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39" name="Oval 591">
                <a:extLst>
                  <a:ext uri="{FF2B5EF4-FFF2-40B4-BE49-F238E27FC236}">
                    <a16:creationId xmlns:a16="http://schemas.microsoft.com/office/drawing/2014/main" id="{FF4D2256-8538-42B8-8763-CD8FA781FA18}"/>
                  </a:ext>
                </a:extLst>
              </p:cNvPr>
              <p:cNvSpPr>
                <a:spLocks noChangeArrowheads="1"/>
              </p:cNvSpPr>
              <p:nvPr/>
            </p:nvSpPr>
            <p:spPr bwMode="auto">
              <a:xfrm>
                <a:off x="953" y="2314"/>
                <a:ext cx="21"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0" name="Oval 592">
                <a:extLst>
                  <a:ext uri="{FF2B5EF4-FFF2-40B4-BE49-F238E27FC236}">
                    <a16:creationId xmlns:a16="http://schemas.microsoft.com/office/drawing/2014/main" id="{F0FFE359-C842-4D2A-80F4-59C1FAD740A5}"/>
                  </a:ext>
                </a:extLst>
              </p:cNvPr>
              <p:cNvSpPr>
                <a:spLocks noChangeArrowheads="1"/>
              </p:cNvSpPr>
              <p:nvPr/>
            </p:nvSpPr>
            <p:spPr bwMode="auto">
              <a:xfrm>
                <a:off x="1036"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1" name="Oval 593">
                <a:extLst>
                  <a:ext uri="{FF2B5EF4-FFF2-40B4-BE49-F238E27FC236}">
                    <a16:creationId xmlns:a16="http://schemas.microsoft.com/office/drawing/2014/main" id="{CB7BEFB9-4FBE-4C2F-84B0-DED113E189F9}"/>
                  </a:ext>
                </a:extLst>
              </p:cNvPr>
              <p:cNvSpPr>
                <a:spLocks noChangeArrowheads="1"/>
              </p:cNvSpPr>
              <p:nvPr/>
            </p:nvSpPr>
            <p:spPr bwMode="auto">
              <a:xfrm>
                <a:off x="1119" y="2310"/>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2" name="Oval 594">
                <a:extLst>
                  <a:ext uri="{FF2B5EF4-FFF2-40B4-BE49-F238E27FC236}">
                    <a16:creationId xmlns:a16="http://schemas.microsoft.com/office/drawing/2014/main" id="{BF9B4D44-2B1B-4A71-90E9-5D1E318BB387}"/>
                  </a:ext>
                </a:extLst>
              </p:cNvPr>
              <p:cNvSpPr>
                <a:spLocks noChangeArrowheads="1"/>
              </p:cNvSpPr>
              <p:nvPr/>
            </p:nvSpPr>
            <p:spPr bwMode="auto">
              <a:xfrm>
                <a:off x="1202"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3" name="Oval 595">
                <a:extLst>
                  <a:ext uri="{FF2B5EF4-FFF2-40B4-BE49-F238E27FC236}">
                    <a16:creationId xmlns:a16="http://schemas.microsoft.com/office/drawing/2014/main" id="{2D4F8589-584F-4DE5-9472-95C807487628}"/>
                  </a:ext>
                </a:extLst>
              </p:cNvPr>
              <p:cNvSpPr>
                <a:spLocks noChangeArrowheads="1"/>
              </p:cNvSpPr>
              <p:nvPr/>
            </p:nvSpPr>
            <p:spPr bwMode="auto">
              <a:xfrm>
                <a:off x="1285" y="2307"/>
                <a:ext cx="37"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4" name="Oval 596">
                <a:extLst>
                  <a:ext uri="{FF2B5EF4-FFF2-40B4-BE49-F238E27FC236}">
                    <a16:creationId xmlns:a16="http://schemas.microsoft.com/office/drawing/2014/main" id="{8D6BF547-8E99-4EDF-AB89-392B44F03E45}"/>
                  </a:ext>
                </a:extLst>
              </p:cNvPr>
              <p:cNvSpPr>
                <a:spLocks noChangeArrowheads="1"/>
              </p:cNvSpPr>
              <p:nvPr/>
            </p:nvSpPr>
            <p:spPr bwMode="auto">
              <a:xfrm>
                <a:off x="1368" y="2305"/>
                <a:ext cx="41"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5" name="Oval 597">
                <a:extLst>
                  <a:ext uri="{FF2B5EF4-FFF2-40B4-BE49-F238E27FC236}">
                    <a16:creationId xmlns:a16="http://schemas.microsoft.com/office/drawing/2014/main" id="{1D3E3AD7-64A8-4A3D-BD87-62B6BC376B69}"/>
                  </a:ext>
                </a:extLst>
              </p:cNvPr>
              <p:cNvSpPr>
                <a:spLocks noChangeArrowheads="1"/>
              </p:cNvSpPr>
              <p:nvPr/>
            </p:nvSpPr>
            <p:spPr bwMode="auto">
              <a:xfrm>
                <a:off x="145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6" name="Oval 598">
                <a:extLst>
                  <a:ext uri="{FF2B5EF4-FFF2-40B4-BE49-F238E27FC236}">
                    <a16:creationId xmlns:a16="http://schemas.microsoft.com/office/drawing/2014/main" id="{3325EFB4-F823-40D5-BF13-2CADE70599D9}"/>
                  </a:ext>
                </a:extLst>
              </p:cNvPr>
              <p:cNvSpPr>
                <a:spLocks noChangeArrowheads="1"/>
              </p:cNvSpPr>
              <p:nvPr/>
            </p:nvSpPr>
            <p:spPr bwMode="auto">
              <a:xfrm>
                <a:off x="1536" y="2302"/>
                <a:ext cx="45"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7" name="Oval 599">
                <a:extLst>
                  <a:ext uri="{FF2B5EF4-FFF2-40B4-BE49-F238E27FC236}">
                    <a16:creationId xmlns:a16="http://schemas.microsoft.com/office/drawing/2014/main" id="{2C6E8D47-F88F-4D39-A969-68931E69CBE6}"/>
                  </a:ext>
                </a:extLst>
              </p:cNvPr>
              <p:cNvSpPr>
                <a:spLocks noChangeArrowheads="1"/>
              </p:cNvSpPr>
              <p:nvPr/>
            </p:nvSpPr>
            <p:spPr bwMode="auto">
              <a:xfrm>
                <a:off x="162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8" name="Oval 600">
                <a:extLst>
                  <a:ext uri="{FF2B5EF4-FFF2-40B4-BE49-F238E27FC236}">
                    <a16:creationId xmlns:a16="http://schemas.microsoft.com/office/drawing/2014/main" id="{B8B60C9C-4DB2-4A88-B730-A4A5247E635A}"/>
                  </a:ext>
                </a:extLst>
              </p:cNvPr>
              <p:cNvSpPr>
                <a:spLocks noChangeArrowheads="1"/>
              </p:cNvSpPr>
              <p:nvPr/>
            </p:nvSpPr>
            <p:spPr bwMode="auto">
              <a:xfrm>
                <a:off x="170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49" name="Oval 601">
                <a:extLst>
                  <a:ext uri="{FF2B5EF4-FFF2-40B4-BE49-F238E27FC236}">
                    <a16:creationId xmlns:a16="http://schemas.microsoft.com/office/drawing/2014/main" id="{AF462635-581F-4110-A026-979FAA0DE44D}"/>
                  </a:ext>
                </a:extLst>
              </p:cNvPr>
              <p:cNvSpPr>
                <a:spLocks noChangeArrowheads="1"/>
              </p:cNvSpPr>
              <p:nvPr/>
            </p:nvSpPr>
            <p:spPr bwMode="auto">
              <a:xfrm>
                <a:off x="1789" y="2300"/>
                <a:ext cx="50" cy="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0" name="Oval 602">
                <a:extLst>
                  <a:ext uri="{FF2B5EF4-FFF2-40B4-BE49-F238E27FC236}">
                    <a16:creationId xmlns:a16="http://schemas.microsoft.com/office/drawing/2014/main" id="{F093553F-AB52-4E1B-A5C6-49035631AF31}"/>
                  </a:ext>
                </a:extLst>
              </p:cNvPr>
              <p:cNvSpPr>
                <a:spLocks noChangeArrowheads="1"/>
              </p:cNvSpPr>
              <p:nvPr/>
            </p:nvSpPr>
            <p:spPr bwMode="auto">
              <a:xfrm>
                <a:off x="1874" y="2300"/>
                <a:ext cx="50" cy="4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1" name="Oval 603">
                <a:extLst>
                  <a:ext uri="{FF2B5EF4-FFF2-40B4-BE49-F238E27FC236}">
                    <a16:creationId xmlns:a16="http://schemas.microsoft.com/office/drawing/2014/main" id="{7C3EB3B9-F694-4888-8496-C939CEEB7169}"/>
                  </a:ext>
                </a:extLst>
              </p:cNvPr>
              <p:cNvSpPr>
                <a:spLocks noChangeArrowheads="1"/>
              </p:cNvSpPr>
              <p:nvPr/>
            </p:nvSpPr>
            <p:spPr bwMode="auto">
              <a:xfrm>
                <a:off x="1960" y="2301"/>
                <a:ext cx="48" cy="4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2" name="Oval 604">
                <a:extLst>
                  <a:ext uri="{FF2B5EF4-FFF2-40B4-BE49-F238E27FC236}">
                    <a16:creationId xmlns:a16="http://schemas.microsoft.com/office/drawing/2014/main" id="{C36734A4-6362-4772-BB6D-1998E3810039}"/>
                  </a:ext>
                </a:extLst>
              </p:cNvPr>
              <p:cNvSpPr>
                <a:spLocks noChangeArrowheads="1"/>
              </p:cNvSpPr>
              <p:nvPr/>
            </p:nvSpPr>
            <p:spPr bwMode="auto">
              <a:xfrm>
                <a:off x="2046" y="2302"/>
                <a:ext cx="46" cy="4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3" name="Oval 605">
                <a:extLst>
                  <a:ext uri="{FF2B5EF4-FFF2-40B4-BE49-F238E27FC236}">
                    <a16:creationId xmlns:a16="http://schemas.microsoft.com/office/drawing/2014/main" id="{B74FE5A0-A8BF-4A96-BFC6-C532C781D403}"/>
                  </a:ext>
                </a:extLst>
              </p:cNvPr>
              <p:cNvSpPr>
                <a:spLocks noChangeArrowheads="1"/>
              </p:cNvSpPr>
              <p:nvPr/>
            </p:nvSpPr>
            <p:spPr bwMode="auto">
              <a:xfrm>
                <a:off x="2132" y="2303"/>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254" name="Oval 606">
                <a:extLst>
                  <a:ext uri="{FF2B5EF4-FFF2-40B4-BE49-F238E27FC236}">
                    <a16:creationId xmlns:a16="http://schemas.microsoft.com/office/drawing/2014/main" id="{9B65AD45-1D3B-4986-9F0D-16CE8235E812}"/>
                  </a:ext>
                </a:extLst>
              </p:cNvPr>
              <p:cNvSpPr>
                <a:spLocks noChangeArrowheads="1"/>
              </p:cNvSpPr>
              <p:nvPr/>
            </p:nvSpPr>
            <p:spPr bwMode="auto">
              <a:xfrm>
                <a:off x="2219" y="230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grpSp>
          <p:nvGrpSpPr>
            <p:cNvPr id="837" name="Group 808">
              <a:extLst>
                <a:ext uri="{FF2B5EF4-FFF2-40B4-BE49-F238E27FC236}">
                  <a16:creationId xmlns:a16="http://schemas.microsoft.com/office/drawing/2014/main" id="{40705133-5830-4E11-9AA4-60E8D271233C}"/>
                </a:ext>
              </a:extLst>
            </p:cNvPr>
            <p:cNvGrpSpPr/>
            <p:nvPr/>
          </p:nvGrpSpPr>
          <p:grpSpPr bwMode="auto">
            <a:xfrm>
              <a:off x="623" y="2306"/>
              <a:ext cx="2467" cy="786"/>
              <a:chOff x="623" y="2306"/>
              <a:chExt cx="2467" cy="786"/>
            </a:xfrm>
            <a:grpFill/>
          </p:grpSpPr>
          <p:sp>
            <p:nvSpPr>
              <p:cNvPr id="855" name="Oval 608">
                <a:extLst>
                  <a:ext uri="{FF2B5EF4-FFF2-40B4-BE49-F238E27FC236}">
                    <a16:creationId xmlns:a16="http://schemas.microsoft.com/office/drawing/2014/main" id="{768DD8C6-2689-48CB-ACF2-F4586E939D7C}"/>
                  </a:ext>
                </a:extLst>
              </p:cNvPr>
              <p:cNvSpPr>
                <a:spLocks noChangeArrowheads="1"/>
              </p:cNvSpPr>
              <p:nvPr/>
            </p:nvSpPr>
            <p:spPr bwMode="auto">
              <a:xfrm>
                <a:off x="2306" y="2306"/>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6" name="Oval 609">
                <a:extLst>
                  <a:ext uri="{FF2B5EF4-FFF2-40B4-BE49-F238E27FC236}">
                    <a16:creationId xmlns:a16="http://schemas.microsoft.com/office/drawing/2014/main" id="{9CEAE067-D057-430A-9182-0F2361A23B34}"/>
                  </a:ext>
                </a:extLst>
              </p:cNvPr>
              <p:cNvSpPr>
                <a:spLocks noChangeArrowheads="1"/>
              </p:cNvSpPr>
              <p:nvPr/>
            </p:nvSpPr>
            <p:spPr bwMode="auto">
              <a:xfrm>
                <a:off x="2393" y="2308"/>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7" name="Oval 610">
                <a:extLst>
                  <a:ext uri="{FF2B5EF4-FFF2-40B4-BE49-F238E27FC236}">
                    <a16:creationId xmlns:a16="http://schemas.microsoft.com/office/drawing/2014/main" id="{A01293B0-8ACD-478E-99D4-0EA5D30D7831}"/>
                  </a:ext>
                </a:extLst>
              </p:cNvPr>
              <p:cNvSpPr>
                <a:spLocks noChangeArrowheads="1"/>
              </p:cNvSpPr>
              <p:nvPr/>
            </p:nvSpPr>
            <p:spPr bwMode="auto">
              <a:xfrm>
                <a:off x="2479" y="231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8" name="Oval 611">
                <a:extLst>
                  <a:ext uri="{FF2B5EF4-FFF2-40B4-BE49-F238E27FC236}">
                    <a16:creationId xmlns:a16="http://schemas.microsoft.com/office/drawing/2014/main" id="{47D56798-9189-490E-BDBF-26D6D95D86D5}"/>
                  </a:ext>
                </a:extLst>
              </p:cNvPr>
              <p:cNvSpPr>
                <a:spLocks noChangeArrowheads="1"/>
              </p:cNvSpPr>
              <p:nvPr/>
            </p:nvSpPr>
            <p:spPr bwMode="auto">
              <a:xfrm>
                <a:off x="2567" y="2312"/>
                <a:ext cx="25"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9" name="Oval 612">
                <a:extLst>
                  <a:ext uri="{FF2B5EF4-FFF2-40B4-BE49-F238E27FC236}">
                    <a16:creationId xmlns:a16="http://schemas.microsoft.com/office/drawing/2014/main" id="{47A683B6-9C15-469F-BE37-9C6C7505A582}"/>
                  </a:ext>
                </a:extLst>
              </p:cNvPr>
              <p:cNvSpPr>
                <a:spLocks noChangeArrowheads="1"/>
              </p:cNvSpPr>
              <p:nvPr/>
            </p:nvSpPr>
            <p:spPr bwMode="auto">
              <a:xfrm>
                <a:off x="2653" y="2314"/>
                <a:ext cx="22"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0" name="Oval 613">
                <a:extLst>
                  <a:ext uri="{FF2B5EF4-FFF2-40B4-BE49-F238E27FC236}">
                    <a16:creationId xmlns:a16="http://schemas.microsoft.com/office/drawing/2014/main" id="{0A1D817E-9210-4775-835A-13C4942EF8E8}"/>
                  </a:ext>
                </a:extLst>
              </p:cNvPr>
              <p:cNvSpPr>
                <a:spLocks noChangeArrowheads="1"/>
              </p:cNvSpPr>
              <p:nvPr/>
            </p:nvSpPr>
            <p:spPr bwMode="auto">
              <a:xfrm>
                <a:off x="2741" y="2316"/>
                <a:ext cx="17"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1" name="Oval 614">
                <a:extLst>
                  <a:ext uri="{FF2B5EF4-FFF2-40B4-BE49-F238E27FC236}">
                    <a16:creationId xmlns:a16="http://schemas.microsoft.com/office/drawing/2014/main" id="{4E22067B-4EA6-47AD-A7FC-4BC92959548D}"/>
                  </a:ext>
                </a:extLst>
              </p:cNvPr>
              <p:cNvSpPr>
                <a:spLocks noChangeArrowheads="1"/>
              </p:cNvSpPr>
              <p:nvPr/>
            </p:nvSpPr>
            <p:spPr bwMode="auto">
              <a:xfrm>
                <a:off x="2828" y="231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2" name="Oval 615">
                <a:extLst>
                  <a:ext uri="{FF2B5EF4-FFF2-40B4-BE49-F238E27FC236}">
                    <a16:creationId xmlns:a16="http://schemas.microsoft.com/office/drawing/2014/main" id="{54BB3FF5-0CF2-4DA5-8538-6C729CCE7E0D}"/>
                  </a:ext>
                </a:extLst>
              </p:cNvPr>
              <p:cNvSpPr>
                <a:spLocks noChangeArrowheads="1"/>
              </p:cNvSpPr>
              <p:nvPr/>
            </p:nvSpPr>
            <p:spPr bwMode="auto">
              <a:xfrm>
                <a:off x="2916" y="2321"/>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3" name="Oval 616">
                <a:extLst>
                  <a:ext uri="{FF2B5EF4-FFF2-40B4-BE49-F238E27FC236}">
                    <a16:creationId xmlns:a16="http://schemas.microsoft.com/office/drawing/2014/main" id="{2208CF8F-B1C8-4179-8748-B8096A45028C}"/>
                  </a:ext>
                </a:extLst>
              </p:cNvPr>
              <p:cNvSpPr>
                <a:spLocks noChangeArrowheads="1"/>
              </p:cNvSpPr>
              <p:nvPr/>
            </p:nvSpPr>
            <p:spPr bwMode="auto">
              <a:xfrm>
                <a:off x="3003" y="232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4" name="Oval 617">
                <a:extLst>
                  <a:ext uri="{FF2B5EF4-FFF2-40B4-BE49-F238E27FC236}">
                    <a16:creationId xmlns:a16="http://schemas.microsoft.com/office/drawing/2014/main" id="{BCE2469F-918E-4BFD-B6CD-5D21091A8F15}"/>
                  </a:ext>
                </a:extLst>
              </p:cNvPr>
              <p:cNvSpPr>
                <a:spLocks noChangeArrowheads="1"/>
              </p:cNvSpPr>
              <p:nvPr/>
            </p:nvSpPr>
            <p:spPr bwMode="auto">
              <a:xfrm>
                <a:off x="3089" y="232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5" name="Oval 618">
                <a:extLst>
                  <a:ext uri="{FF2B5EF4-FFF2-40B4-BE49-F238E27FC236}">
                    <a16:creationId xmlns:a16="http://schemas.microsoft.com/office/drawing/2014/main" id="{2A264D35-5572-407B-B305-E0F7455501ED}"/>
                  </a:ext>
                </a:extLst>
              </p:cNvPr>
              <p:cNvSpPr>
                <a:spLocks noChangeArrowheads="1"/>
              </p:cNvSpPr>
              <p:nvPr/>
            </p:nvSpPr>
            <p:spPr bwMode="auto">
              <a:xfrm>
                <a:off x="623" y="240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6" name="Oval 619">
                <a:extLst>
                  <a:ext uri="{FF2B5EF4-FFF2-40B4-BE49-F238E27FC236}">
                    <a16:creationId xmlns:a16="http://schemas.microsoft.com/office/drawing/2014/main" id="{367D00A5-46C1-4943-9F9F-B2728B633D38}"/>
                  </a:ext>
                </a:extLst>
              </p:cNvPr>
              <p:cNvSpPr>
                <a:spLocks noChangeArrowheads="1"/>
              </p:cNvSpPr>
              <p:nvPr/>
            </p:nvSpPr>
            <p:spPr bwMode="auto">
              <a:xfrm>
                <a:off x="706" y="2407"/>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7" name="Oval 620">
                <a:extLst>
                  <a:ext uri="{FF2B5EF4-FFF2-40B4-BE49-F238E27FC236}">
                    <a16:creationId xmlns:a16="http://schemas.microsoft.com/office/drawing/2014/main" id="{4B1C93E6-5C75-4A7E-B4CF-322902AD6F82}"/>
                  </a:ext>
                </a:extLst>
              </p:cNvPr>
              <p:cNvSpPr>
                <a:spLocks noChangeArrowheads="1"/>
              </p:cNvSpPr>
              <p:nvPr/>
            </p:nvSpPr>
            <p:spPr bwMode="auto">
              <a:xfrm>
                <a:off x="789" y="2405"/>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8" name="Oval 621">
                <a:extLst>
                  <a:ext uri="{FF2B5EF4-FFF2-40B4-BE49-F238E27FC236}">
                    <a16:creationId xmlns:a16="http://schemas.microsoft.com/office/drawing/2014/main" id="{AD76B833-F4F6-48D8-86E0-25B4C377C443}"/>
                  </a:ext>
                </a:extLst>
              </p:cNvPr>
              <p:cNvSpPr>
                <a:spLocks noChangeArrowheads="1"/>
              </p:cNvSpPr>
              <p:nvPr/>
            </p:nvSpPr>
            <p:spPr bwMode="auto">
              <a:xfrm>
                <a:off x="871"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69" name="Oval 622">
                <a:extLst>
                  <a:ext uri="{FF2B5EF4-FFF2-40B4-BE49-F238E27FC236}">
                    <a16:creationId xmlns:a16="http://schemas.microsoft.com/office/drawing/2014/main" id="{3143C590-8363-4EC7-A35A-C6F09C1A411C}"/>
                  </a:ext>
                </a:extLst>
              </p:cNvPr>
              <p:cNvSpPr>
                <a:spLocks noChangeArrowheads="1"/>
              </p:cNvSpPr>
              <p:nvPr/>
            </p:nvSpPr>
            <p:spPr bwMode="auto">
              <a:xfrm>
                <a:off x="954"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0" name="Oval 623">
                <a:extLst>
                  <a:ext uri="{FF2B5EF4-FFF2-40B4-BE49-F238E27FC236}">
                    <a16:creationId xmlns:a16="http://schemas.microsoft.com/office/drawing/2014/main" id="{7AF6B131-1239-4D38-A4CA-D2DBA63CBC78}"/>
                  </a:ext>
                </a:extLst>
              </p:cNvPr>
              <p:cNvSpPr>
                <a:spLocks noChangeArrowheads="1"/>
              </p:cNvSpPr>
              <p:nvPr/>
            </p:nvSpPr>
            <p:spPr bwMode="auto">
              <a:xfrm>
                <a:off x="1037"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1" name="Oval 624">
                <a:extLst>
                  <a:ext uri="{FF2B5EF4-FFF2-40B4-BE49-F238E27FC236}">
                    <a16:creationId xmlns:a16="http://schemas.microsoft.com/office/drawing/2014/main" id="{00F5DF5B-0A9D-4C1B-ABF8-53B6B9C5C501}"/>
                  </a:ext>
                </a:extLst>
              </p:cNvPr>
              <p:cNvSpPr>
                <a:spLocks noChangeArrowheads="1"/>
              </p:cNvSpPr>
              <p:nvPr/>
            </p:nvSpPr>
            <p:spPr bwMode="auto">
              <a:xfrm>
                <a:off x="1120"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2" name="Oval 625">
                <a:extLst>
                  <a:ext uri="{FF2B5EF4-FFF2-40B4-BE49-F238E27FC236}">
                    <a16:creationId xmlns:a16="http://schemas.microsoft.com/office/drawing/2014/main" id="{AECF54D9-C601-4742-89FD-EC06F17AC370}"/>
                  </a:ext>
                </a:extLst>
              </p:cNvPr>
              <p:cNvSpPr>
                <a:spLocks noChangeArrowheads="1"/>
              </p:cNvSpPr>
              <p:nvPr/>
            </p:nvSpPr>
            <p:spPr bwMode="auto">
              <a:xfrm>
                <a:off x="1204" y="2395"/>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3" name="Oval 626">
                <a:extLst>
                  <a:ext uri="{FF2B5EF4-FFF2-40B4-BE49-F238E27FC236}">
                    <a16:creationId xmlns:a16="http://schemas.microsoft.com/office/drawing/2014/main" id="{E36994FE-A3A6-4C33-B1CF-4D970FDD5BEF}"/>
                  </a:ext>
                </a:extLst>
              </p:cNvPr>
              <p:cNvSpPr>
                <a:spLocks noChangeArrowheads="1"/>
              </p:cNvSpPr>
              <p:nvPr/>
            </p:nvSpPr>
            <p:spPr bwMode="auto">
              <a:xfrm>
                <a:off x="1287" y="2393"/>
                <a:ext cx="33"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4" name="Oval 627">
                <a:extLst>
                  <a:ext uri="{FF2B5EF4-FFF2-40B4-BE49-F238E27FC236}">
                    <a16:creationId xmlns:a16="http://schemas.microsoft.com/office/drawing/2014/main" id="{9DC66E33-077D-49AF-8040-31ECE4AD4CB2}"/>
                  </a:ext>
                </a:extLst>
              </p:cNvPr>
              <p:cNvSpPr>
                <a:spLocks noChangeArrowheads="1"/>
              </p:cNvSpPr>
              <p:nvPr/>
            </p:nvSpPr>
            <p:spPr bwMode="auto">
              <a:xfrm>
                <a:off x="1371" y="2392"/>
                <a:ext cx="36"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5" name="Oval 628">
                <a:extLst>
                  <a:ext uri="{FF2B5EF4-FFF2-40B4-BE49-F238E27FC236}">
                    <a16:creationId xmlns:a16="http://schemas.microsoft.com/office/drawing/2014/main" id="{0CCBF8AA-758D-4AEE-BC69-71CAF37B1744}"/>
                  </a:ext>
                </a:extLst>
              </p:cNvPr>
              <p:cNvSpPr>
                <a:spLocks noChangeArrowheads="1"/>
              </p:cNvSpPr>
              <p:nvPr/>
            </p:nvSpPr>
            <p:spPr bwMode="auto">
              <a:xfrm>
                <a:off x="1454" y="2391"/>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6" name="Oval 629">
                <a:extLst>
                  <a:ext uri="{FF2B5EF4-FFF2-40B4-BE49-F238E27FC236}">
                    <a16:creationId xmlns:a16="http://schemas.microsoft.com/office/drawing/2014/main" id="{B2E62DFB-1537-4987-8871-F1A3B84D2AB3}"/>
                  </a:ext>
                </a:extLst>
              </p:cNvPr>
              <p:cNvSpPr>
                <a:spLocks noChangeArrowheads="1"/>
              </p:cNvSpPr>
              <p:nvPr/>
            </p:nvSpPr>
            <p:spPr bwMode="auto">
              <a:xfrm>
                <a:off x="1538" y="2389"/>
                <a:ext cx="41"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7" name="Oval 630">
                <a:extLst>
                  <a:ext uri="{FF2B5EF4-FFF2-40B4-BE49-F238E27FC236}">
                    <a16:creationId xmlns:a16="http://schemas.microsoft.com/office/drawing/2014/main" id="{F121348C-B7D1-4A07-BF78-454561C6E5CB}"/>
                  </a:ext>
                </a:extLst>
              </p:cNvPr>
              <p:cNvSpPr>
                <a:spLocks noChangeArrowheads="1"/>
              </p:cNvSpPr>
              <p:nvPr/>
            </p:nvSpPr>
            <p:spPr bwMode="auto">
              <a:xfrm>
                <a:off x="162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8" name="Oval 631">
                <a:extLst>
                  <a:ext uri="{FF2B5EF4-FFF2-40B4-BE49-F238E27FC236}">
                    <a16:creationId xmlns:a16="http://schemas.microsoft.com/office/drawing/2014/main" id="{0E05281F-4867-4113-A712-36FFD967C944}"/>
                  </a:ext>
                </a:extLst>
              </p:cNvPr>
              <p:cNvSpPr>
                <a:spLocks noChangeArrowheads="1"/>
              </p:cNvSpPr>
              <p:nvPr/>
            </p:nvSpPr>
            <p:spPr bwMode="auto">
              <a:xfrm>
                <a:off x="170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79" name="Oval 632">
                <a:extLst>
                  <a:ext uri="{FF2B5EF4-FFF2-40B4-BE49-F238E27FC236}">
                    <a16:creationId xmlns:a16="http://schemas.microsoft.com/office/drawing/2014/main" id="{1C2A9580-D537-4EA5-9DC3-0D8B2FE9CBD3}"/>
                  </a:ext>
                </a:extLst>
              </p:cNvPr>
              <p:cNvSpPr>
                <a:spLocks noChangeArrowheads="1"/>
              </p:cNvSpPr>
              <p:nvPr/>
            </p:nvSpPr>
            <p:spPr bwMode="auto">
              <a:xfrm>
                <a:off x="1791" y="2388"/>
                <a:ext cx="45" cy="4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0" name="Oval 633">
                <a:extLst>
                  <a:ext uri="{FF2B5EF4-FFF2-40B4-BE49-F238E27FC236}">
                    <a16:creationId xmlns:a16="http://schemas.microsoft.com/office/drawing/2014/main" id="{3F325FAF-12FF-4934-9D15-7F2882E5559F}"/>
                  </a:ext>
                </a:extLst>
              </p:cNvPr>
              <p:cNvSpPr>
                <a:spLocks noChangeArrowheads="1"/>
              </p:cNvSpPr>
              <p:nvPr/>
            </p:nvSpPr>
            <p:spPr bwMode="auto">
              <a:xfrm>
                <a:off x="1877"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1" name="Oval 634">
                <a:extLst>
                  <a:ext uri="{FF2B5EF4-FFF2-40B4-BE49-F238E27FC236}">
                    <a16:creationId xmlns:a16="http://schemas.microsoft.com/office/drawing/2014/main" id="{C9488DC9-2CC9-4A32-926F-C91AD8BAEAA3}"/>
                  </a:ext>
                </a:extLst>
              </p:cNvPr>
              <p:cNvSpPr>
                <a:spLocks noChangeArrowheads="1"/>
              </p:cNvSpPr>
              <p:nvPr/>
            </p:nvSpPr>
            <p:spPr bwMode="auto">
              <a:xfrm>
                <a:off x="1962" y="2388"/>
                <a:ext cx="44" cy="4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2" name="Oval 635">
                <a:extLst>
                  <a:ext uri="{FF2B5EF4-FFF2-40B4-BE49-F238E27FC236}">
                    <a16:creationId xmlns:a16="http://schemas.microsoft.com/office/drawing/2014/main" id="{6938B931-F52E-43A8-9BB6-78D6E9261206}"/>
                  </a:ext>
                </a:extLst>
              </p:cNvPr>
              <p:cNvSpPr>
                <a:spLocks noChangeArrowheads="1"/>
              </p:cNvSpPr>
              <p:nvPr/>
            </p:nvSpPr>
            <p:spPr bwMode="auto">
              <a:xfrm>
                <a:off x="2048" y="2389"/>
                <a:ext cx="42" cy="4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3" name="Oval 636">
                <a:extLst>
                  <a:ext uri="{FF2B5EF4-FFF2-40B4-BE49-F238E27FC236}">
                    <a16:creationId xmlns:a16="http://schemas.microsoft.com/office/drawing/2014/main" id="{4C1E5FD3-9733-44BA-AE70-07E697C6C896}"/>
                  </a:ext>
                </a:extLst>
              </p:cNvPr>
              <p:cNvSpPr>
                <a:spLocks noChangeArrowheads="1"/>
              </p:cNvSpPr>
              <p:nvPr/>
            </p:nvSpPr>
            <p:spPr bwMode="auto">
              <a:xfrm>
                <a:off x="2134" y="2390"/>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4" name="Oval 637">
                <a:extLst>
                  <a:ext uri="{FF2B5EF4-FFF2-40B4-BE49-F238E27FC236}">
                    <a16:creationId xmlns:a16="http://schemas.microsoft.com/office/drawing/2014/main" id="{F2260668-18CC-491F-BF6B-E88F34D5F7BF}"/>
                  </a:ext>
                </a:extLst>
              </p:cNvPr>
              <p:cNvSpPr>
                <a:spLocks noChangeArrowheads="1"/>
              </p:cNvSpPr>
              <p:nvPr/>
            </p:nvSpPr>
            <p:spPr bwMode="auto">
              <a:xfrm>
                <a:off x="2221" y="2392"/>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5" name="Oval 638">
                <a:extLst>
                  <a:ext uri="{FF2B5EF4-FFF2-40B4-BE49-F238E27FC236}">
                    <a16:creationId xmlns:a16="http://schemas.microsoft.com/office/drawing/2014/main" id="{DE98654C-6C94-4240-BBD3-57CEF3B0DC3B}"/>
                  </a:ext>
                </a:extLst>
              </p:cNvPr>
              <p:cNvSpPr>
                <a:spLocks noChangeArrowheads="1"/>
              </p:cNvSpPr>
              <p:nvPr/>
            </p:nvSpPr>
            <p:spPr bwMode="auto">
              <a:xfrm>
                <a:off x="2307" y="2393"/>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6" name="Oval 639">
                <a:extLst>
                  <a:ext uri="{FF2B5EF4-FFF2-40B4-BE49-F238E27FC236}">
                    <a16:creationId xmlns:a16="http://schemas.microsoft.com/office/drawing/2014/main" id="{ED74E7B4-074E-4568-BC06-C8DD1585D4F1}"/>
                  </a:ext>
                </a:extLst>
              </p:cNvPr>
              <p:cNvSpPr>
                <a:spLocks noChangeArrowheads="1"/>
              </p:cNvSpPr>
              <p:nvPr/>
            </p:nvSpPr>
            <p:spPr bwMode="auto">
              <a:xfrm>
                <a:off x="2394" y="2395"/>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7" name="Oval 640">
                <a:extLst>
                  <a:ext uri="{FF2B5EF4-FFF2-40B4-BE49-F238E27FC236}">
                    <a16:creationId xmlns:a16="http://schemas.microsoft.com/office/drawing/2014/main" id="{6AF508A6-1E0D-40A8-96AD-4A82F6AB6A67}"/>
                  </a:ext>
                </a:extLst>
              </p:cNvPr>
              <p:cNvSpPr>
                <a:spLocks noChangeArrowheads="1"/>
              </p:cNvSpPr>
              <p:nvPr/>
            </p:nvSpPr>
            <p:spPr bwMode="auto">
              <a:xfrm>
                <a:off x="2481" y="2397"/>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8" name="Oval 641">
                <a:extLst>
                  <a:ext uri="{FF2B5EF4-FFF2-40B4-BE49-F238E27FC236}">
                    <a16:creationId xmlns:a16="http://schemas.microsoft.com/office/drawing/2014/main" id="{9853E207-6EA2-49A4-A767-65232B3A5DBC}"/>
                  </a:ext>
                </a:extLst>
              </p:cNvPr>
              <p:cNvSpPr>
                <a:spLocks noChangeArrowheads="1"/>
              </p:cNvSpPr>
              <p:nvPr/>
            </p:nvSpPr>
            <p:spPr bwMode="auto">
              <a:xfrm>
                <a:off x="2568" y="2399"/>
                <a:ext cx="23" cy="2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89" name="Oval 642">
                <a:extLst>
                  <a:ext uri="{FF2B5EF4-FFF2-40B4-BE49-F238E27FC236}">
                    <a16:creationId xmlns:a16="http://schemas.microsoft.com/office/drawing/2014/main" id="{28E74F38-4696-4A27-9D49-9A0C6E888BE3}"/>
                  </a:ext>
                </a:extLst>
              </p:cNvPr>
              <p:cNvSpPr>
                <a:spLocks noChangeArrowheads="1"/>
              </p:cNvSpPr>
              <p:nvPr/>
            </p:nvSpPr>
            <p:spPr bwMode="auto">
              <a:xfrm>
                <a:off x="2655" y="2401"/>
                <a:ext cx="19"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0" name="Oval 643">
                <a:extLst>
                  <a:ext uri="{FF2B5EF4-FFF2-40B4-BE49-F238E27FC236}">
                    <a16:creationId xmlns:a16="http://schemas.microsoft.com/office/drawing/2014/main" id="{12704F55-9BED-4DAB-A103-1B039DE59390}"/>
                  </a:ext>
                </a:extLst>
              </p:cNvPr>
              <p:cNvSpPr>
                <a:spLocks noChangeArrowheads="1"/>
              </p:cNvSpPr>
              <p:nvPr/>
            </p:nvSpPr>
            <p:spPr bwMode="auto">
              <a:xfrm>
                <a:off x="2742" y="2403"/>
                <a:ext cx="15"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1" name="Oval 644">
                <a:extLst>
                  <a:ext uri="{FF2B5EF4-FFF2-40B4-BE49-F238E27FC236}">
                    <a16:creationId xmlns:a16="http://schemas.microsoft.com/office/drawing/2014/main" id="{7F21693B-FD28-4C93-A205-360F7265A15E}"/>
                  </a:ext>
                </a:extLst>
              </p:cNvPr>
              <p:cNvSpPr>
                <a:spLocks noChangeArrowheads="1"/>
              </p:cNvSpPr>
              <p:nvPr/>
            </p:nvSpPr>
            <p:spPr bwMode="auto">
              <a:xfrm>
                <a:off x="2829" y="2405"/>
                <a:ext cx="11"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2" name="Oval 645">
                <a:extLst>
                  <a:ext uri="{FF2B5EF4-FFF2-40B4-BE49-F238E27FC236}">
                    <a16:creationId xmlns:a16="http://schemas.microsoft.com/office/drawing/2014/main" id="{D48EB6A1-B091-47B0-9A38-4C191EF7F573}"/>
                  </a:ext>
                </a:extLst>
              </p:cNvPr>
              <p:cNvSpPr>
                <a:spLocks noChangeArrowheads="1"/>
              </p:cNvSpPr>
              <p:nvPr/>
            </p:nvSpPr>
            <p:spPr bwMode="auto">
              <a:xfrm>
                <a:off x="2916" y="2407"/>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3" name="Oval 646">
                <a:extLst>
                  <a:ext uri="{FF2B5EF4-FFF2-40B4-BE49-F238E27FC236}">
                    <a16:creationId xmlns:a16="http://schemas.microsoft.com/office/drawing/2014/main" id="{D8B4960D-B705-46A3-A9E0-BB88753160A0}"/>
                  </a:ext>
                </a:extLst>
              </p:cNvPr>
              <p:cNvSpPr>
                <a:spLocks noChangeArrowheads="1"/>
              </p:cNvSpPr>
              <p:nvPr/>
            </p:nvSpPr>
            <p:spPr bwMode="auto">
              <a:xfrm>
                <a:off x="3003" y="240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4" name="Oval 647">
                <a:extLst>
                  <a:ext uri="{FF2B5EF4-FFF2-40B4-BE49-F238E27FC236}">
                    <a16:creationId xmlns:a16="http://schemas.microsoft.com/office/drawing/2014/main" id="{4DD67B94-2362-462D-8A09-B8001FA6EBE4}"/>
                  </a:ext>
                </a:extLst>
              </p:cNvPr>
              <p:cNvSpPr>
                <a:spLocks noChangeArrowheads="1"/>
              </p:cNvSpPr>
              <p:nvPr/>
            </p:nvSpPr>
            <p:spPr bwMode="auto">
              <a:xfrm>
                <a:off x="707" y="2494"/>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5" name="Oval 648">
                <a:extLst>
                  <a:ext uri="{FF2B5EF4-FFF2-40B4-BE49-F238E27FC236}">
                    <a16:creationId xmlns:a16="http://schemas.microsoft.com/office/drawing/2014/main" id="{F01AC9CE-A060-4286-AD37-6E6010D03804}"/>
                  </a:ext>
                </a:extLst>
              </p:cNvPr>
              <p:cNvSpPr>
                <a:spLocks noChangeArrowheads="1"/>
              </p:cNvSpPr>
              <p:nvPr/>
            </p:nvSpPr>
            <p:spPr bwMode="auto">
              <a:xfrm>
                <a:off x="790"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6" name="Oval 649">
                <a:extLst>
                  <a:ext uri="{FF2B5EF4-FFF2-40B4-BE49-F238E27FC236}">
                    <a16:creationId xmlns:a16="http://schemas.microsoft.com/office/drawing/2014/main" id="{9DBD7980-4EDB-424C-95DC-75C406D62038}"/>
                  </a:ext>
                </a:extLst>
              </p:cNvPr>
              <p:cNvSpPr>
                <a:spLocks noChangeArrowheads="1"/>
              </p:cNvSpPr>
              <p:nvPr/>
            </p:nvSpPr>
            <p:spPr bwMode="auto">
              <a:xfrm>
                <a:off x="873" y="2489"/>
                <a:ext cx="11"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7" name="Oval 650">
                <a:extLst>
                  <a:ext uri="{FF2B5EF4-FFF2-40B4-BE49-F238E27FC236}">
                    <a16:creationId xmlns:a16="http://schemas.microsoft.com/office/drawing/2014/main" id="{2C9595E2-5FFB-4142-8AAA-609D2B3F8C54}"/>
                  </a:ext>
                </a:extLst>
              </p:cNvPr>
              <p:cNvSpPr>
                <a:spLocks noChangeArrowheads="1"/>
              </p:cNvSpPr>
              <p:nvPr/>
            </p:nvSpPr>
            <p:spPr bwMode="auto">
              <a:xfrm>
                <a:off x="9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8" name="Oval 651">
                <a:extLst>
                  <a:ext uri="{FF2B5EF4-FFF2-40B4-BE49-F238E27FC236}">
                    <a16:creationId xmlns:a16="http://schemas.microsoft.com/office/drawing/2014/main" id="{A849264F-F240-4CC9-ADA9-E11D45BDAF0F}"/>
                  </a:ext>
                </a:extLst>
              </p:cNvPr>
              <p:cNvSpPr>
                <a:spLocks noChangeArrowheads="1"/>
              </p:cNvSpPr>
              <p:nvPr/>
            </p:nvSpPr>
            <p:spPr bwMode="auto">
              <a:xfrm>
                <a:off x="1039" y="2485"/>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99" name="Oval 652">
                <a:extLst>
                  <a:ext uri="{FF2B5EF4-FFF2-40B4-BE49-F238E27FC236}">
                    <a16:creationId xmlns:a16="http://schemas.microsoft.com/office/drawing/2014/main" id="{EB3C9FF7-9808-40A2-8A6F-4C963A9E8C05}"/>
                  </a:ext>
                </a:extLst>
              </p:cNvPr>
              <p:cNvSpPr>
                <a:spLocks noChangeArrowheads="1"/>
              </p:cNvSpPr>
              <p:nvPr/>
            </p:nvSpPr>
            <p:spPr bwMode="auto">
              <a:xfrm>
                <a:off x="1122"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0" name="Oval 653">
                <a:extLst>
                  <a:ext uri="{FF2B5EF4-FFF2-40B4-BE49-F238E27FC236}">
                    <a16:creationId xmlns:a16="http://schemas.microsoft.com/office/drawing/2014/main" id="{453AAC39-9243-461F-9CE0-FE03D842FEF3}"/>
                  </a:ext>
                </a:extLst>
              </p:cNvPr>
              <p:cNvSpPr>
                <a:spLocks noChangeArrowheads="1"/>
              </p:cNvSpPr>
              <p:nvPr/>
            </p:nvSpPr>
            <p:spPr bwMode="auto">
              <a:xfrm>
                <a:off x="1205"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1" name="Oval 654">
                <a:extLst>
                  <a:ext uri="{FF2B5EF4-FFF2-40B4-BE49-F238E27FC236}">
                    <a16:creationId xmlns:a16="http://schemas.microsoft.com/office/drawing/2014/main" id="{A1C59D23-E1B4-4661-B4A2-EDB65D3FBE78}"/>
                  </a:ext>
                </a:extLst>
              </p:cNvPr>
              <p:cNvSpPr>
                <a:spLocks noChangeArrowheads="1"/>
              </p:cNvSpPr>
              <p:nvPr/>
            </p:nvSpPr>
            <p:spPr bwMode="auto">
              <a:xfrm>
                <a:off x="1289" y="2480"/>
                <a:ext cx="29"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2" name="Oval 655">
                <a:extLst>
                  <a:ext uri="{FF2B5EF4-FFF2-40B4-BE49-F238E27FC236}">
                    <a16:creationId xmlns:a16="http://schemas.microsoft.com/office/drawing/2014/main" id="{0D43E767-7CB8-4274-A20F-36B55DF0AA1B}"/>
                  </a:ext>
                </a:extLst>
              </p:cNvPr>
              <p:cNvSpPr>
                <a:spLocks noChangeArrowheads="1"/>
              </p:cNvSpPr>
              <p:nvPr/>
            </p:nvSpPr>
            <p:spPr bwMode="auto">
              <a:xfrm>
                <a:off x="137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3" name="Oval 656">
                <a:extLst>
                  <a:ext uri="{FF2B5EF4-FFF2-40B4-BE49-F238E27FC236}">
                    <a16:creationId xmlns:a16="http://schemas.microsoft.com/office/drawing/2014/main" id="{E4DFF66C-C157-4EEC-BF3B-9852F8D26E24}"/>
                  </a:ext>
                </a:extLst>
              </p:cNvPr>
              <p:cNvSpPr>
                <a:spLocks noChangeArrowheads="1"/>
              </p:cNvSpPr>
              <p:nvPr/>
            </p:nvSpPr>
            <p:spPr bwMode="auto">
              <a:xfrm>
                <a:off x="1456" y="2478"/>
                <a:ext cx="35"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4" name="Oval 657">
                <a:extLst>
                  <a:ext uri="{FF2B5EF4-FFF2-40B4-BE49-F238E27FC236}">
                    <a16:creationId xmlns:a16="http://schemas.microsoft.com/office/drawing/2014/main" id="{5B5884FF-AF4C-43AA-B3D4-C3FF2AFC0A0B}"/>
                  </a:ext>
                </a:extLst>
              </p:cNvPr>
              <p:cNvSpPr>
                <a:spLocks noChangeArrowheads="1"/>
              </p:cNvSpPr>
              <p:nvPr/>
            </p:nvSpPr>
            <p:spPr bwMode="auto">
              <a:xfrm>
                <a:off x="1540" y="2477"/>
                <a:ext cx="37"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5" name="Oval 658">
                <a:extLst>
                  <a:ext uri="{FF2B5EF4-FFF2-40B4-BE49-F238E27FC236}">
                    <a16:creationId xmlns:a16="http://schemas.microsoft.com/office/drawing/2014/main" id="{FA2821D0-E7B2-469E-82C5-13D23A315299}"/>
                  </a:ext>
                </a:extLst>
              </p:cNvPr>
              <p:cNvSpPr>
                <a:spLocks noChangeArrowheads="1"/>
              </p:cNvSpPr>
              <p:nvPr/>
            </p:nvSpPr>
            <p:spPr bwMode="auto">
              <a:xfrm>
                <a:off x="162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6" name="Oval 659">
                <a:extLst>
                  <a:ext uri="{FF2B5EF4-FFF2-40B4-BE49-F238E27FC236}">
                    <a16:creationId xmlns:a16="http://schemas.microsoft.com/office/drawing/2014/main" id="{7E90B702-733E-402E-8C74-0D65C2C20CBC}"/>
                  </a:ext>
                </a:extLst>
              </p:cNvPr>
              <p:cNvSpPr>
                <a:spLocks noChangeArrowheads="1"/>
              </p:cNvSpPr>
              <p:nvPr/>
            </p:nvSpPr>
            <p:spPr bwMode="auto">
              <a:xfrm>
                <a:off x="170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7" name="Oval 660">
                <a:extLst>
                  <a:ext uri="{FF2B5EF4-FFF2-40B4-BE49-F238E27FC236}">
                    <a16:creationId xmlns:a16="http://schemas.microsoft.com/office/drawing/2014/main" id="{3EEAA1F6-E300-4C1C-A73B-1521740333AA}"/>
                  </a:ext>
                </a:extLst>
              </p:cNvPr>
              <p:cNvSpPr>
                <a:spLocks noChangeArrowheads="1"/>
              </p:cNvSpPr>
              <p:nvPr/>
            </p:nvSpPr>
            <p:spPr bwMode="auto">
              <a:xfrm>
                <a:off x="1794" y="2475"/>
                <a:ext cx="40" cy="4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8" name="Oval 661">
                <a:extLst>
                  <a:ext uri="{FF2B5EF4-FFF2-40B4-BE49-F238E27FC236}">
                    <a16:creationId xmlns:a16="http://schemas.microsoft.com/office/drawing/2014/main" id="{A688AA6D-94A6-4B5D-8AA7-8E43B9966A2F}"/>
                  </a:ext>
                </a:extLst>
              </p:cNvPr>
              <p:cNvSpPr>
                <a:spLocks noChangeArrowheads="1"/>
              </p:cNvSpPr>
              <p:nvPr/>
            </p:nvSpPr>
            <p:spPr bwMode="auto">
              <a:xfrm>
                <a:off x="1879" y="2476"/>
                <a:ext cx="39" cy="3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09" name="Oval 662">
                <a:extLst>
                  <a:ext uri="{FF2B5EF4-FFF2-40B4-BE49-F238E27FC236}">
                    <a16:creationId xmlns:a16="http://schemas.microsoft.com/office/drawing/2014/main" id="{C62254AE-6927-4BB1-AC54-44BE193B26F0}"/>
                  </a:ext>
                </a:extLst>
              </p:cNvPr>
              <p:cNvSpPr>
                <a:spLocks noChangeArrowheads="1"/>
              </p:cNvSpPr>
              <p:nvPr/>
            </p:nvSpPr>
            <p:spPr bwMode="auto">
              <a:xfrm>
                <a:off x="1965" y="2476"/>
                <a:ext cx="38" cy="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0" name="Oval 663">
                <a:extLst>
                  <a:ext uri="{FF2B5EF4-FFF2-40B4-BE49-F238E27FC236}">
                    <a16:creationId xmlns:a16="http://schemas.microsoft.com/office/drawing/2014/main" id="{00C5D934-1582-4492-A5CF-904FFD66596E}"/>
                  </a:ext>
                </a:extLst>
              </p:cNvPr>
              <p:cNvSpPr>
                <a:spLocks noChangeArrowheads="1"/>
              </p:cNvSpPr>
              <p:nvPr/>
            </p:nvSpPr>
            <p:spPr bwMode="auto">
              <a:xfrm>
                <a:off x="2051" y="2477"/>
                <a:ext cx="36" cy="3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1" name="Oval 664">
                <a:extLst>
                  <a:ext uri="{FF2B5EF4-FFF2-40B4-BE49-F238E27FC236}">
                    <a16:creationId xmlns:a16="http://schemas.microsoft.com/office/drawing/2014/main" id="{3E246EF8-F7B0-4E04-A45E-CB2502423F2F}"/>
                  </a:ext>
                </a:extLst>
              </p:cNvPr>
              <p:cNvSpPr>
                <a:spLocks noChangeArrowheads="1"/>
              </p:cNvSpPr>
              <p:nvPr/>
            </p:nvSpPr>
            <p:spPr bwMode="auto">
              <a:xfrm>
                <a:off x="2137" y="2478"/>
                <a:ext cx="34" cy="3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2" name="Oval 665">
                <a:extLst>
                  <a:ext uri="{FF2B5EF4-FFF2-40B4-BE49-F238E27FC236}">
                    <a16:creationId xmlns:a16="http://schemas.microsoft.com/office/drawing/2014/main" id="{55CC1C13-DA96-4C8B-A9B6-E7D6CA41F1DA}"/>
                  </a:ext>
                </a:extLst>
              </p:cNvPr>
              <p:cNvSpPr>
                <a:spLocks noChangeArrowheads="1"/>
              </p:cNvSpPr>
              <p:nvPr/>
            </p:nvSpPr>
            <p:spPr bwMode="auto">
              <a:xfrm>
                <a:off x="2223" y="2479"/>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3" name="Oval 666">
                <a:extLst>
                  <a:ext uri="{FF2B5EF4-FFF2-40B4-BE49-F238E27FC236}">
                    <a16:creationId xmlns:a16="http://schemas.microsoft.com/office/drawing/2014/main" id="{60A6464F-B309-4C18-8E6A-C129AA81FAA0}"/>
                  </a:ext>
                </a:extLst>
              </p:cNvPr>
              <p:cNvSpPr>
                <a:spLocks noChangeArrowheads="1"/>
              </p:cNvSpPr>
              <p:nvPr/>
            </p:nvSpPr>
            <p:spPr bwMode="auto">
              <a:xfrm>
                <a:off x="2309" y="2480"/>
                <a:ext cx="30" cy="3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4" name="Oval 667">
                <a:extLst>
                  <a:ext uri="{FF2B5EF4-FFF2-40B4-BE49-F238E27FC236}">
                    <a16:creationId xmlns:a16="http://schemas.microsoft.com/office/drawing/2014/main" id="{A8391ACB-0CF8-4D19-B30B-2555B38E20BB}"/>
                  </a:ext>
                </a:extLst>
              </p:cNvPr>
              <p:cNvSpPr>
                <a:spLocks noChangeArrowheads="1"/>
              </p:cNvSpPr>
              <p:nvPr/>
            </p:nvSpPr>
            <p:spPr bwMode="auto">
              <a:xfrm>
                <a:off x="2396" y="2482"/>
                <a:ext cx="27"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5" name="Oval 668">
                <a:extLst>
                  <a:ext uri="{FF2B5EF4-FFF2-40B4-BE49-F238E27FC236}">
                    <a16:creationId xmlns:a16="http://schemas.microsoft.com/office/drawing/2014/main" id="{0E88A371-34BC-421A-9DEF-B81030A0F609}"/>
                  </a:ext>
                </a:extLst>
              </p:cNvPr>
              <p:cNvSpPr>
                <a:spLocks noChangeArrowheads="1"/>
              </p:cNvSpPr>
              <p:nvPr/>
            </p:nvSpPr>
            <p:spPr bwMode="auto">
              <a:xfrm>
                <a:off x="2483" y="2484"/>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6" name="Oval 669">
                <a:extLst>
                  <a:ext uri="{FF2B5EF4-FFF2-40B4-BE49-F238E27FC236}">
                    <a16:creationId xmlns:a16="http://schemas.microsoft.com/office/drawing/2014/main" id="{88591426-0F44-4BEE-BEB4-C54E7FF360FF}"/>
                  </a:ext>
                </a:extLst>
              </p:cNvPr>
              <p:cNvSpPr>
                <a:spLocks noChangeArrowheads="1"/>
              </p:cNvSpPr>
              <p:nvPr/>
            </p:nvSpPr>
            <p:spPr bwMode="auto">
              <a:xfrm>
                <a:off x="2569" y="2485"/>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7" name="Oval 670">
                <a:extLst>
                  <a:ext uri="{FF2B5EF4-FFF2-40B4-BE49-F238E27FC236}">
                    <a16:creationId xmlns:a16="http://schemas.microsoft.com/office/drawing/2014/main" id="{C556B641-8AF2-4892-AEE4-6E198CF0EA40}"/>
                  </a:ext>
                </a:extLst>
              </p:cNvPr>
              <p:cNvSpPr>
                <a:spLocks noChangeArrowheads="1"/>
              </p:cNvSpPr>
              <p:nvPr/>
            </p:nvSpPr>
            <p:spPr bwMode="auto">
              <a:xfrm>
                <a:off x="2656" y="248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8" name="Oval 671">
                <a:extLst>
                  <a:ext uri="{FF2B5EF4-FFF2-40B4-BE49-F238E27FC236}">
                    <a16:creationId xmlns:a16="http://schemas.microsoft.com/office/drawing/2014/main" id="{5C19D41B-68FE-4371-8E65-80F9EFDFF41C}"/>
                  </a:ext>
                </a:extLst>
              </p:cNvPr>
              <p:cNvSpPr>
                <a:spLocks noChangeArrowheads="1"/>
              </p:cNvSpPr>
              <p:nvPr/>
            </p:nvSpPr>
            <p:spPr bwMode="auto">
              <a:xfrm>
                <a:off x="2743" y="248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19" name="Oval 672">
                <a:extLst>
                  <a:ext uri="{FF2B5EF4-FFF2-40B4-BE49-F238E27FC236}">
                    <a16:creationId xmlns:a16="http://schemas.microsoft.com/office/drawing/2014/main" id="{847E2E0C-C53F-4AA8-85A4-50441788C0E0}"/>
                  </a:ext>
                </a:extLst>
              </p:cNvPr>
              <p:cNvSpPr>
                <a:spLocks noChangeArrowheads="1"/>
              </p:cNvSpPr>
              <p:nvPr/>
            </p:nvSpPr>
            <p:spPr bwMode="auto">
              <a:xfrm>
                <a:off x="2831" y="2491"/>
                <a:ext cx="7"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0" name="Oval 673">
                <a:extLst>
                  <a:ext uri="{FF2B5EF4-FFF2-40B4-BE49-F238E27FC236}">
                    <a16:creationId xmlns:a16="http://schemas.microsoft.com/office/drawing/2014/main" id="{7D9E4125-C61B-42A5-A0C6-134767C3611E}"/>
                  </a:ext>
                </a:extLst>
              </p:cNvPr>
              <p:cNvSpPr>
                <a:spLocks noChangeArrowheads="1"/>
              </p:cNvSpPr>
              <p:nvPr/>
            </p:nvSpPr>
            <p:spPr bwMode="auto">
              <a:xfrm>
                <a:off x="2918" y="2493"/>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1" name="Oval 674">
                <a:extLst>
                  <a:ext uri="{FF2B5EF4-FFF2-40B4-BE49-F238E27FC236}">
                    <a16:creationId xmlns:a16="http://schemas.microsoft.com/office/drawing/2014/main" id="{550FD8F1-1317-450E-87E7-7C5184DF78E0}"/>
                  </a:ext>
                </a:extLst>
              </p:cNvPr>
              <p:cNvSpPr>
                <a:spLocks noChangeArrowheads="1"/>
              </p:cNvSpPr>
              <p:nvPr/>
            </p:nvSpPr>
            <p:spPr bwMode="auto">
              <a:xfrm>
                <a:off x="3004" y="249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2" name="Oval 675">
                <a:extLst>
                  <a:ext uri="{FF2B5EF4-FFF2-40B4-BE49-F238E27FC236}">
                    <a16:creationId xmlns:a16="http://schemas.microsoft.com/office/drawing/2014/main" id="{571C7F3B-C557-46A4-881C-A61782E7B0B1}"/>
                  </a:ext>
                </a:extLst>
              </p:cNvPr>
              <p:cNvSpPr>
                <a:spLocks noChangeArrowheads="1"/>
              </p:cNvSpPr>
              <p:nvPr/>
            </p:nvSpPr>
            <p:spPr bwMode="auto">
              <a:xfrm>
                <a:off x="708"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3" name="Oval 676">
                <a:extLst>
                  <a:ext uri="{FF2B5EF4-FFF2-40B4-BE49-F238E27FC236}">
                    <a16:creationId xmlns:a16="http://schemas.microsoft.com/office/drawing/2014/main" id="{72FA38B7-DCD0-49C8-9967-57290C656BE5}"/>
                  </a:ext>
                </a:extLst>
              </p:cNvPr>
              <p:cNvSpPr>
                <a:spLocks noChangeArrowheads="1"/>
              </p:cNvSpPr>
              <p:nvPr/>
            </p:nvSpPr>
            <p:spPr bwMode="auto">
              <a:xfrm>
                <a:off x="791" y="257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4" name="Oval 677">
                <a:extLst>
                  <a:ext uri="{FF2B5EF4-FFF2-40B4-BE49-F238E27FC236}">
                    <a16:creationId xmlns:a16="http://schemas.microsoft.com/office/drawing/2014/main" id="{453B4764-C50B-4633-976E-A9AF0C58F334}"/>
                  </a:ext>
                </a:extLst>
              </p:cNvPr>
              <p:cNvSpPr>
                <a:spLocks noChangeArrowheads="1"/>
              </p:cNvSpPr>
              <p:nvPr/>
            </p:nvSpPr>
            <p:spPr bwMode="auto">
              <a:xfrm>
                <a:off x="874" y="2576"/>
                <a:ext cx="9"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5" name="Oval 678">
                <a:extLst>
                  <a:ext uri="{FF2B5EF4-FFF2-40B4-BE49-F238E27FC236}">
                    <a16:creationId xmlns:a16="http://schemas.microsoft.com/office/drawing/2014/main" id="{D042C760-353E-480A-A98D-CEA6B902A85A}"/>
                  </a:ext>
                </a:extLst>
              </p:cNvPr>
              <p:cNvSpPr>
                <a:spLocks noChangeArrowheads="1"/>
              </p:cNvSpPr>
              <p:nvPr/>
            </p:nvSpPr>
            <p:spPr bwMode="auto">
              <a:xfrm>
                <a:off x="958" y="2574"/>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6" name="Oval 679">
                <a:extLst>
                  <a:ext uri="{FF2B5EF4-FFF2-40B4-BE49-F238E27FC236}">
                    <a16:creationId xmlns:a16="http://schemas.microsoft.com/office/drawing/2014/main" id="{3FAFEB1A-B6FE-42B3-A748-7185044A6421}"/>
                  </a:ext>
                </a:extLst>
              </p:cNvPr>
              <p:cNvSpPr>
                <a:spLocks noChangeArrowheads="1"/>
              </p:cNvSpPr>
              <p:nvPr/>
            </p:nvSpPr>
            <p:spPr bwMode="auto">
              <a:xfrm>
                <a:off x="104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7" name="Oval 680">
                <a:extLst>
                  <a:ext uri="{FF2B5EF4-FFF2-40B4-BE49-F238E27FC236}">
                    <a16:creationId xmlns:a16="http://schemas.microsoft.com/office/drawing/2014/main" id="{64FD0E7E-0F1A-4F4B-BFB8-4CF6BCD49076}"/>
                  </a:ext>
                </a:extLst>
              </p:cNvPr>
              <p:cNvSpPr>
                <a:spLocks noChangeArrowheads="1"/>
              </p:cNvSpPr>
              <p:nvPr/>
            </p:nvSpPr>
            <p:spPr bwMode="auto">
              <a:xfrm>
                <a:off x="1124" y="2570"/>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8" name="Oval 681">
                <a:extLst>
                  <a:ext uri="{FF2B5EF4-FFF2-40B4-BE49-F238E27FC236}">
                    <a16:creationId xmlns:a16="http://schemas.microsoft.com/office/drawing/2014/main" id="{CEA24144-F3E1-4315-AA4F-9E824B80480F}"/>
                  </a:ext>
                </a:extLst>
              </p:cNvPr>
              <p:cNvSpPr>
                <a:spLocks noChangeArrowheads="1"/>
              </p:cNvSpPr>
              <p:nvPr/>
            </p:nvSpPr>
            <p:spPr bwMode="auto">
              <a:xfrm>
                <a:off x="1207"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29" name="Oval 682">
                <a:extLst>
                  <a:ext uri="{FF2B5EF4-FFF2-40B4-BE49-F238E27FC236}">
                    <a16:creationId xmlns:a16="http://schemas.microsoft.com/office/drawing/2014/main" id="{BF4414B1-D9E4-444D-9612-707BF098968C}"/>
                  </a:ext>
                </a:extLst>
              </p:cNvPr>
              <p:cNvSpPr>
                <a:spLocks noChangeArrowheads="1"/>
              </p:cNvSpPr>
              <p:nvPr/>
            </p:nvSpPr>
            <p:spPr bwMode="auto">
              <a:xfrm>
                <a:off x="1291"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0" name="Oval 683">
                <a:extLst>
                  <a:ext uri="{FF2B5EF4-FFF2-40B4-BE49-F238E27FC236}">
                    <a16:creationId xmlns:a16="http://schemas.microsoft.com/office/drawing/2014/main" id="{E6257A96-3B24-4051-B70B-8D182427EE85}"/>
                  </a:ext>
                </a:extLst>
              </p:cNvPr>
              <p:cNvSpPr>
                <a:spLocks noChangeArrowheads="1"/>
              </p:cNvSpPr>
              <p:nvPr/>
            </p:nvSpPr>
            <p:spPr bwMode="auto">
              <a:xfrm>
                <a:off x="137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1" name="Oval 684">
                <a:extLst>
                  <a:ext uri="{FF2B5EF4-FFF2-40B4-BE49-F238E27FC236}">
                    <a16:creationId xmlns:a16="http://schemas.microsoft.com/office/drawing/2014/main" id="{E5A07BA6-B5A3-4D22-9E09-860307B54E59}"/>
                  </a:ext>
                </a:extLst>
              </p:cNvPr>
              <p:cNvSpPr>
                <a:spLocks noChangeArrowheads="1"/>
              </p:cNvSpPr>
              <p:nvPr/>
            </p:nvSpPr>
            <p:spPr bwMode="auto">
              <a:xfrm>
                <a:off x="145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2" name="Oval 685">
                <a:extLst>
                  <a:ext uri="{FF2B5EF4-FFF2-40B4-BE49-F238E27FC236}">
                    <a16:creationId xmlns:a16="http://schemas.microsoft.com/office/drawing/2014/main" id="{0A0BA589-41C2-4EF2-9FD9-4769AB6EBA2F}"/>
                  </a:ext>
                </a:extLst>
              </p:cNvPr>
              <p:cNvSpPr>
                <a:spLocks noChangeArrowheads="1"/>
              </p:cNvSpPr>
              <p:nvPr/>
            </p:nvSpPr>
            <p:spPr bwMode="auto">
              <a:xfrm>
                <a:off x="154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3" name="Oval 686">
                <a:extLst>
                  <a:ext uri="{FF2B5EF4-FFF2-40B4-BE49-F238E27FC236}">
                    <a16:creationId xmlns:a16="http://schemas.microsoft.com/office/drawing/2014/main" id="{DAD18128-E65A-48F3-A783-8CDB949531B2}"/>
                  </a:ext>
                </a:extLst>
              </p:cNvPr>
              <p:cNvSpPr>
                <a:spLocks noChangeArrowheads="1"/>
              </p:cNvSpPr>
              <p:nvPr/>
            </p:nvSpPr>
            <p:spPr bwMode="auto">
              <a:xfrm>
                <a:off x="162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4" name="Oval 687">
                <a:extLst>
                  <a:ext uri="{FF2B5EF4-FFF2-40B4-BE49-F238E27FC236}">
                    <a16:creationId xmlns:a16="http://schemas.microsoft.com/office/drawing/2014/main" id="{4677CC16-7E7D-4199-9864-AD001263247B}"/>
                  </a:ext>
                </a:extLst>
              </p:cNvPr>
              <p:cNvSpPr>
                <a:spLocks noChangeArrowheads="1"/>
              </p:cNvSpPr>
              <p:nvPr/>
            </p:nvSpPr>
            <p:spPr bwMode="auto">
              <a:xfrm>
                <a:off x="171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5" name="Oval 688">
                <a:extLst>
                  <a:ext uri="{FF2B5EF4-FFF2-40B4-BE49-F238E27FC236}">
                    <a16:creationId xmlns:a16="http://schemas.microsoft.com/office/drawing/2014/main" id="{E8536AC9-2E21-48B4-B60C-84992580E35F}"/>
                  </a:ext>
                </a:extLst>
              </p:cNvPr>
              <p:cNvSpPr>
                <a:spLocks noChangeArrowheads="1"/>
              </p:cNvSpPr>
              <p:nvPr/>
            </p:nvSpPr>
            <p:spPr bwMode="auto">
              <a:xfrm>
                <a:off x="1797"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6" name="Oval 689">
                <a:extLst>
                  <a:ext uri="{FF2B5EF4-FFF2-40B4-BE49-F238E27FC236}">
                    <a16:creationId xmlns:a16="http://schemas.microsoft.com/office/drawing/2014/main" id="{99A1CE35-9118-456A-BE52-E5E7B2BE9253}"/>
                  </a:ext>
                </a:extLst>
              </p:cNvPr>
              <p:cNvSpPr>
                <a:spLocks noChangeArrowheads="1"/>
              </p:cNvSpPr>
              <p:nvPr/>
            </p:nvSpPr>
            <p:spPr bwMode="auto">
              <a:xfrm>
                <a:off x="1882" y="2563"/>
                <a:ext cx="34" cy="3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7" name="Oval 690">
                <a:extLst>
                  <a:ext uri="{FF2B5EF4-FFF2-40B4-BE49-F238E27FC236}">
                    <a16:creationId xmlns:a16="http://schemas.microsoft.com/office/drawing/2014/main" id="{5A7DC8F0-BE3E-42D8-A9E9-EB55ED830B64}"/>
                  </a:ext>
                </a:extLst>
              </p:cNvPr>
              <p:cNvSpPr>
                <a:spLocks noChangeArrowheads="1"/>
              </p:cNvSpPr>
              <p:nvPr/>
            </p:nvSpPr>
            <p:spPr bwMode="auto">
              <a:xfrm>
                <a:off x="1967" y="2564"/>
                <a:ext cx="34" cy="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8" name="Oval 691">
                <a:extLst>
                  <a:ext uri="{FF2B5EF4-FFF2-40B4-BE49-F238E27FC236}">
                    <a16:creationId xmlns:a16="http://schemas.microsoft.com/office/drawing/2014/main" id="{535FCB95-7D9F-4F61-A28A-90E230A1F54D}"/>
                  </a:ext>
                </a:extLst>
              </p:cNvPr>
              <p:cNvSpPr>
                <a:spLocks noChangeArrowheads="1"/>
              </p:cNvSpPr>
              <p:nvPr/>
            </p:nvSpPr>
            <p:spPr bwMode="auto">
              <a:xfrm>
                <a:off x="2053" y="2564"/>
                <a:ext cx="32" cy="3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39" name="Oval 692">
                <a:extLst>
                  <a:ext uri="{FF2B5EF4-FFF2-40B4-BE49-F238E27FC236}">
                    <a16:creationId xmlns:a16="http://schemas.microsoft.com/office/drawing/2014/main" id="{5884C0CD-C098-4098-84F5-48612324C3B7}"/>
                  </a:ext>
                </a:extLst>
              </p:cNvPr>
              <p:cNvSpPr>
                <a:spLocks noChangeArrowheads="1"/>
              </p:cNvSpPr>
              <p:nvPr/>
            </p:nvSpPr>
            <p:spPr bwMode="auto">
              <a:xfrm>
                <a:off x="2139" y="2565"/>
                <a:ext cx="30" cy="3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0" name="Oval 693">
                <a:extLst>
                  <a:ext uri="{FF2B5EF4-FFF2-40B4-BE49-F238E27FC236}">
                    <a16:creationId xmlns:a16="http://schemas.microsoft.com/office/drawing/2014/main" id="{69EE3E6B-9A70-4299-BB1D-D1A57EF416FC}"/>
                  </a:ext>
                </a:extLst>
              </p:cNvPr>
              <p:cNvSpPr>
                <a:spLocks noChangeArrowheads="1"/>
              </p:cNvSpPr>
              <p:nvPr/>
            </p:nvSpPr>
            <p:spPr bwMode="auto">
              <a:xfrm>
                <a:off x="2225" y="2566"/>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1" name="Oval 694">
                <a:extLst>
                  <a:ext uri="{FF2B5EF4-FFF2-40B4-BE49-F238E27FC236}">
                    <a16:creationId xmlns:a16="http://schemas.microsoft.com/office/drawing/2014/main" id="{73AB3A60-E15D-458B-8605-FCFD38D49AAF}"/>
                  </a:ext>
                </a:extLst>
              </p:cNvPr>
              <p:cNvSpPr>
                <a:spLocks noChangeArrowheads="1"/>
              </p:cNvSpPr>
              <p:nvPr/>
            </p:nvSpPr>
            <p:spPr bwMode="auto">
              <a:xfrm>
                <a:off x="2312" y="2568"/>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2" name="Oval 695">
                <a:extLst>
                  <a:ext uri="{FF2B5EF4-FFF2-40B4-BE49-F238E27FC236}">
                    <a16:creationId xmlns:a16="http://schemas.microsoft.com/office/drawing/2014/main" id="{33DCC79B-5FB9-46FD-B5DF-6D4CB03B87DF}"/>
                  </a:ext>
                </a:extLst>
              </p:cNvPr>
              <p:cNvSpPr>
                <a:spLocks noChangeArrowheads="1"/>
              </p:cNvSpPr>
              <p:nvPr/>
            </p:nvSpPr>
            <p:spPr bwMode="auto">
              <a:xfrm>
                <a:off x="2398" y="2569"/>
                <a:ext cx="23"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3" name="Oval 696">
                <a:extLst>
                  <a:ext uri="{FF2B5EF4-FFF2-40B4-BE49-F238E27FC236}">
                    <a16:creationId xmlns:a16="http://schemas.microsoft.com/office/drawing/2014/main" id="{C6B02660-1FCB-457F-9BAE-80EDC48D7951}"/>
                  </a:ext>
                </a:extLst>
              </p:cNvPr>
              <p:cNvSpPr>
                <a:spLocks noChangeArrowheads="1"/>
              </p:cNvSpPr>
              <p:nvPr/>
            </p:nvSpPr>
            <p:spPr bwMode="auto">
              <a:xfrm>
                <a:off x="2484" y="2570"/>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4" name="Oval 697">
                <a:extLst>
                  <a:ext uri="{FF2B5EF4-FFF2-40B4-BE49-F238E27FC236}">
                    <a16:creationId xmlns:a16="http://schemas.microsoft.com/office/drawing/2014/main" id="{ABAD6DBA-9C9A-477F-BD1E-751DDEC862AA}"/>
                  </a:ext>
                </a:extLst>
              </p:cNvPr>
              <p:cNvSpPr>
                <a:spLocks noChangeArrowheads="1"/>
              </p:cNvSpPr>
              <p:nvPr/>
            </p:nvSpPr>
            <p:spPr bwMode="auto">
              <a:xfrm>
                <a:off x="2571" y="2572"/>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5" name="Oval 698">
                <a:extLst>
                  <a:ext uri="{FF2B5EF4-FFF2-40B4-BE49-F238E27FC236}">
                    <a16:creationId xmlns:a16="http://schemas.microsoft.com/office/drawing/2014/main" id="{41FE00C0-E0CD-493B-98B7-D84FA44F6C5F}"/>
                  </a:ext>
                </a:extLst>
              </p:cNvPr>
              <p:cNvSpPr>
                <a:spLocks noChangeArrowheads="1"/>
              </p:cNvSpPr>
              <p:nvPr/>
            </p:nvSpPr>
            <p:spPr bwMode="auto">
              <a:xfrm>
                <a:off x="2658" y="2574"/>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6" name="Oval 699">
                <a:extLst>
                  <a:ext uri="{FF2B5EF4-FFF2-40B4-BE49-F238E27FC236}">
                    <a16:creationId xmlns:a16="http://schemas.microsoft.com/office/drawing/2014/main" id="{FCBE81AC-E769-4545-9ECB-CBB34FF49BA5}"/>
                  </a:ext>
                </a:extLst>
              </p:cNvPr>
              <p:cNvSpPr>
                <a:spLocks noChangeArrowheads="1"/>
              </p:cNvSpPr>
              <p:nvPr/>
            </p:nvSpPr>
            <p:spPr bwMode="auto">
              <a:xfrm>
                <a:off x="2745" y="257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7" name="Oval 700">
                <a:extLst>
                  <a:ext uri="{FF2B5EF4-FFF2-40B4-BE49-F238E27FC236}">
                    <a16:creationId xmlns:a16="http://schemas.microsoft.com/office/drawing/2014/main" id="{0251276D-1192-424D-A1F5-03C2F9089D58}"/>
                  </a:ext>
                </a:extLst>
              </p:cNvPr>
              <p:cNvSpPr>
                <a:spLocks noChangeArrowheads="1"/>
              </p:cNvSpPr>
              <p:nvPr/>
            </p:nvSpPr>
            <p:spPr bwMode="auto">
              <a:xfrm>
                <a:off x="2832" y="2578"/>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8" name="Oval 701">
                <a:extLst>
                  <a:ext uri="{FF2B5EF4-FFF2-40B4-BE49-F238E27FC236}">
                    <a16:creationId xmlns:a16="http://schemas.microsoft.com/office/drawing/2014/main" id="{ED6E9656-6700-42D5-9B65-257119EF3069}"/>
                  </a:ext>
                </a:extLst>
              </p:cNvPr>
              <p:cNvSpPr>
                <a:spLocks noChangeArrowheads="1"/>
              </p:cNvSpPr>
              <p:nvPr/>
            </p:nvSpPr>
            <p:spPr bwMode="auto">
              <a:xfrm>
                <a:off x="2919" y="25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49" name="Oval 702">
                <a:extLst>
                  <a:ext uri="{FF2B5EF4-FFF2-40B4-BE49-F238E27FC236}">
                    <a16:creationId xmlns:a16="http://schemas.microsoft.com/office/drawing/2014/main" id="{A84174EC-9E38-403D-B3F6-AF1D1FEFC696}"/>
                  </a:ext>
                </a:extLst>
              </p:cNvPr>
              <p:cNvSpPr>
                <a:spLocks noChangeArrowheads="1"/>
              </p:cNvSpPr>
              <p:nvPr/>
            </p:nvSpPr>
            <p:spPr bwMode="auto">
              <a:xfrm>
                <a:off x="793" y="266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0" name="Oval 703">
                <a:extLst>
                  <a:ext uri="{FF2B5EF4-FFF2-40B4-BE49-F238E27FC236}">
                    <a16:creationId xmlns:a16="http://schemas.microsoft.com/office/drawing/2014/main" id="{EC2ACFD1-1E48-4E04-A470-EE1D1C88A6F8}"/>
                  </a:ext>
                </a:extLst>
              </p:cNvPr>
              <p:cNvSpPr>
                <a:spLocks noChangeArrowheads="1"/>
              </p:cNvSpPr>
              <p:nvPr/>
            </p:nvSpPr>
            <p:spPr bwMode="auto">
              <a:xfrm>
                <a:off x="876" y="266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1" name="Oval 704">
                <a:extLst>
                  <a:ext uri="{FF2B5EF4-FFF2-40B4-BE49-F238E27FC236}">
                    <a16:creationId xmlns:a16="http://schemas.microsoft.com/office/drawing/2014/main" id="{D7BAB4F6-0063-43D2-A880-82C56AD88D0E}"/>
                  </a:ext>
                </a:extLst>
              </p:cNvPr>
              <p:cNvSpPr>
                <a:spLocks noChangeArrowheads="1"/>
              </p:cNvSpPr>
              <p:nvPr/>
            </p:nvSpPr>
            <p:spPr bwMode="auto">
              <a:xfrm>
                <a:off x="959"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2" name="Oval 705">
                <a:extLst>
                  <a:ext uri="{FF2B5EF4-FFF2-40B4-BE49-F238E27FC236}">
                    <a16:creationId xmlns:a16="http://schemas.microsoft.com/office/drawing/2014/main" id="{99F549A0-D842-4832-A966-D13294D2D084}"/>
                  </a:ext>
                </a:extLst>
              </p:cNvPr>
              <p:cNvSpPr>
                <a:spLocks noChangeArrowheads="1"/>
              </p:cNvSpPr>
              <p:nvPr/>
            </p:nvSpPr>
            <p:spPr bwMode="auto">
              <a:xfrm>
                <a:off x="1043" y="2659"/>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3" name="Oval 706">
                <a:extLst>
                  <a:ext uri="{FF2B5EF4-FFF2-40B4-BE49-F238E27FC236}">
                    <a16:creationId xmlns:a16="http://schemas.microsoft.com/office/drawing/2014/main" id="{F186C58A-3AC7-4169-8F82-163043AD7513}"/>
                  </a:ext>
                </a:extLst>
              </p:cNvPr>
              <p:cNvSpPr>
                <a:spLocks noChangeArrowheads="1"/>
              </p:cNvSpPr>
              <p:nvPr/>
            </p:nvSpPr>
            <p:spPr bwMode="auto">
              <a:xfrm>
                <a:off x="112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4" name="Oval 707">
                <a:extLst>
                  <a:ext uri="{FF2B5EF4-FFF2-40B4-BE49-F238E27FC236}">
                    <a16:creationId xmlns:a16="http://schemas.microsoft.com/office/drawing/2014/main" id="{593F1CA5-097D-417A-85F6-1DAEB453C009}"/>
                  </a:ext>
                </a:extLst>
              </p:cNvPr>
              <p:cNvSpPr>
                <a:spLocks noChangeArrowheads="1"/>
              </p:cNvSpPr>
              <p:nvPr/>
            </p:nvSpPr>
            <p:spPr bwMode="auto">
              <a:xfrm>
                <a:off x="1209"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5" name="Oval 708">
                <a:extLst>
                  <a:ext uri="{FF2B5EF4-FFF2-40B4-BE49-F238E27FC236}">
                    <a16:creationId xmlns:a16="http://schemas.microsoft.com/office/drawing/2014/main" id="{2C488639-8D16-4FE2-A8BA-3E357DAF7A56}"/>
                  </a:ext>
                </a:extLst>
              </p:cNvPr>
              <p:cNvSpPr>
                <a:spLocks noChangeArrowheads="1"/>
              </p:cNvSpPr>
              <p:nvPr/>
            </p:nvSpPr>
            <p:spPr bwMode="auto">
              <a:xfrm>
                <a:off x="1293" y="2655"/>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6" name="Oval 709">
                <a:extLst>
                  <a:ext uri="{FF2B5EF4-FFF2-40B4-BE49-F238E27FC236}">
                    <a16:creationId xmlns:a16="http://schemas.microsoft.com/office/drawing/2014/main" id="{DC68A0F4-81B2-43FA-896A-3C92176BD277}"/>
                  </a:ext>
                </a:extLst>
              </p:cNvPr>
              <p:cNvSpPr>
                <a:spLocks noChangeArrowheads="1"/>
              </p:cNvSpPr>
              <p:nvPr/>
            </p:nvSpPr>
            <p:spPr bwMode="auto">
              <a:xfrm>
                <a:off x="137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7" name="Oval 710">
                <a:extLst>
                  <a:ext uri="{FF2B5EF4-FFF2-40B4-BE49-F238E27FC236}">
                    <a16:creationId xmlns:a16="http://schemas.microsoft.com/office/drawing/2014/main" id="{544359B8-694C-44EF-9AF5-F6EC18ECD98A}"/>
                  </a:ext>
                </a:extLst>
              </p:cNvPr>
              <p:cNvSpPr>
                <a:spLocks noChangeArrowheads="1"/>
              </p:cNvSpPr>
              <p:nvPr/>
            </p:nvSpPr>
            <p:spPr bwMode="auto">
              <a:xfrm>
                <a:off x="1461" y="2653"/>
                <a:ext cx="25"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8" name="Oval 711">
                <a:extLst>
                  <a:ext uri="{FF2B5EF4-FFF2-40B4-BE49-F238E27FC236}">
                    <a16:creationId xmlns:a16="http://schemas.microsoft.com/office/drawing/2014/main" id="{A74C0542-1402-4209-AE8B-E1E057D28076}"/>
                  </a:ext>
                </a:extLst>
              </p:cNvPr>
              <p:cNvSpPr>
                <a:spLocks noChangeArrowheads="1"/>
              </p:cNvSpPr>
              <p:nvPr/>
            </p:nvSpPr>
            <p:spPr bwMode="auto">
              <a:xfrm>
                <a:off x="1545" y="2651"/>
                <a:ext cx="27"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59" name="Oval 712">
                <a:extLst>
                  <a:ext uri="{FF2B5EF4-FFF2-40B4-BE49-F238E27FC236}">
                    <a16:creationId xmlns:a16="http://schemas.microsoft.com/office/drawing/2014/main" id="{22305D4A-9BAE-4AD2-91BD-3417A8754EFD}"/>
                  </a:ext>
                </a:extLst>
              </p:cNvPr>
              <p:cNvSpPr>
                <a:spLocks noChangeArrowheads="1"/>
              </p:cNvSpPr>
              <p:nvPr/>
            </p:nvSpPr>
            <p:spPr bwMode="auto">
              <a:xfrm>
                <a:off x="162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0" name="Oval 713">
                <a:extLst>
                  <a:ext uri="{FF2B5EF4-FFF2-40B4-BE49-F238E27FC236}">
                    <a16:creationId xmlns:a16="http://schemas.microsoft.com/office/drawing/2014/main" id="{189435C3-1466-4013-B7A9-83BC4BC8F73F}"/>
                  </a:ext>
                </a:extLst>
              </p:cNvPr>
              <p:cNvSpPr>
                <a:spLocks noChangeArrowheads="1"/>
              </p:cNvSpPr>
              <p:nvPr/>
            </p:nvSpPr>
            <p:spPr bwMode="auto">
              <a:xfrm>
                <a:off x="171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1" name="Oval 714">
                <a:extLst>
                  <a:ext uri="{FF2B5EF4-FFF2-40B4-BE49-F238E27FC236}">
                    <a16:creationId xmlns:a16="http://schemas.microsoft.com/office/drawing/2014/main" id="{31431DFE-55F2-4F89-B92F-88A0D3CDF413}"/>
                  </a:ext>
                </a:extLst>
              </p:cNvPr>
              <p:cNvSpPr>
                <a:spLocks noChangeArrowheads="1"/>
              </p:cNvSpPr>
              <p:nvPr/>
            </p:nvSpPr>
            <p:spPr bwMode="auto">
              <a:xfrm>
                <a:off x="1799"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2" name="Oval 715">
                <a:extLst>
                  <a:ext uri="{FF2B5EF4-FFF2-40B4-BE49-F238E27FC236}">
                    <a16:creationId xmlns:a16="http://schemas.microsoft.com/office/drawing/2014/main" id="{ED04A698-1FE6-4DE9-A7DD-205828FCBB02}"/>
                  </a:ext>
                </a:extLst>
              </p:cNvPr>
              <p:cNvSpPr>
                <a:spLocks noChangeArrowheads="1"/>
              </p:cNvSpPr>
              <p:nvPr/>
            </p:nvSpPr>
            <p:spPr bwMode="auto">
              <a:xfrm>
                <a:off x="1884" y="2651"/>
                <a:ext cx="30"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3" name="Oval 716">
                <a:extLst>
                  <a:ext uri="{FF2B5EF4-FFF2-40B4-BE49-F238E27FC236}">
                    <a16:creationId xmlns:a16="http://schemas.microsoft.com/office/drawing/2014/main" id="{8F5AC4DC-A470-4DB4-A253-0B51EE686696}"/>
                  </a:ext>
                </a:extLst>
              </p:cNvPr>
              <p:cNvSpPr>
                <a:spLocks noChangeArrowheads="1"/>
              </p:cNvSpPr>
              <p:nvPr/>
            </p:nvSpPr>
            <p:spPr bwMode="auto">
              <a:xfrm>
                <a:off x="1969" y="2651"/>
                <a:ext cx="29" cy="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4" name="Oval 717">
                <a:extLst>
                  <a:ext uri="{FF2B5EF4-FFF2-40B4-BE49-F238E27FC236}">
                    <a16:creationId xmlns:a16="http://schemas.microsoft.com/office/drawing/2014/main" id="{72105F61-BF0D-473C-8EAD-0AE27D2B29B7}"/>
                  </a:ext>
                </a:extLst>
              </p:cNvPr>
              <p:cNvSpPr>
                <a:spLocks noChangeArrowheads="1"/>
              </p:cNvSpPr>
              <p:nvPr/>
            </p:nvSpPr>
            <p:spPr bwMode="auto">
              <a:xfrm>
                <a:off x="2055" y="2651"/>
                <a:ext cx="28" cy="2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5" name="Oval 718">
                <a:extLst>
                  <a:ext uri="{FF2B5EF4-FFF2-40B4-BE49-F238E27FC236}">
                    <a16:creationId xmlns:a16="http://schemas.microsoft.com/office/drawing/2014/main" id="{9ED10A7D-374C-4FAE-9A00-C19D8C33342A}"/>
                  </a:ext>
                </a:extLst>
              </p:cNvPr>
              <p:cNvSpPr>
                <a:spLocks noChangeArrowheads="1"/>
              </p:cNvSpPr>
              <p:nvPr/>
            </p:nvSpPr>
            <p:spPr bwMode="auto">
              <a:xfrm>
                <a:off x="2141" y="2652"/>
                <a:ext cx="26" cy="2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6" name="Oval 719">
                <a:extLst>
                  <a:ext uri="{FF2B5EF4-FFF2-40B4-BE49-F238E27FC236}">
                    <a16:creationId xmlns:a16="http://schemas.microsoft.com/office/drawing/2014/main" id="{2D70036E-793C-499F-90EB-0F2A76AE4869}"/>
                  </a:ext>
                </a:extLst>
              </p:cNvPr>
              <p:cNvSpPr>
                <a:spLocks noChangeArrowheads="1"/>
              </p:cNvSpPr>
              <p:nvPr/>
            </p:nvSpPr>
            <p:spPr bwMode="auto">
              <a:xfrm>
                <a:off x="2227" y="2653"/>
                <a:ext cx="24" cy="2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7" name="Oval 720">
                <a:extLst>
                  <a:ext uri="{FF2B5EF4-FFF2-40B4-BE49-F238E27FC236}">
                    <a16:creationId xmlns:a16="http://schemas.microsoft.com/office/drawing/2014/main" id="{9F38BEFB-7929-4887-AFC0-07F98BC8D4E0}"/>
                  </a:ext>
                </a:extLst>
              </p:cNvPr>
              <p:cNvSpPr>
                <a:spLocks noChangeArrowheads="1"/>
              </p:cNvSpPr>
              <p:nvPr/>
            </p:nvSpPr>
            <p:spPr bwMode="auto">
              <a:xfrm>
                <a:off x="2313" y="2655"/>
                <a:ext cx="22"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8" name="Oval 721">
                <a:extLst>
                  <a:ext uri="{FF2B5EF4-FFF2-40B4-BE49-F238E27FC236}">
                    <a16:creationId xmlns:a16="http://schemas.microsoft.com/office/drawing/2014/main" id="{8560AFBF-F74A-4410-B36F-BAB274FE8408}"/>
                  </a:ext>
                </a:extLst>
              </p:cNvPr>
              <p:cNvSpPr>
                <a:spLocks noChangeArrowheads="1"/>
              </p:cNvSpPr>
              <p:nvPr/>
            </p:nvSpPr>
            <p:spPr bwMode="auto">
              <a:xfrm>
                <a:off x="2400" y="265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69" name="Oval 722">
                <a:extLst>
                  <a:ext uri="{FF2B5EF4-FFF2-40B4-BE49-F238E27FC236}">
                    <a16:creationId xmlns:a16="http://schemas.microsoft.com/office/drawing/2014/main" id="{D140A408-D279-45B9-B1B4-008CB7984E1D}"/>
                  </a:ext>
                </a:extLst>
              </p:cNvPr>
              <p:cNvSpPr>
                <a:spLocks noChangeArrowheads="1"/>
              </p:cNvSpPr>
              <p:nvPr/>
            </p:nvSpPr>
            <p:spPr bwMode="auto">
              <a:xfrm>
                <a:off x="2486" y="2657"/>
                <a:ext cx="16" cy="1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0" name="Oval 723">
                <a:extLst>
                  <a:ext uri="{FF2B5EF4-FFF2-40B4-BE49-F238E27FC236}">
                    <a16:creationId xmlns:a16="http://schemas.microsoft.com/office/drawing/2014/main" id="{12EC0706-D71B-471D-BADC-1311A594723E}"/>
                  </a:ext>
                </a:extLst>
              </p:cNvPr>
              <p:cNvSpPr>
                <a:spLocks noChangeArrowheads="1"/>
              </p:cNvSpPr>
              <p:nvPr/>
            </p:nvSpPr>
            <p:spPr bwMode="auto">
              <a:xfrm>
                <a:off x="2573" y="265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1" name="Oval 724">
                <a:extLst>
                  <a:ext uri="{FF2B5EF4-FFF2-40B4-BE49-F238E27FC236}">
                    <a16:creationId xmlns:a16="http://schemas.microsoft.com/office/drawing/2014/main" id="{7F1D30D0-BCDD-4134-8B56-7B48C3E965A2}"/>
                  </a:ext>
                </a:extLst>
              </p:cNvPr>
              <p:cNvSpPr>
                <a:spLocks noChangeArrowheads="1"/>
              </p:cNvSpPr>
              <p:nvPr/>
            </p:nvSpPr>
            <p:spPr bwMode="auto">
              <a:xfrm>
                <a:off x="2660" y="266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2" name="Oval 725">
                <a:extLst>
                  <a:ext uri="{FF2B5EF4-FFF2-40B4-BE49-F238E27FC236}">
                    <a16:creationId xmlns:a16="http://schemas.microsoft.com/office/drawing/2014/main" id="{94A961C0-E5CA-4B68-9E2A-05010D320DA3}"/>
                  </a:ext>
                </a:extLst>
              </p:cNvPr>
              <p:cNvSpPr>
                <a:spLocks noChangeArrowheads="1"/>
              </p:cNvSpPr>
              <p:nvPr/>
            </p:nvSpPr>
            <p:spPr bwMode="auto">
              <a:xfrm>
                <a:off x="2746" y="2663"/>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3" name="Oval 726">
                <a:extLst>
                  <a:ext uri="{FF2B5EF4-FFF2-40B4-BE49-F238E27FC236}">
                    <a16:creationId xmlns:a16="http://schemas.microsoft.com/office/drawing/2014/main" id="{95B7744E-CFB3-4DEC-B2AD-C34D41E9B7DD}"/>
                  </a:ext>
                </a:extLst>
              </p:cNvPr>
              <p:cNvSpPr>
                <a:spLocks noChangeArrowheads="1"/>
              </p:cNvSpPr>
              <p:nvPr/>
            </p:nvSpPr>
            <p:spPr bwMode="auto">
              <a:xfrm>
                <a:off x="2833" y="266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4" name="Oval 727">
                <a:extLst>
                  <a:ext uri="{FF2B5EF4-FFF2-40B4-BE49-F238E27FC236}">
                    <a16:creationId xmlns:a16="http://schemas.microsoft.com/office/drawing/2014/main" id="{1ECCCA94-8452-4437-932F-F88D15957830}"/>
                  </a:ext>
                </a:extLst>
              </p:cNvPr>
              <p:cNvSpPr>
                <a:spLocks noChangeArrowheads="1"/>
              </p:cNvSpPr>
              <p:nvPr/>
            </p:nvSpPr>
            <p:spPr bwMode="auto">
              <a:xfrm>
                <a:off x="878" y="2749"/>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5" name="Oval 728">
                <a:extLst>
                  <a:ext uri="{FF2B5EF4-FFF2-40B4-BE49-F238E27FC236}">
                    <a16:creationId xmlns:a16="http://schemas.microsoft.com/office/drawing/2014/main" id="{50850FA8-9E7F-4700-A163-ADD9A8B97A23}"/>
                  </a:ext>
                </a:extLst>
              </p:cNvPr>
              <p:cNvSpPr>
                <a:spLocks noChangeArrowheads="1"/>
              </p:cNvSpPr>
              <p:nvPr/>
            </p:nvSpPr>
            <p:spPr bwMode="auto">
              <a:xfrm>
                <a:off x="961" y="2748"/>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6" name="Oval 729">
                <a:extLst>
                  <a:ext uri="{FF2B5EF4-FFF2-40B4-BE49-F238E27FC236}">
                    <a16:creationId xmlns:a16="http://schemas.microsoft.com/office/drawing/2014/main" id="{D1B67EBF-AFA4-4C5D-9411-02111ABD0222}"/>
                  </a:ext>
                </a:extLst>
              </p:cNvPr>
              <p:cNvSpPr>
                <a:spLocks noChangeArrowheads="1"/>
              </p:cNvSpPr>
              <p:nvPr/>
            </p:nvSpPr>
            <p:spPr bwMode="auto">
              <a:xfrm>
                <a:off x="1044"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7" name="Oval 730">
                <a:extLst>
                  <a:ext uri="{FF2B5EF4-FFF2-40B4-BE49-F238E27FC236}">
                    <a16:creationId xmlns:a16="http://schemas.microsoft.com/office/drawing/2014/main" id="{0E83748E-B282-4A84-984F-1BF483066359}"/>
                  </a:ext>
                </a:extLst>
              </p:cNvPr>
              <p:cNvSpPr>
                <a:spLocks noChangeArrowheads="1"/>
              </p:cNvSpPr>
              <p:nvPr/>
            </p:nvSpPr>
            <p:spPr bwMode="auto">
              <a:xfrm>
                <a:off x="1128" y="2745"/>
                <a:ext cx="11"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8" name="Oval 731">
                <a:extLst>
                  <a:ext uri="{FF2B5EF4-FFF2-40B4-BE49-F238E27FC236}">
                    <a16:creationId xmlns:a16="http://schemas.microsoft.com/office/drawing/2014/main" id="{D6F58035-8C79-4379-97E5-3A27A4624ABA}"/>
                  </a:ext>
                </a:extLst>
              </p:cNvPr>
              <p:cNvSpPr>
                <a:spLocks noChangeArrowheads="1"/>
              </p:cNvSpPr>
              <p:nvPr/>
            </p:nvSpPr>
            <p:spPr bwMode="auto">
              <a:xfrm>
                <a:off x="1211"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79" name="Oval 732">
                <a:extLst>
                  <a:ext uri="{FF2B5EF4-FFF2-40B4-BE49-F238E27FC236}">
                    <a16:creationId xmlns:a16="http://schemas.microsoft.com/office/drawing/2014/main" id="{9A3E206F-DFAE-48C8-8356-F7FF89D1EBA1}"/>
                  </a:ext>
                </a:extLst>
              </p:cNvPr>
              <p:cNvSpPr>
                <a:spLocks noChangeArrowheads="1"/>
              </p:cNvSpPr>
              <p:nvPr/>
            </p:nvSpPr>
            <p:spPr bwMode="auto">
              <a:xfrm>
                <a:off x="1295"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0" name="Oval 733">
                <a:extLst>
                  <a:ext uri="{FF2B5EF4-FFF2-40B4-BE49-F238E27FC236}">
                    <a16:creationId xmlns:a16="http://schemas.microsoft.com/office/drawing/2014/main" id="{0BA3A068-5E39-40C0-AA8C-22B66BCAB661}"/>
                  </a:ext>
                </a:extLst>
              </p:cNvPr>
              <p:cNvSpPr>
                <a:spLocks noChangeArrowheads="1"/>
              </p:cNvSpPr>
              <p:nvPr/>
            </p:nvSpPr>
            <p:spPr bwMode="auto">
              <a:xfrm>
                <a:off x="1379" y="2741"/>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1" name="Oval 734">
                <a:extLst>
                  <a:ext uri="{FF2B5EF4-FFF2-40B4-BE49-F238E27FC236}">
                    <a16:creationId xmlns:a16="http://schemas.microsoft.com/office/drawing/2014/main" id="{C07DB75E-D3D3-47DA-8FBD-61AD56718A1E}"/>
                  </a:ext>
                </a:extLst>
              </p:cNvPr>
              <p:cNvSpPr>
                <a:spLocks noChangeArrowheads="1"/>
              </p:cNvSpPr>
              <p:nvPr/>
            </p:nvSpPr>
            <p:spPr bwMode="auto">
              <a:xfrm>
                <a:off x="1463"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2" name="Oval 735">
                <a:extLst>
                  <a:ext uri="{FF2B5EF4-FFF2-40B4-BE49-F238E27FC236}">
                    <a16:creationId xmlns:a16="http://schemas.microsoft.com/office/drawing/2014/main" id="{33251D97-53F3-491E-ACE2-E1A741F7EF3E}"/>
                  </a:ext>
                </a:extLst>
              </p:cNvPr>
              <p:cNvSpPr>
                <a:spLocks noChangeArrowheads="1"/>
              </p:cNvSpPr>
              <p:nvPr/>
            </p:nvSpPr>
            <p:spPr bwMode="auto">
              <a:xfrm>
                <a:off x="154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3" name="Oval 736">
                <a:extLst>
                  <a:ext uri="{FF2B5EF4-FFF2-40B4-BE49-F238E27FC236}">
                    <a16:creationId xmlns:a16="http://schemas.microsoft.com/office/drawing/2014/main" id="{09C30ACB-D2A1-432D-9134-0FF6CD4B6F5D}"/>
                  </a:ext>
                </a:extLst>
              </p:cNvPr>
              <p:cNvSpPr>
                <a:spLocks noChangeArrowheads="1"/>
              </p:cNvSpPr>
              <p:nvPr/>
            </p:nvSpPr>
            <p:spPr bwMode="auto">
              <a:xfrm>
                <a:off x="163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4" name="Oval 737">
                <a:extLst>
                  <a:ext uri="{FF2B5EF4-FFF2-40B4-BE49-F238E27FC236}">
                    <a16:creationId xmlns:a16="http://schemas.microsoft.com/office/drawing/2014/main" id="{4C231947-32AF-4226-A91D-5D82249D0E1E}"/>
                  </a:ext>
                </a:extLst>
              </p:cNvPr>
              <p:cNvSpPr>
                <a:spLocks noChangeArrowheads="1"/>
              </p:cNvSpPr>
              <p:nvPr/>
            </p:nvSpPr>
            <p:spPr bwMode="auto">
              <a:xfrm>
                <a:off x="171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5" name="Oval 738">
                <a:extLst>
                  <a:ext uri="{FF2B5EF4-FFF2-40B4-BE49-F238E27FC236}">
                    <a16:creationId xmlns:a16="http://schemas.microsoft.com/office/drawing/2014/main" id="{F47D7F86-399C-4A2F-B40F-615A85E1EFD3}"/>
                  </a:ext>
                </a:extLst>
              </p:cNvPr>
              <p:cNvSpPr>
                <a:spLocks noChangeArrowheads="1"/>
              </p:cNvSpPr>
              <p:nvPr/>
            </p:nvSpPr>
            <p:spPr bwMode="auto">
              <a:xfrm>
                <a:off x="1802"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6" name="Oval 739">
                <a:extLst>
                  <a:ext uri="{FF2B5EF4-FFF2-40B4-BE49-F238E27FC236}">
                    <a16:creationId xmlns:a16="http://schemas.microsoft.com/office/drawing/2014/main" id="{1A2FEB91-4DC9-4F96-9153-8112CD479F60}"/>
                  </a:ext>
                </a:extLst>
              </p:cNvPr>
              <p:cNvSpPr>
                <a:spLocks noChangeArrowheads="1"/>
              </p:cNvSpPr>
              <p:nvPr/>
            </p:nvSpPr>
            <p:spPr bwMode="auto">
              <a:xfrm>
                <a:off x="1887" y="2738"/>
                <a:ext cx="24" cy="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7" name="Oval 740">
                <a:extLst>
                  <a:ext uri="{FF2B5EF4-FFF2-40B4-BE49-F238E27FC236}">
                    <a16:creationId xmlns:a16="http://schemas.microsoft.com/office/drawing/2014/main" id="{9623A3F8-7743-4309-B46D-A6584C76E91E}"/>
                  </a:ext>
                </a:extLst>
              </p:cNvPr>
              <p:cNvSpPr>
                <a:spLocks noChangeArrowheads="1"/>
              </p:cNvSpPr>
              <p:nvPr/>
            </p:nvSpPr>
            <p:spPr bwMode="auto">
              <a:xfrm>
                <a:off x="1972" y="2739"/>
                <a:ext cx="24"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8" name="Oval 741">
                <a:extLst>
                  <a:ext uri="{FF2B5EF4-FFF2-40B4-BE49-F238E27FC236}">
                    <a16:creationId xmlns:a16="http://schemas.microsoft.com/office/drawing/2014/main" id="{F1809118-D388-4C3C-B7DF-5BAD2D356FBE}"/>
                  </a:ext>
                </a:extLst>
              </p:cNvPr>
              <p:cNvSpPr>
                <a:spLocks noChangeArrowheads="1"/>
              </p:cNvSpPr>
              <p:nvPr/>
            </p:nvSpPr>
            <p:spPr bwMode="auto">
              <a:xfrm>
                <a:off x="2058" y="2739"/>
                <a:ext cx="22" cy="2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89" name="Oval 742">
                <a:extLst>
                  <a:ext uri="{FF2B5EF4-FFF2-40B4-BE49-F238E27FC236}">
                    <a16:creationId xmlns:a16="http://schemas.microsoft.com/office/drawing/2014/main" id="{B8A56318-658B-4B85-BA12-A6ADFA63E525}"/>
                  </a:ext>
                </a:extLst>
              </p:cNvPr>
              <p:cNvSpPr>
                <a:spLocks noChangeArrowheads="1"/>
              </p:cNvSpPr>
              <p:nvPr/>
            </p:nvSpPr>
            <p:spPr bwMode="auto">
              <a:xfrm>
                <a:off x="2144" y="2740"/>
                <a:ext cx="21" cy="2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0" name="Oval 743">
                <a:extLst>
                  <a:ext uri="{FF2B5EF4-FFF2-40B4-BE49-F238E27FC236}">
                    <a16:creationId xmlns:a16="http://schemas.microsoft.com/office/drawing/2014/main" id="{D96C70FB-703D-43D4-9330-7EE480C0D225}"/>
                  </a:ext>
                </a:extLst>
              </p:cNvPr>
              <p:cNvSpPr>
                <a:spLocks noChangeArrowheads="1"/>
              </p:cNvSpPr>
              <p:nvPr/>
            </p:nvSpPr>
            <p:spPr bwMode="auto">
              <a:xfrm>
                <a:off x="2229" y="2741"/>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1" name="Oval 744">
                <a:extLst>
                  <a:ext uri="{FF2B5EF4-FFF2-40B4-BE49-F238E27FC236}">
                    <a16:creationId xmlns:a16="http://schemas.microsoft.com/office/drawing/2014/main" id="{06B656DD-1BBB-494D-B572-FDF8DB478530}"/>
                  </a:ext>
                </a:extLst>
              </p:cNvPr>
              <p:cNvSpPr>
                <a:spLocks noChangeArrowheads="1"/>
              </p:cNvSpPr>
              <p:nvPr/>
            </p:nvSpPr>
            <p:spPr bwMode="auto">
              <a:xfrm>
                <a:off x="2316" y="2742"/>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2" name="Oval 745">
                <a:extLst>
                  <a:ext uri="{FF2B5EF4-FFF2-40B4-BE49-F238E27FC236}">
                    <a16:creationId xmlns:a16="http://schemas.microsoft.com/office/drawing/2014/main" id="{20EE619D-3E00-4D73-8D9C-4952D36BC07D}"/>
                  </a:ext>
                </a:extLst>
              </p:cNvPr>
              <p:cNvSpPr>
                <a:spLocks noChangeArrowheads="1"/>
              </p:cNvSpPr>
              <p:nvPr/>
            </p:nvSpPr>
            <p:spPr bwMode="auto">
              <a:xfrm>
                <a:off x="2402" y="2743"/>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3" name="Oval 746">
                <a:extLst>
                  <a:ext uri="{FF2B5EF4-FFF2-40B4-BE49-F238E27FC236}">
                    <a16:creationId xmlns:a16="http://schemas.microsoft.com/office/drawing/2014/main" id="{90040B16-B131-42B2-999E-DD429C773A3A}"/>
                  </a:ext>
                </a:extLst>
              </p:cNvPr>
              <p:cNvSpPr>
                <a:spLocks noChangeArrowheads="1"/>
              </p:cNvSpPr>
              <p:nvPr/>
            </p:nvSpPr>
            <p:spPr bwMode="auto">
              <a:xfrm>
                <a:off x="2488" y="274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4" name="Oval 747">
                <a:extLst>
                  <a:ext uri="{FF2B5EF4-FFF2-40B4-BE49-F238E27FC236}">
                    <a16:creationId xmlns:a16="http://schemas.microsoft.com/office/drawing/2014/main" id="{BB5CAC67-7FEF-433E-BC6B-FF07270714A5}"/>
                  </a:ext>
                </a:extLst>
              </p:cNvPr>
              <p:cNvSpPr>
                <a:spLocks noChangeArrowheads="1"/>
              </p:cNvSpPr>
              <p:nvPr/>
            </p:nvSpPr>
            <p:spPr bwMode="auto">
              <a:xfrm>
                <a:off x="2575" y="2746"/>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5" name="Oval 748">
                <a:extLst>
                  <a:ext uri="{FF2B5EF4-FFF2-40B4-BE49-F238E27FC236}">
                    <a16:creationId xmlns:a16="http://schemas.microsoft.com/office/drawing/2014/main" id="{942C9339-71FE-4E9E-B300-B28983F0585E}"/>
                  </a:ext>
                </a:extLst>
              </p:cNvPr>
              <p:cNvSpPr>
                <a:spLocks noChangeArrowheads="1"/>
              </p:cNvSpPr>
              <p:nvPr/>
            </p:nvSpPr>
            <p:spPr bwMode="auto">
              <a:xfrm>
                <a:off x="2661" y="2748"/>
                <a:ext cx="6"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6" name="Oval 749">
                <a:extLst>
                  <a:ext uri="{FF2B5EF4-FFF2-40B4-BE49-F238E27FC236}">
                    <a16:creationId xmlns:a16="http://schemas.microsoft.com/office/drawing/2014/main" id="{F3B25FD1-2783-407E-82BB-48E5D708F20B}"/>
                  </a:ext>
                </a:extLst>
              </p:cNvPr>
              <p:cNvSpPr>
                <a:spLocks noChangeArrowheads="1"/>
              </p:cNvSpPr>
              <p:nvPr/>
            </p:nvSpPr>
            <p:spPr bwMode="auto">
              <a:xfrm>
                <a:off x="2748" y="2749"/>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7" name="Oval 750">
                <a:extLst>
                  <a:ext uri="{FF2B5EF4-FFF2-40B4-BE49-F238E27FC236}">
                    <a16:creationId xmlns:a16="http://schemas.microsoft.com/office/drawing/2014/main" id="{89033B0C-05B9-49A9-B975-2A6D2C024A11}"/>
                  </a:ext>
                </a:extLst>
              </p:cNvPr>
              <p:cNvSpPr>
                <a:spLocks noChangeArrowheads="1"/>
              </p:cNvSpPr>
              <p:nvPr/>
            </p:nvSpPr>
            <p:spPr bwMode="auto">
              <a:xfrm>
                <a:off x="963" y="2834"/>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8" name="Oval 751">
                <a:extLst>
                  <a:ext uri="{FF2B5EF4-FFF2-40B4-BE49-F238E27FC236}">
                    <a16:creationId xmlns:a16="http://schemas.microsoft.com/office/drawing/2014/main" id="{DF1EB466-0594-4C25-B4C0-10DB5A26DFA0}"/>
                  </a:ext>
                </a:extLst>
              </p:cNvPr>
              <p:cNvSpPr>
                <a:spLocks noChangeArrowheads="1"/>
              </p:cNvSpPr>
              <p:nvPr/>
            </p:nvSpPr>
            <p:spPr bwMode="auto">
              <a:xfrm>
                <a:off x="1046" y="283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999" name="Oval 752">
                <a:extLst>
                  <a:ext uri="{FF2B5EF4-FFF2-40B4-BE49-F238E27FC236}">
                    <a16:creationId xmlns:a16="http://schemas.microsoft.com/office/drawing/2014/main" id="{68E4AC7D-365E-4554-9813-6B9AA044F8EA}"/>
                  </a:ext>
                </a:extLst>
              </p:cNvPr>
              <p:cNvSpPr>
                <a:spLocks noChangeArrowheads="1"/>
              </p:cNvSpPr>
              <p:nvPr/>
            </p:nvSpPr>
            <p:spPr bwMode="auto">
              <a:xfrm>
                <a:off x="113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0" name="Oval 753">
                <a:extLst>
                  <a:ext uri="{FF2B5EF4-FFF2-40B4-BE49-F238E27FC236}">
                    <a16:creationId xmlns:a16="http://schemas.microsoft.com/office/drawing/2014/main" id="{58172013-1EFD-49ED-AF9E-A2A780AE49A5}"/>
                  </a:ext>
                </a:extLst>
              </p:cNvPr>
              <p:cNvSpPr>
                <a:spLocks noChangeArrowheads="1"/>
              </p:cNvSpPr>
              <p:nvPr/>
            </p:nvSpPr>
            <p:spPr bwMode="auto">
              <a:xfrm>
                <a:off x="1214" y="2830"/>
                <a:ext cx="9"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1" name="Oval 754">
                <a:extLst>
                  <a:ext uri="{FF2B5EF4-FFF2-40B4-BE49-F238E27FC236}">
                    <a16:creationId xmlns:a16="http://schemas.microsoft.com/office/drawing/2014/main" id="{BB5747B6-BB63-4FD7-B2E7-2BD8D01E89C5}"/>
                  </a:ext>
                </a:extLst>
              </p:cNvPr>
              <p:cNvSpPr>
                <a:spLocks noChangeArrowheads="1"/>
              </p:cNvSpPr>
              <p:nvPr/>
            </p:nvSpPr>
            <p:spPr bwMode="auto">
              <a:xfrm>
                <a:off x="1297" y="2829"/>
                <a:ext cx="13"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2" name="Oval 755">
                <a:extLst>
                  <a:ext uri="{FF2B5EF4-FFF2-40B4-BE49-F238E27FC236}">
                    <a16:creationId xmlns:a16="http://schemas.microsoft.com/office/drawing/2014/main" id="{B8E5EB7C-0234-47F9-937E-0CECB5179930}"/>
                  </a:ext>
                </a:extLst>
              </p:cNvPr>
              <p:cNvSpPr>
                <a:spLocks noChangeArrowheads="1"/>
              </p:cNvSpPr>
              <p:nvPr/>
            </p:nvSpPr>
            <p:spPr bwMode="auto">
              <a:xfrm>
                <a:off x="1381" y="2828"/>
                <a:ext cx="15"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3" name="Oval 756">
                <a:extLst>
                  <a:ext uri="{FF2B5EF4-FFF2-40B4-BE49-F238E27FC236}">
                    <a16:creationId xmlns:a16="http://schemas.microsoft.com/office/drawing/2014/main" id="{C6871EFC-D4D1-47BD-B733-8D713AFB6228}"/>
                  </a:ext>
                </a:extLst>
              </p:cNvPr>
              <p:cNvSpPr>
                <a:spLocks noChangeArrowheads="1"/>
              </p:cNvSpPr>
              <p:nvPr/>
            </p:nvSpPr>
            <p:spPr bwMode="auto">
              <a:xfrm>
                <a:off x="1465" y="2827"/>
                <a:ext cx="17"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4" name="Oval 757">
                <a:extLst>
                  <a:ext uri="{FF2B5EF4-FFF2-40B4-BE49-F238E27FC236}">
                    <a16:creationId xmlns:a16="http://schemas.microsoft.com/office/drawing/2014/main" id="{D4755D34-3DA4-4C73-962C-483F2F86E0A0}"/>
                  </a:ext>
                </a:extLst>
              </p:cNvPr>
              <p:cNvSpPr>
                <a:spLocks noChangeArrowheads="1"/>
              </p:cNvSpPr>
              <p:nvPr/>
            </p:nvSpPr>
            <p:spPr bwMode="auto">
              <a:xfrm>
                <a:off x="155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5" name="Oval 758">
                <a:extLst>
                  <a:ext uri="{FF2B5EF4-FFF2-40B4-BE49-F238E27FC236}">
                    <a16:creationId xmlns:a16="http://schemas.microsoft.com/office/drawing/2014/main" id="{6F32E700-03F4-4742-8FA7-1B6D7D08878E}"/>
                  </a:ext>
                </a:extLst>
              </p:cNvPr>
              <p:cNvSpPr>
                <a:spLocks noChangeArrowheads="1"/>
              </p:cNvSpPr>
              <p:nvPr/>
            </p:nvSpPr>
            <p:spPr bwMode="auto">
              <a:xfrm>
                <a:off x="163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6" name="Oval 759">
                <a:extLst>
                  <a:ext uri="{FF2B5EF4-FFF2-40B4-BE49-F238E27FC236}">
                    <a16:creationId xmlns:a16="http://schemas.microsoft.com/office/drawing/2014/main" id="{799B8B37-A77A-47AD-8DFA-89D25FF6AA0E}"/>
                  </a:ext>
                </a:extLst>
              </p:cNvPr>
              <p:cNvSpPr>
                <a:spLocks noChangeArrowheads="1"/>
              </p:cNvSpPr>
              <p:nvPr/>
            </p:nvSpPr>
            <p:spPr bwMode="auto">
              <a:xfrm>
                <a:off x="1719" y="2826"/>
                <a:ext cx="19"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7" name="Oval 760">
                <a:extLst>
                  <a:ext uri="{FF2B5EF4-FFF2-40B4-BE49-F238E27FC236}">
                    <a16:creationId xmlns:a16="http://schemas.microsoft.com/office/drawing/2014/main" id="{C0BF1954-BFD6-4417-BE4A-A311AFCF1814}"/>
                  </a:ext>
                </a:extLst>
              </p:cNvPr>
              <p:cNvSpPr>
                <a:spLocks noChangeArrowheads="1"/>
              </p:cNvSpPr>
              <p:nvPr/>
            </p:nvSpPr>
            <p:spPr bwMode="auto">
              <a:xfrm>
                <a:off x="1804" y="2826"/>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8" name="Oval 761">
                <a:extLst>
                  <a:ext uri="{FF2B5EF4-FFF2-40B4-BE49-F238E27FC236}">
                    <a16:creationId xmlns:a16="http://schemas.microsoft.com/office/drawing/2014/main" id="{D1C78255-FAE3-46D6-A1B0-9080E3268B62}"/>
                  </a:ext>
                </a:extLst>
              </p:cNvPr>
              <p:cNvSpPr>
                <a:spLocks noChangeArrowheads="1"/>
              </p:cNvSpPr>
              <p:nvPr/>
            </p:nvSpPr>
            <p:spPr bwMode="auto">
              <a:xfrm>
                <a:off x="1889" y="2826"/>
                <a:ext cx="20"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09" name="Oval 762">
                <a:extLst>
                  <a:ext uri="{FF2B5EF4-FFF2-40B4-BE49-F238E27FC236}">
                    <a16:creationId xmlns:a16="http://schemas.microsoft.com/office/drawing/2014/main" id="{B8C35F3D-0CB1-4472-A2E8-E3A87427C697}"/>
                  </a:ext>
                </a:extLst>
              </p:cNvPr>
              <p:cNvSpPr>
                <a:spLocks noChangeArrowheads="1"/>
              </p:cNvSpPr>
              <p:nvPr/>
            </p:nvSpPr>
            <p:spPr bwMode="auto">
              <a:xfrm>
                <a:off x="1975" y="2826"/>
                <a:ext cx="18" cy="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0" name="Oval 763">
                <a:extLst>
                  <a:ext uri="{FF2B5EF4-FFF2-40B4-BE49-F238E27FC236}">
                    <a16:creationId xmlns:a16="http://schemas.microsoft.com/office/drawing/2014/main" id="{07DD3E56-92FB-4456-8323-6C42B47545AF}"/>
                  </a:ext>
                </a:extLst>
              </p:cNvPr>
              <p:cNvSpPr>
                <a:spLocks noChangeArrowheads="1"/>
              </p:cNvSpPr>
              <p:nvPr/>
            </p:nvSpPr>
            <p:spPr bwMode="auto">
              <a:xfrm>
                <a:off x="2060" y="2826"/>
                <a:ext cx="18"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1" name="Oval 764">
                <a:extLst>
                  <a:ext uri="{FF2B5EF4-FFF2-40B4-BE49-F238E27FC236}">
                    <a16:creationId xmlns:a16="http://schemas.microsoft.com/office/drawing/2014/main" id="{3EC54CC1-9C4D-4073-AC45-BE4A0216AB31}"/>
                  </a:ext>
                </a:extLst>
              </p:cNvPr>
              <p:cNvSpPr>
                <a:spLocks noChangeArrowheads="1"/>
              </p:cNvSpPr>
              <p:nvPr/>
            </p:nvSpPr>
            <p:spPr bwMode="auto">
              <a:xfrm>
                <a:off x="2146" y="2827"/>
                <a:ext cx="16" cy="1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2" name="Oval 765">
                <a:extLst>
                  <a:ext uri="{FF2B5EF4-FFF2-40B4-BE49-F238E27FC236}">
                    <a16:creationId xmlns:a16="http://schemas.microsoft.com/office/drawing/2014/main" id="{28AB3C3B-A1BD-4DF3-82EF-1E5741280845}"/>
                  </a:ext>
                </a:extLst>
              </p:cNvPr>
              <p:cNvSpPr>
                <a:spLocks noChangeArrowheads="1"/>
              </p:cNvSpPr>
              <p:nvPr/>
            </p:nvSpPr>
            <p:spPr bwMode="auto">
              <a:xfrm>
                <a:off x="2231" y="2828"/>
                <a:ext cx="16" cy="1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3" name="Oval 766">
                <a:extLst>
                  <a:ext uri="{FF2B5EF4-FFF2-40B4-BE49-F238E27FC236}">
                    <a16:creationId xmlns:a16="http://schemas.microsoft.com/office/drawing/2014/main" id="{ECE0FD16-8C28-46CB-B321-C0BD49D791FD}"/>
                  </a:ext>
                </a:extLst>
              </p:cNvPr>
              <p:cNvSpPr>
                <a:spLocks noChangeArrowheads="1"/>
              </p:cNvSpPr>
              <p:nvPr/>
            </p:nvSpPr>
            <p:spPr bwMode="auto">
              <a:xfrm>
                <a:off x="2318" y="2829"/>
                <a:ext cx="12"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4" name="Oval 767">
                <a:extLst>
                  <a:ext uri="{FF2B5EF4-FFF2-40B4-BE49-F238E27FC236}">
                    <a16:creationId xmlns:a16="http://schemas.microsoft.com/office/drawing/2014/main" id="{2BC2A756-99CA-4555-9317-18DBFF5428DD}"/>
                  </a:ext>
                </a:extLst>
              </p:cNvPr>
              <p:cNvSpPr>
                <a:spLocks noChangeArrowheads="1"/>
              </p:cNvSpPr>
              <p:nvPr/>
            </p:nvSpPr>
            <p:spPr bwMode="auto">
              <a:xfrm>
                <a:off x="2404" y="2830"/>
                <a:ext cx="10" cy="1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5" name="Oval 768">
                <a:extLst>
                  <a:ext uri="{FF2B5EF4-FFF2-40B4-BE49-F238E27FC236}">
                    <a16:creationId xmlns:a16="http://schemas.microsoft.com/office/drawing/2014/main" id="{3CEA46FB-32F0-4F48-A6E9-3C1ACCD0DEE6}"/>
                  </a:ext>
                </a:extLst>
              </p:cNvPr>
              <p:cNvSpPr>
                <a:spLocks noChangeArrowheads="1"/>
              </p:cNvSpPr>
              <p:nvPr/>
            </p:nvSpPr>
            <p:spPr bwMode="auto">
              <a:xfrm>
                <a:off x="2490" y="2832"/>
                <a:ext cx="8"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6" name="Oval 769">
                <a:extLst>
                  <a:ext uri="{FF2B5EF4-FFF2-40B4-BE49-F238E27FC236}">
                    <a16:creationId xmlns:a16="http://schemas.microsoft.com/office/drawing/2014/main" id="{9402AAD3-ECF8-48F7-9BE0-E59B99B0EA1B}"/>
                  </a:ext>
                </a:extLst>
              </p:cNvPr>
              <p:cNvSpPr>
                <a:spLocks noChangeArrowheads="1"/>
              </p:cNvSpPr>
              <p:nvPr/>
            </p:nvSpPr>
            <p:spPr bwMode="auto">
              <a:xfrm>
                <a:off x="2577" y="2833"/>
                <a:ext cx="4"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7" name="Oval 770">
                <a:extLst>
                  <a:ext uri="{FF2B5EF4-FFF2-40B4-BE49-F238E27FC236}">
                    <a16:creationId xmlns:a16="http://schemas.microsoft.com/office/drawing/2014/main" id="{9D784B35-AAA4-49A8-9E83-15E690CE2BA6}"/>
                  </a:ext>
                </a:extLst>
              </p:cNvPr>
              <p:cNvSpPr>
                <a:spLocks noChangeArrowheads="1"/>
              </p:cNvSpPr>
              <p:nvPr/>
            </p:nvSpPr>
            <p:spPr bwMode="auto">
              <a:xfrm>
                <a:off x="2663" y="2834"/>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8" name="Oval 771">
                <a:extLst>
                  <a:ext uri="{FF2B5EF4-FFF2-40B4-BE49-F238E27FC236}">
                    <a16:creationId xmlns:a16="http://schemas.microsoft.com/office/drawing/2014/main" id="{D1FA6E3D-97FE-4C8C-844E-F7D61968A677}"/>
                  </a:ext>
                </a:extLst>
              </p:cNvPr>
              <p:cNvSpPr>
                <a:spLocks noChangeArrowheads="1"/>
              </p:cNvSpPr>
              <p:nvPr/>
            </p:nvSpPr>
            <p:spPr bwMode="auto">
              <a:xfrm>
                <a:off x="1048"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19" name="Oval 772">
                <a:extLst>
                  <a:ext uri="{FF2B5EF4-FFF2-40B4-BE49-F238E27FC236}">
                    <a16:creationId xmlns:a16="http://schemas.microsoft.com/office/drawing/2014/main" id="{19D64E4E-7FEF-4BCF-848F-FFBE9DF8F928}"/>
                  </a:ext>
                </a:extLst>
              </p:cNvPr>
              <p:cNvSpPr>
                <a:spLocks noChangeArrowheads="1"/>
              </p:cNvSpPr>
              <p:nvPr/>
            </p:nvSpPr>
            <p:spPr bwMode="auto">
              <a:xfrm>
                <a:off x="1132" y="2919"/>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0" name="Oval 773">
                <a:extLst>
                  <a:ext uri="{FF2B5EF4-FFF2-40B4-BE49-F238E27FC236}">
                    <a16:creationId xmlns:a16="http://schemas.microsoft.com/office/drawing/2014/main" id="{11A15000-72DC-4A75-8DC4-D33B67CBDABC}"/>
                  </a:ext>
                </a:extLst>
              </p:cNvPr>
              <p:cNvSpPr>
                <a:spLocks noChangeArrowheads="1"/>
              </p:cNvSpPr>
              <p:nvPr/>
            </p:nvSpPr>
            <p:spPr bwMode="auto">
              <a:xfrm>
                <a:off x="1216" y="2918"/>
                <a:ext cx="5"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1" name="Oval 774">
                <a:extLst>
                  <a:ext uri="{FF2B5EF4-FFF2-40B4-BE49-F238E27FC236}">
                    <a16:creationId xmlns:a16="http://schemas.microsoft.com/office/drawing/2014/main" id="{CD191CA5-230E-4F0B-BB8A-D069BB8A6863}"/>
                  </a:ext>
                </a:extLst>
              </p:cNvPr>
              <p:cNvSpPr>
                <a:spLocks noChangeArrowheads="1"/>
              </p:cNvSpPr>
              <p:nvPr/>
            </p:nvSpPr>
            <p:spPr bwMode="auto">
              <a:xfrm>
                <a:off x="130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2" name="Oval 775">
                <a:extLst>
                  <a:ext uri="{FF2B5EF4-FFF2-40B4-BE49-F238E27FC236}">
                    <a16:creationId xmlns:a16="http://schemas.microsoft.com/office/drawing/2014/main" id="{819F8DB6-9466-4B43-8F0D-CC2E7EBE01D5}"/>
                  </a:ext>
                </a:extLst>
              </p:cNvPr>
              <p:cNvSpPr>
                <a:spLocks noChangeArrowheads="1"/>
              </p:cNvSpPr>
              <p:nvPr/>
            </p:nvSpPr>
            <p:spPr bwMode="auto">
              <a:xfrm>
                <a:off x="138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3" name="Oval 776">
                <a:extLst>
                  <a:ext uri="{FF2B5EF4-FFF2-40B4-BE49-F238E27FC236}">
                    <a16:creationId xmlns:a16="http://schemas.microsoft.com/office/drawing/2014/main" id="{930B40E6-CF9F-4CCF-A034-4B15BCEB3F94}"/>
                  </a:ext>
                </a:extLst>
              </p:cNvPr>
              <p:cNvSpPr>
                <a:spLocks noChangeArrowheads="1"/>
              </p:cNvSpPr>
              <p:nvPr/>
            </p:nvSpPr>
            <p:spPr bwMode="auto">
              <a:xfrm>
                <a:off x="146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4" name="Oval 777">
                <a:extLst>
                  <a:ext uri="{FF2B5EF4-FFF2-40B4-BE49-F238E27FC236}">
                    <a16:creationId xmlns:a16="http://schemas.microsoft.com/office/drawing/2014/main" id="{9C276F13-526B-41F3-8A23-F9A8AB50703F}"/>
                  </a:ext>
                </a:extLst>
              </p:cNvPr>
              <p:cNvSpPr>
                <a:spLocks noChangeArrowheads="1"/>
              </p:cNvSpPr>
              <p:nvPr/>
            </p:nvSpPr>
            <p:spPr bwMode="auto">
              <a:xfrm>
                <a:off x="155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5" name="Oval 778">
                <a:extLst>
                  <a:ext uri="{FF2B5EF4-FFF2-40B4-BE49-F238E27FC236}">
                    <a16:creationId xmlns:a16="http://schemas.microsoft.com/office/drawing/2014/main" id="{0E86F655-F7FC-47FB-93ED-3417D6388CA6}"/>
                  </a:ext>
                </a:extLst>
              </p:cNvPr>
              <p:cNvSpPr>
                <a:spLocks noChangeArrowheads="1"/>
              </p:cNvSpPr>
              <p:nvPr/>
            </p:nvSpPr>
            <p:spPr bwMode="auto">
              <a:xfrm>
                <a:off x="163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6" name="Oval 779">
                <a:extLst>
                  <a:ext uri="{FF2B5EF4-FFF2-40B4-BE49-F238E27FC236}">
                    <a16:creationId xmlns:a16="http://schemas.microsoft.com/office/drawing/2014/main" id="{01D1AE32-C435-4ECD-ACB2-C570DCD6AD0D}"/>
                  </a:ext>
                </a:extLst>
              </p:cNvPr>
              <p:cNvSpPr>
                <a:spLocks noChangeArrowheads="1"/>
              </p:cNvSpPr>
              <p:nvPr/>
            </p:nvSpPr>
            <p:spPr bwMode="auto">
              <a:xfrm>
                <a:off x="172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7" name="Oval 780">
                <a:extLst>
                  <a:ext uri="{FF2B5EF4-FFF2-40B4-BE49-F238E27FC236}">
                    <a16:creationId xmlns:a16="http://schemas.microsoft.com/office/drawing/2014/main" id="{04A55773-8810-44FD-BA0B-46AE7075D5D5}"/>
                  </a:ext>
                </a:extLst>
              </p:cNvPr>
              <p:cNvSpPr>
                <a:spLocks noChangeArrowheads="1"/>
              </p:cNvSpPr>
              <p:nvPr/>
            </p:nvSpPr>
            <p:spPr bwMode="auto">
              <a:xfrm>
                <a:off x="180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8" name="Oval 781">
                <a:extLst>
                  <a:ext uri="{FF2B5EF4-FFF2-40B4-BE49-F238E27FC236}">
                    <a16:creationId xmlns:a16="http://schemas.microsoft.com/office/drawing/2014/main" id="{7126320C-6ED8-468B-865D-8DE1813E99DE}"/>
                  </a:ext>
                </a:extLst>
              </p:cNvPr>
              <p:cNvSpPr>
                <a:spLocks noChangeArrowheads="1"/>
              </p:cNvSpPr>
              <p:nvPr/>
            </p:nvSpPr>
            <p:spPr bwMode="auto">
              <a:xfrm>
                <a:off x="1892"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29" name="Oval 782">
                <a:extLst>
                  <a:ext uri="{FF2B5EF4-FFF2-40B4-BE49-F238E27FC236}">
                    <a16:creationId xmlns:a16="http://schemas.microsoft.com/office/drawing/2014/main" id="{0DA40BFF-4DBB-4188-A0C0-2BE28A8B2C96}"/>
                  </a:ext>
                </a:extLst>
              </p:cNvPr>
              <p:cNvSpPr>
                <a:spLocks noChangeArrowheads="1"/>
              </p:cNvSpPr>
              <p:nvPr/>
            </p:nvSpPr>
            <p:spPr bwMode="auto">
              <a:xfrm>
                <a:off x="1977" y="2914"/>
                <a:ext cx="14" cy="1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0" name="Oval 783">
                <a:extLst>
                  <a:ext uri="{FF2B5EF4-FFF2-40B4-BE49-F238E27FC236}">
                    <a16:creationId xmlns:a16="http://schemas.microsoft.com/office/drawing/2014/main" id="{2B534FEB-204C-40E7-9880-0D8A75364BD3}"/>
                  </a:ext>
                </a:extLst>
              </p:cNvPr>
              <p:cNvSpPr>
                <a:spLocks noChangeArrowheads="1"/>
              </p:cNvSpPr>
              <p:nvPr/>
            </p:nvSpPr>
            <p:spPr bwMode="auto">
              <a:xfrm>
                <a:off x="2062" y="2914"/>
                <a:ext cx="14" cy="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1" name="Oval 784">
                <a:extLst>
                  <a:ext uri="{FF2B5EF4-FFF2-40B4-BE49-F238E27FC236}">
                    <a16:creationId xmlns:a16="http://schemas.microsoft.com/office/drawing/2014/main" id="{CD8D5494-0FC3-4A23-9AF4-4BD95F37BF57}"/>
                  </a:ext>
                </a:extLst>
              </p:cNvPr>
              <p:cNvSpPr>
                <a:spLocks noChangeArrowheads="1"/>
              </p:cNvSpPr>
              <p:nvPr/>
            </p:nvSpPr>
            <p:spPr bwMode="auto">
              <a:xfrm>
                <a:off x="2148" y="2915"/>
                <a:ext cx="12" cy="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2" name="Oval 785">
                <a:extLst>
                  <a:ext uri="{FF2B5EF4-FFF2-40B4-BE49-F238E27FC236}">
                    <a16:creationId xmlns:a16="http://schemas.microsoft.com/office/drawing/2014/main" id="{D3E8E5E4-0EC7-4965-AD79-F35414A01889}"/>
                  </a:ext>
                </a:extLst>
              </p:cNvPr>
              <p:cNvSpPr>
                <a:spLocks noChangeArrowheads="1"/>
              </p:cNvSpPr>
              <p:nvPr/>
            </p:nvSpPr>
            <p:spPr bwMode="auto">
              <a:xfrm>
                <a:off x="2234" y="2916"/>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3" name="Oval 786">
                <a:extLst>
                  <a:ext uri="{FF2B5EF4-FFF2-40B4-BE49-F238E27FC236}">
                    <a16:creationId xmlns:a16="http://schemas.microsoft.com/office/drawing/2014/main" id="{6EA17944-C585-47CA-8D4D-D1863702F8F9}"/>
                  </a:ext>
                </a:extLst>
              </p:cNvPr>
              <p:cNvSpPr>
                <a:spLocks noChangeArrowheads="1"/>
              </p:cNvSpPr>
              <p:nvPr/>
            </p:nvSpPr>
            <p:spPr bwMode="auto">
              <a:xfrm>
                <a:off x="2320" y="2917"/>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4" name="Oval 787">
                <a:extLst>
                  <a:ext uri="{FF2B5EF4-FFF2-40B4-BE49-F238E27FC236}">
                    <a16:creationId xmlns:a16="http://schemas.microsoft.com/office/drawing/2014/main" id="{72C94ABB-F1AA-4344-BF8A-4AF876A4A00C}"/>
                  </a:ext>
                </a:extLst>
              </p:cNvPr>
              <p:cNvSpPr>
                <a:spLocks noChangeArrowheads="1"/>
              </p:cNvSpPr>
              <p:nvPr/>
            </p:nvSpPr>
            <p:spPr bwMode="auto">
              <a:xfrm>
                <a:off x="2406" y="2918"/>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5" name="Oval 788">
                <a:extLst>
                  <a:ext uri="{FF2B5EF4-FFF2-40B4-BE49-F238E27FC236}">
                    <a16:creationId xmlns:a16="http://schemas.microsoft.com/office/drawing/2014/main" id="{3CA2B00A-D70C-4DF2-B9A3-FFBC0DA734CC}"/>
                  </a:ext>
                </a:extLst>
              </p:cNvPr>
              <p:cNvSpPr>
                <a:spLocks noChangeArrowheads="1"/>
              </p:cNvSpPr>
              <p:nvPr/>
            </p:nvSpPr>
            <p:spPr bwMode="auto">
              <a:xfrm>
                <a:off x="2492" y="291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6" name="Oval 789">
                <a:extLst>
                  <a:ext uri="{FF2B5EF4-FFF2-40B4-BE49-F238E27FC236}">
                    <a16:creationId xmlns:a16="http://schemas.microsoft.com/office/drawing/2014/main" id="{F97D2CB9-AFD4-44B8-937E-CB3CFFE550B5}"/>
                  </a:ext>
                </a:extLst>
              </p:cNvPr>
              <p:cNvSpPr>
                <a:spLocks noChangeArrowheads="1"/>
              </p:cNvSpPr>
              <p:nvPr/>
            </p:nvSpPr>
            <p:spPr bwMode="auto">
              <a:xfrm>
                <a:off x="2579" y="292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7" name="Oval 790">
                <a:extLst>
                  <a:ext uri="{FF2B5EF4-FFF2-40B4-BE49-F238E27FC236}">
                    <a16:creationId xmlns:a16="http://schemas.microsoft.com/office/drawing/2014/main" id="{099B59F5-98D5-44B2-B9B9-8407A3928187}"/>
                  </a:ext>
                </a:extLst>
              </p:cNvPr>
              <p:cNvSpPr>
                <a:spLocks noChangeArrowheads="1"/>
              </p:cNvSpPr>
              <p:nvPr/>
            </p:nvSpPr>
            <p:spPr bwMode="auto">
              <a:xfrm>
                <a:off x="1133"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8" name="Oval 791">
                <a:extLst>
                  <a:ext uri="{FF2B5EF4-FFF2-40B4-BE49-F238E27FC236}">
                    <a16:creationId xmlns:a16="http://schemas.microsoft.com/office/drawing/2014/main" id="{2937B01D-182F-4505-8A59-D1EAE0356408}"/>
                  </a:ext>
                </a:extLst>
              </p:cNvPr>
              <p:cNvSpPr>
                <a:spLocks noChangeArrowheads="1"/>
              </p:cNvSpPr>
              <p:nvPr/>
            </p:nvSpPr>
            <p:spPr bwMode="auto">
              <a:xfrm>
                <a:off x="1218" y="3005"/>
                <a:ext cx="1"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39" name="Oval 792">
                <a:extLst>
                  <a:ext uri="{FF2B5EF4-FFF2-40B4-BE49-F238E27FC236}">
                    <a16:creationId xmlns:a16="http://schemas.microsoft.com/office/drawing/2014/main" id="{B6CB5C85-07B6-4253-A027-2363E6C07DBF}"/>
                  </a:ext>
                </a:extLst>
              </p:cNvPr>
              <p:cNvSpPr>
                <a:spLocks noChangeArrowheads="1"/>
              </p:cNvSpPr>
              <p:nvPr/>
            </p:nvSpPr>
            <p:spPr bwMode="auto">
              <a:xfrm>
                <a:off x="130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0" name="Oval 793">
                <a:extLst>
                  <a:ext uri="{FF2B5EF4-FFF2-40B4-BE49-F238E27FC236}">
                    <a16:creationId xmlns:a16="http://schemas.microsoft.com/office/drawing/2014/main" id="{6918655A-E7D5-4C61-9E0B-CC927C6AAEB3}"/>
                  </a:ext>
                </a:extLst>
              </p:cNvPr>
              <p:cNvSpPr>
                <a:spLocks noChangeArrowheads="1"/>
              </p:cNvSpPr>
              <p:nvPr/>
            </p:nvSpPr>
            <p:spPr bwMode="auto">
              <a:xfrm>
                <a:off x="1386" y="3003"/>
                <a:ext cx="5" cy="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1" name="Oval 794">
                <a:extLst>
                  <a:ext uri="{FF2B5EF4-FFF2-40B4-BE49-F238E27FC236}">
                    <a16:creationId xmlns:a16="http://schemas.microsoft.com/office/drawing/2014/main" id="{369FF5E2-5DCF-463D-A4C1-663AA90B2EF7}"/>
                  </a:ext>
                </a:extLst>
              </p:cNvPr>
              <p:cNvSpPr>
                <a:spLocks noChangeArrowheads="1"/>
              </p:cNvSpPr>
              <p:nvPr/>
            </p:nvSpPr>
            <p:spPr bwMode="auto">
              <a:xfrm>
                <a:off x="147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2" name="Oval 795">
                <a:extLst>
                  <a:ext uri="{FF2B5EF4-FFF2-40B4-BE49-F238E27FC236}">
                    <a16:creationId xmlns:a16="http://schemas.microsoft.com/office/drawing/2014/main" id="{6F8B8C53-ED09-4716-8FD2-391A8CC18F26}"/>
                  </a:ext>
                </a:extLst>
              </p:cNvPr>
              <p:cNvSpPr>
                <a:spLocks noChangeArrowheads="1"/>
              </p:cNvSpPr>
              <p:nvPr/>
            </p:nvSpPr>
            <p:spPr bwMode="auto">
              <a:xfrm>
                <a:off x="155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3" name="Oval 796">
                <a:extLst>
                  <a:ext uri="{FF2B5EF4-FFF2-40B4-BE49-F238E27FC236}">
                    <a16:creationId xmlns:a16="http://schemas.microsoft.com/office/drawing/2014/main" id="{915A8E99-48EB-4918-8168-1B7C0F322C5B}"/>
                  </a:ext>
                </a:extLst>
              </p:cNvPr>
              <p:cNvSpPr>
                <a:spLocks noChangeArrowheads="1"/>
              </p:cNvSpPr>
              <p:nvPr/>
            </p:nvSpPr>
            <p:spPr bwMode="auto">
              <a:xfrm>
                <a:off x="1639" y="3001"/>
                <a:ext cx="9"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4" name="Oval 797">
                <a:extLst>
                  <a:ext uri="{FF2B5EF4-FFF2-40B4-BE49-F238E27FC236}">
                    <a16:creationId xmlns:a16="http://schemas.microsoft.com/office/drawing/2014/main" id="{E013105E-FE74-4779-8C82-69133588F9D9}"/>
                  </a:ext>
                </a:extLst>
              </p:cNvPr>
              <p:cNvSpPr>
                <a:spLocks noChangeArrowheads="1"/>
              </p:cNvSpPr>
              <p:nvPr/>
            </p:nvSpPr>
            <p:spPr bwMode="auto">
              <a:xfrm>
                <a:off x="172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5" name="Oval 798">
                <a:extLst>
                  <a:ext uri="{FF2B5EF4-FFF2-40B4-BE49-F238E27FC236}">
                    <a16:creationId xmlns:a16="http://schemas.microsoft.com/office/drawing/2014/main" id="{92E193C7-8058-47B9-AC1C-82CF559C1784}"/>
                  </a:ext>
                </a:extLst>
              </p:cNvPr>
              <p:cNvSpPr>
                <a:spLocks noChangeArrowheads="1"/>
              </p:cNvSpPr>
              <p:nvPr/>
            </p:nvSpPr>
            <p:spPr bwMode="auto">
              <a:xfrm>
                <a:off x="1809"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6" name="Oval 799">
                <a:extLst>
                  <a:ext uri="{FF2B5EF4-FFF2-40B4-BE49-F238E27FC236}">
                    <a16:creationId xmlns:a16="http://schemas.microsoft.com/office/drawing/2014/main" id="{A9689975-437C-4065-8470-E9D433D9521C}"/>
                  </a:ext>
                </a:extLst>
              </p:cNvPr>
              <p:cNvSpPr>
                <a:spLocks noChangeArrowheads="1"/>
              </p:cNvSpPr>
              <p:nvPr/>
            </p:nvSpPr>
            <p:spPr bwMode="auto">
              <a:xfrm>
                <a:off x="1894" y="3001"/>
                <a:ext cx="10" cy="1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7" name="Oval 800">
                <a:extLst>
                  <a:ext uri="{FF2B5EF4-FFF2-40B4-BE49-F238E27FC236}">
                    <a16:creationId xmlns:a16="http://schemas.microsoft.com/office/drawing/2014/main" id="{610A03B2-8EDD-48DC-BEDE-20D57C92CEC2}"/>
                  </a:ext>
                </a:extLst>
              </p:cNvPr>
              <p:cNvSpPr>
                <a:spLocks noChangeArrowheads="1"/>
              </p:cNvSpPr>
              <p:nvPr/>
            </p:nvSpPr>
            <p:spPr bwMode="auto">
              <a:xfrm>
                <a:off x="1979" y="3001"/>
                <a:ext cx="10" cy="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8" name="Oval 801">
                <a:extLst>
                  <a:ext uri="{FF2B5EF4-FFF2-40B4-BE49-F238E27FC236}">
                    <a16:creationId xmlns:a16="http://schemas.microsoft.com/office/drawing/2014/main" id="{785E409B-1C25-48A6-9E48-C114A07F3401}"/>
                  </a:ext>
                </a:extLst>
              </p:cNvPr>
              <p:cNvSpPr>
                <a:spLocks noChangeArrowheads="1"/>
              </p:cNvSpPr>
              <p:nvPr/>
            </p:nvSpPr>
            <p:spPr bwMode="auto">
              <a:xfrm>
                <a:off x="2065" y="3002"/>
                <a:ext cx="8" cy="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49" name="Oval 802">
                <a:extLst>
                  <a:ext uri="{FF2B5EF4-FFF2-40B4-BE49-F238E27FC236}">
                    <a16:creationId xmlns:a16="http://schemas.microsoft.com/office/drawing/2014/main" id="{5DEEF1D3-00C9-4F4A-ADCC-75A70C070813}"/>
                  </a:ext>
                </a:extLst>
              </p:cNvPr>
              <p:cNvSpPr>
                <a:spLocks noChangeArrowheads="1"/>
              </p:cNvSpPr>
              <p:nvPr/>
            </p:nvSpPr>
            <p:spPr bwMode="auto">
              <a:xfrm>
                <a:off x="2150" y="3002"/>
                <a:ext cx="7" cy="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0" name="Oval 803">
                <a:extLst>
                  <a:ext uri="{FF2B5EF4-FFF2-40B4-BE49-F238E27FC236}">
                    <a16:creationId xmlns:a16="http://schemas.microsoft.com/office/drawing/2014/main" id="{514A4501-EA08-4C52-AEAF-B2C62F530DDB}"/>
                  </a:ext>
                </a:extLst>
              </p:cNvPr>
              <p:cNvSpPr>
                <a:spLocks noChangeArrowheads="1"/>
              </p:cNvSpPr>
              <p:nvPr/>
            </p:nvSpPr>
            <p:spPr bwMode="auto">
              <a:xfrm>
                <a:off x="2236" y="3003"/>
                <a:ext cx="6" cy="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1" name="Oval 804">
                <a:extLst>
                  <a:ext uri="{FF2B5EF4-FFF2-40B4-BE49-F238E27FC236}">
                    <a16:creationId xmlns:a16="http://schemas.microsoft.com/office/drawing/2014/main" id="{786C4FF7-60A3-4825-9876-3F9B8612718D}"/>
                  </a:ext>
                </a:extLst>
              </p:cNvPr>
              <p:cNvSpPr>
                <a:spLocks noChangeArrowheads="1"/>
              </p:cNvSpPr>
              <p:nvPr/>
            </p:nvSpPr>
            <p:spPr bwMode="auto">
              <a:xfrm>
                <a:off x="2322" y="3004"/>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2" name="Oval 805">
                <a:extLst>
                  <a:ext uri="{FF2B5EF4-FFF2-40B4-BE49-F238E27FC236}">
                    <a16:creationId xmlns:a16="http://schemas.microsoft.com/office/drawing/2014/main" id="{53FC188E-3068-41A5-93D3-44ADAFA1E750}"/>
                  </a:ext>
                </a:extLst>
              </p:cNvPr>
              <p:cNvSpPr>
                <a:spLocks noChangeArrowheads="1"/>
              </p:cNvSpPr>
              <p:nvPr/>
            </p:nvSpPr>
            <p:spPr bwMode="auto">
              <a:xfrm>
                <a:off x="2408" y="3005"/>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3" name="Oval 806">
                <a:extLst>
                  <a:ext uri="{FF2B5EF4-FFF2-40B4-BE49-F238E27FC236}">
                    <a16:creationId xmlns:a16="http://schemas.microsoft.com/office/drawing/2014/main" id="{71364DB4-D2AC-4CED-A230-029D9CED487B}"/>
                  </a:ext>
                </a:extLst>
              </p:cNvPr>
              <p:cNvSpPr>
                <a:spLocks noChangeArrowheads="1"/>
              </p:cNvSpPr>
              <p:nvPr/>
            </p:nvSpPr>
            <p:spPr bwMode="auto">
              <a:xfrm>
                <a:off x="2494" y="300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1054" name="Oval 807">
                <a:extLst>
                  <a:ext uri="{FF2B5EF4-FFF2-40B4-BE49-F238E27FC236}">
                    <a16:creationId xmlns:a16="http://schemas.microsoft.com/office/drawing/2014/main" id="{E397DA64-B273-4696-A488-2535960F6EA8}"/>
                  </a:ext>
                </a:extLst>
              </p:cNvPr>
              <p:cNvSpPr>
                <a:spLocks noChangeArrowheads="1"/>
              </p:cNvSpPr>
              <p:nvPr/>
            </p:nvSpPr>
            <p:spPr bwMode="auto">
              <a:xfrm>
                <a:off x="130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838" name="Oval 809">
              <a:extLst>
                <a:ext uri="{FF2B5EF4-FFF2-40B4-BE49-F238E27FC236}">
                  <a16:creationId xmlns:a16="http://schemas.microsoft.com/office/drawing/2014/main" id="{EAC9343D-6E0C-4049-A81F-EA80A138806B}"/>
                </a:ext>
              </a:extLst>
            </p:cNvPr>
            <p:cNvSpPr>
              <a:spLocks noChangeArrowheads="1"/>
            </p:cNvSpPr>
            <p:nvPr/>
          </p:nvSpPr>
          <p:spPr bwMode="auto">
            <a:xfrm>
              <a:off x="1388"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39" name="Oval 810">
              <a:extLst>
                <a:ext uri="{FF2B5EF4-FFF2-40B4-BE49-F238E27FC236}">
                  <a16:creationId xmlns:a16="http://schemas.microsoft.com/office/drawing/2014/main" id="{DD279A3B-6B3F-4C78-8C63-FA1A882D9242}"/>
                </a:ext>
              </a:extLst>
            </p:cNvPr>
            <p:cNvSpPr>
              <a:spLocks noChangeArrowheads="1"/>
            </p:cNvSpPr>
            <p:nvPr/>
          </p:nvSpPr>
          <p:spPr bwMode="auto">
            <a:xfrm>
              <a:off x="1472" y="3090"/>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0" name="Oval 811">
              <a:extLst>
                <a:ext uri="{FF2B5EF4-FFF2-40B4-BE49-F238E27FC236}">
                  <a16:creationId xmlns:a16="http://schemas.microsoft.com/office/drawing/2014/main" id="{65781DFC-9790-4E99-87EC-52BA41DCC4B0}"/>
                </a:ext>
              </a:extLst>
            </p:cNvPr>
            <p:cNvSpPr>
              <a:spLocks noChangeArrowheads="1"/>
            </p:cNvSpPr>
            <p:nvPr/>
          </p:nvSpPr>
          <p:spPr bwMode="auto">
            <a:xfrm>
              <a:off x="155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1" name="Oval 812">
              <a:extLst>
                <a:ext uri="{FF2B5EF4-FFF2-40B4-BE49-F238E27FC236}">
                  <a16:creationId xmlns:a16="http://schemas.microsoft.com/office/drawing/2014/main" id="{951730F7-C879-48C2-8675-31281D29158A}"/>
                </a:ext>
              </a:extLst>
            </p:cNvPr>
            <p:cNvSpPr>
              <a:spLocks noChangeArrowheads="1"/>
            </p:cNvSpPr>
            <p:nvPr/>
          </p:nvSpPr>
          <p:spPr bwMode="auto">
            <a:xfrm>
              <a:off x="164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2" name="Oval 813">
              <a:extLst>
                <a:ext uri="{FF2B5EF4-FFF2-40B4-BE49-F238E27FC236}">
                  <a16:creationId xmlns:a16="http://schemas.microsoft.com/office/drawing/2014/main" id="{21153AC3-618B-42D9-B55C-88F124361771}"/>
                </a:ext>
              </a:extLst>
            </p:cNvPr>
            <p:cNvSpPr>
              <a:spLocks noChangeArrowheads="1"/>
            </p:cNvSpPr>
            <p:nvPr/>
          </p:nvSpPr>
          <p:spPr bwMode="auto">
            <a:xfrm>
              <a:off x="172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3" name="Oval 814">
              <a:extLst>
                <a:ext uri="{FF2B5EF4-FFF2-40B4-BE49-F238E27FC236}">
                  <a16:creationId xmlns:a16="http://schemas.microsoft.com/office/drawing/2014/main" id="{BC0AE9C8-C6F4-47D7-A921-37E51D06190E}"/>
                </a:ext>
              </a:extLst>
            </p:cNvPr>
            <p:cNvSpPr>
              <a:spLocks noChangeArrowheads="1"/>
            </p:cNvSpPr>
            <p:nvPr/>
          </p:nvSpPr>
          <p:spPr bwMode="auto">
            <a:xfrm>
              <a:off x="1811"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4" name="Oval 815">
              <a:extLst>
                <a:ext uri="{FF2B5EF4-FFF2-40B4-BE49-F238E27FC236}">
                  <a16:creationId xmlns:a16="http://schemas.microsoft.com/office/drawing/2014/main" id="{38512934-EA84-4EFB-8231-84A18143F9C1}"/>
                </a:ext>
              </a:extLst>
            </p:cNvPr>
            <p:cNvSpPr>
              <a:spLocks noChangeArrowheads="1"/>
            </p:cNvSpPr>
            <p:nvPr/>
          </p:nvSpPr>
          <p:spPr bwMode="auto">
            <a:xfrm>
              <a:off x="1896" y="3089"/>
              <a:ext cx="5"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5" name="Oval 816">
              <a:extLst>
                <a:ext uri="{FF2B5EF4-FFF2-40B4-BE49-F238E27FC236}">
                  <a16:creationId xmlns:a16="http://schemas.microsoft.com/office/drawing/2014/main" id="{E656BBB8-1BBE-4905-B8D7-FAC5B0B14C3B}"/>
                </a:ext>
              </a:extLst>
            </p:cNvPr>
            <p:cNvSpPr>
              <a:spLocks noChangeArrowheads="1"/>
            </p:cNvSpPr>
            <p:nvPr/>
          </p:nvSpPr>
          <p:spPr bwMode="auto">
            <a:xfrm>
              <a:off x="1982" y="3089"/>
              <a:ext cx="4"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6" name="Oval 817">
              <a:extLst>
                <a:ext uri="{FF2B5EF4-FFF2-40B4-BE49-F238E27FC236}">
                  <a16:creationId xmlns:a16="http://schemas.microsoft.com/office/drawing/2014/main" id="{FA5A51F8-3E28-402D-8B67-34D62CE611CE}"/>
                </a:ext>
              </a:extLst>
            </p:cNvPr>
            <p:cNvSpPr>
              <a:spLocks noChangeArrowheads="1"/>
            </p:cNvSpPr>
            <p:nvPr/>
          </p:nvSpPr>
          <p:spPr bwMode="auto">
            <a:xfrm>
              <a:off x="2067" y="3089"/>
              <a:ext cx="3"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7" name="Oval 818">
              <a:extLst>
                <a:ext uri="{FF2B5EF4-FFF2-40B4-BE49-F238E27FC236}">
                  <a16:creationId xmlns:a16="http://schemas.microsoft.com/office/drawing/2014/main" id="{8F8B72A1-CDBB-4266-BF7D-BC13A7260938}"/>
                </a:ext>
              </a:extLst>
            </p:cNvPr>
            <p:cNvSpPr>
              <a:spLocks noChangeArrowheads="1"/>
            </p:cNvSpPr>
            <p:nvPr/>
          </p:nvSpPr>
          <p:spPr bwMode="auto">
            <a:xfrm>
              <a:off x="2153" y="3090"/>
              <a:ext cx="2"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8" name="Oval 819">
              <a:extLst>
                <a:ext uri="{FF2B5EF4-FFF2-40B4-BE49-F238E27FC236}">
                  <a16:creationId xmlns:a16="http://schemas.microsoft.com/office/drawing/2014/main" id="{85844783-E0DE-4BDE-BBD1-0470A3A8AB20}"/>
                </a:ext>
              </a:extLst>
            </p:cNvPr>
            <p:cNvSpPr>
              <a:spLocks noChangeArrowheads="1"/>
            </p:cNvSpPr>
            <p:nvPr/>
          </p:nvSpPr>
          <p:spPr bwMode="auto">
            <a:xfrm>
              <a:off x="2239"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49" name="Oval 820">
              <a:extLst>
                <a:ext uri="{FF2B5EF4-FFF2-40B4-BE49-F238E27FC236}">
                  <a16:creationId xmlns:a16="http://schemas.microsoft.com/office/drawing/2014/main" id="{47F5BEF4-4E09-41D6-AD57-918A4B92088F}"/>
                </a:ext>
              </a:extLst>
            </p:cNvPr>
            <p:cNvSpPr>
              <a:spLocks noChangeArrowheads="1"/>
            </p:cNvSpPr>
            <p:nvPr/>
          </p:nvSpPr>
          <p:spPr bwMode="auto">
            <a:xfrm>
              <a:off x="2324" y="309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0" name="Oval 821">
              <a:extLst>
                <a:ext uri="{FF2B5EF4-FFF2-40B4-BE49-F238E27FC236}">
                  <a16:creationId xmlns:a16="http://schemas.microsoft.com/office/drawing/2014/main" id="{309A935D-EF98-4FA6-8DF9-BF60DCCF58DA}"/>
                </a:ext>
              </a:extLst>
            </p:cNvPr>
            <p:cNvSpPr>
              <a:spLocks noChangeArrowheads="1"/>
            </p:cNvSpPr>
            <p:nvPr/>
          </p:nvSpPr>
          <p:spPr bwMode="auto">
            <a:xfrm>
              <a:off x="164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1" name="Oval 822">
              <a:extLst>
                <a:ext uri="{FF2B5EF4-FFF2-40B4-BE49-F238E27FC236}">
                  <a16:creationId xmlns:a16="http://schemas.microsoft.com/office/drawing/2014/main" id="{614EFD19-494A-4EF3-97CE-3446F637A8C8}"/>
                </a:ext>
              </a:extLst>
            </p:cNvPr>
            <p:cNvSpPr>
              <a:spLocks noChangeArrowheads="1"/>
            </p:cNvSpPr>
            <p:nvPr/>
          </p:nvSpPr>
          <p:spPr bwMode="auto">
            <a:xfrm>
              <a:off x="172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2" name="Oval 823">
              <a:extLst>
                <a:ext uri="{FF2B5EF4-FFF2-40B4-BE49-F238E27FC236}">
                  <a16:creationId xmlns:a16="http://schemas.microsoft.com/office/drawing/2014/main" id="{C3C1BBF6-657E-4C36-A91F-D4DAD1FE79FB}"/>
                </a:ext>
              </a:extLst>
            </p:cNvPr>
            <p:cNvSpPr>
              <a:spLocks noChangeArrowheads="1"/>
            </p:cNvSpPr>
            <p:nvPr/>
          </p:nvSpPr>
          <p:spPr bwMode="auto">
            <a:xfrm>
              <a:off x="181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3" name="Oval 824">
              <a:extLst>
                <a:ext uri="{FF2B5EF4-FFF2-40B4-BE49-F238E27FC236}">
                  <a16:creationId xmlns:a16="http://schemas.microsoft.com/office/drawing/2014/main" id="{30517806-9F17-4FA7-9C73-55FA0946429A}"/>
                </a:ext>
              </a:extLst>
            </p:cNvPr>
            <p:cNvSpPr>
              <a:spLocks noChangeArrowheads="1"/>
            </p:cNvSpPr>
            <p:nvPr/>
          </p:nvSpPr>
          <p:spPr bwMode="auto">
            <a:xfrm>
              <a:off x="1899"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sp>
          <p:nvSpPr>
            <p:cNvPr id="854" name="Oval 825">
              <a:extLst>
                <a:ext uri="{FF2B5EF4-FFF2-40B4-BE49-F238E27FC236}">
                  <a16:creationId xmlns:a16="http://schemas.microsoft.com/office/drawing/2014/main" id="{B9E63964-9EE0-42FE-A975-201265771C75}"/>
                </a:ext>
              </a:extLst>
            </p:cNvPr>
            <p:cNvSpPr>
              <a:spLocks noChangeArrowheads="1"/>
            </p:cNvSpPr>
            <p:nvPr/>
          </p:nvSpPr>
          <p:spPr bwMode="auto">
            <a:xfrm>
              <a:off x="1984" y="317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553085" rtl="0" eaLnBrk="1" latinLnBrk="0" hangingPunct="1">
                <a:defRPr sz="1090" kern="1200">
                  <a:solidFill>
                    <a:schemeClr val="tx1"/>
                  </a:solidFill>
                  <a:latin typeface="+mn-lt"/>
                  <a:ea typeface="+mn-ea"/>
                  <a:cs typeface="+mn-cs"/>
                </a:defRPr>
              </a:lvl1pPr>
              <a:lvl2pPr marL="276225" algn="l" defTabSz="553085" rtl="0" eaLnBrk="1" latinLnBrk="0" hangingPunct="1">
                <a:defRPr sz="1090" kern="1200">
                  <a:solidFill>
                    <a:schemeClr val="tx1"/>
                  </a:solidFill>
                  <a:latin typeface="+mn-lt"/>
                  <a:ea typeface="+mn-ea"/>
                  <a:cs typeface="+mn-cs"/>
                </a:defRPr>
              </a:lvl2pPr>
              <a:lvl3pPr marL="553085" algn="l" defTabSz="553085" rtl="0" eaLnBrk="1" latinLnBrk="0" hangingPunct="1">
                <a:defRPr sz="1090" kern="1200">
                  <a:solidFill>
                    <a:schemeClr val="tx1"/>
                  </a:solidFill>
                  <a:latin typeface="+mn-lt"/>
                  <a:ea typeface="+mn-ea"/>
                  <a:cs typeface="+mn-cs"/>
                </a:defRPr>
              </a:lvl3pPr>
              <a:lvl4pPr marL="829310" algn="l" defTabSz="553085" rtl="0" eaLnBrk="1" latinLnBrk="0" hangingPunct="1">
                <a:defRPr sz="1090" kern="1200">
                  <a:solidFill>
                    <a:schemeClr val="tx1"/>
                  </a:solidFill>
                  <a:latin typeface="+mn-lt"/>
                  <a:ea typeface="+mn-ea"/>
                  <a:cs typeface="+mn-cs"/>
                </a:defRPr>
              </a:lvl4pPr>
              <a:lvl5pPr marL="1105535" algn="l" defTabSz="553085" rtl="0" eaLnBrk="1" latinLnBrk="0" hangingPunct="1">
                <a:defRPr sz="1090" kern="1200">
                  <a:solidFill>
                    <a:schemeClr val="tx1"/>
                  </a:solidFill>
                  <a:latin typeface="+mn-lt"/>
                  <a:ea typeface="+mn-ea"/>
                  <a:cs typeface="+mn-cs"/>
                </a:defRPr>
              </a:lvl5pPr>
              <a:lvl6pPr marL="1382395" algn="l" defTabSz="553085" rtl="0" eaLnBrk="1" latinLnBrk="0" hangingPunct="1">
                <a:defRPr sz="1090" kern="1200">
                  <a:solidFill>
                    <a:schemeClr val="tx1"/>
                  </a:solidFill>
                  <a:latin typeface="+mn-lt"/>
                  <a:ea typeface="+mn-ea"/>
                  <a:cs typeface="+mn-cs"/>
                </a:defRPr>
              </a:lvl6pPr>
              <a:lvl7pPr marL="1658620" algn="l" defTabSz="553085" rtl="0" eaLnBrk="1" latinLnBrk="0" hangingPunct="1">
                <a:defRPr sz="1090" kern="1200">
                  <a:solidFill>
                    <a:schemeClr val="tx1"/>
                  </a:solidFill>
                  <a:latin typeface="+mn-lt"/>
                  <a:ea typeface="+mn-ea"/>
                  <a:cs typeface="+mn-cs"/>
                </a:defRPr>
              </a:lvl7pPr>
              <a:lvl8pPr marL="1934845" algn="l" defTabSz="553085" rtl="0" eaLnBrk="1" latinLnBrk="0" hangingPunct="1">
                <a:defRPr sz="1090" kern="1200">
                  <a:solidFill>
                    <a:schemeClr val="tx1"/>
                  </a:solidFill>
                  <a:latin typeface="+mn-lt"/>
                  <a:ea typeface="+mn-ea"/>
                  <a:cs typeface="+mn-cs"/>
                </a:defRPr>
              </a:lvl8pPr>
              <a:lvl9pPr marL="2211070" algn="l" defTabSz="553085" rtl="0" eaLnBrk="1" latinLnBrk="0" hangingPunct="1">
                <a:defRPr sz="1090" kern="1200">
                  <a:solidFill>
                    <a:schemeClr val="tx1"/>
                  </a:solidFill>
                  <a:latin typeface="+mn-lt"/>
                  <a:ea typeface="+mn-ea"/>
                  <a:cs typeface="+mn-cs"/>
                </a:defRPr>
              </a:lvl9pPr>
            </a:lstStyle>
            <a:p>
              <a:endParaRPr lang="zh-CN" altLang="en-US"/>
            </a:p>
          </p:txBody>
        </p:sp>
      </p:grpSp>
      <p:sp>
        <p:nvSpPr>
          <p:cNvPr id="1655" name="任意多边形: 形状 1654">
            <a:extLst>
              <a:ext uri="{FF2B5EF4-FFF2-40B4-BE49-F238E27FC236}">
                <a16:creationId xmlns:a16="http://schemas.microsoft.com/office/drawing/2014/main" id="{E9095E1E-DC3D-421F-AF2A-95FD29EC6844}"/>
              </a:ext>
            </a:extLst>
          </p:cNvPr>
          <p:cNvSpPr/>
          <p:nvPr userDrawn="1"/>
        </p:nvSpPr>
        <p:spPr>
          <a:xfrm flipH="1">
            <a:off x="-29505" y="0"/>
            <a:ext cx="3751086" cy="2495112"/>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gs>
              <a:gs pos="49000">
                <a:srgbClr val="40DCDC">
                  <a:alpha val="85000"/>
                </a:srgbClr>
              </a:gs>
              <a:gs pos="100000">
                <a:schemeClr val="accent2">
                  <a:alpha val="3500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57" name="椭圆 1656">
            <a:extLst>
              <a:ext uri="{FF2B5EF4-FFF2-40B4-BE49-F238E27FC236}">
                <a16:creationId xmlns:a16="http://schemas.microsoft.com/office/drawing/2014/main" id="{D9F1FB60-DFA1-4178-AD40-9D9B2CBDDAD6}"/>
              </a:ext>
            </a:extLst>
          </p:cNvPr>
          <p:cNvSpPr/>
          <p:nvPr userDrawn="1"/>
        </p:nvSpPr>
        <p:spPr>
          <a:xfrm flipH="1">
            <a:off x="790593" y="3349431"/>
            <a:ext cx="251285" cy="34742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8" name="椭圆 1657">
            <a:extLst>
              <a:ext uri="{FF2B5EF4-FFF2-40B4-BE49-F238E27FC236}">
                <a16:creationId xmlns:a16="http://schemas.microsoft.com/office/drawing/2014/main" id="{0D1CD313-21BA-4836-AF4A-88AB3627E38C}"/>
              </a:ext>
            </a:extLst>
          </p:cNvPr>
          <p:cNvSpPr/>
          <p:nvPr userDrawn="1"/>
        </p:nvSpPr>
        <p:spPr>
          <a:xfrm flipH="1">
            <a:off x="3071267" y="1618468"/>
            <a:ext cx="199949" cy="231201"/>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56" name="图形 1655">
            <a:extLst>
              <a:ext uri="{FF2B5EF4-FFF2-40B4-BE49-F238E27FC236}">
                <a16:creationId xmlns:a16="http://schemas.microsoft.com/office/drawing/2014/main" id="{B354C081-05CE-49F3-980C-1BBD430177A3}"/>
              </a:ext>
            </a:extLst>
          </p:cNvPr>
          <p:cNvPicPr>
            <a:picLocks noChangeAspect="1"/>
          </p:cNvPicPr>
          <p:nvPr userDrawn="1"/>
        </p:nvPicPr>
        <p:blipFill>
          <a:blip r:embed="rId2">
            <a:lum bright="100000"/>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126908" y="384048"/>
            <a:ext cx="583522" cy="228912"/>
          </a:xfrm>
          <a:prstGeom prst="rect">
            <a:avLst/>
          </a:prstGeom>
        </p:spPr>
      </p:pic>
    </p:spTree>
    <p:extLst>
      <p:ext uri="{BB962C8B-B14F-4D97-AF65-F5344CB8AC3E}">
        <p14:creationId xmlns:p14="http://schemas.microsoft.com/office/powerpoint/2010/main" val="31452705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标题幻灯片">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1AA54644-DD25-47E4-9F99-E93E57204A02}"/>
              </a:ext>
            </a:extLst>
          </p:cNvPr>
          <p:cNvSpPr/>
          <p:nvPr userDrawn="1"/>
        </p:nvSpPr>
        <p:spPr>
          <a:xfrm>
            <a:off x="-40894" y="0"/>
            <a:ext cx="12232893" cy="68647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w="0"/>
              <a:solidFill>
                <a:schemeClr val="accent1"/>
              </a:solidFill>
              <a:effectLst>
                <a:outerShdw blurRad="38100" dist="25400" dir="5400000" algn="ctr" rotWithShape="0">
                  <a:srgbClr val="6E747A">
                    <a:alpha val="43000"/>
                  </a:srgbClr>
                </a:outerShdw>
              </a:effectLst>
            </a:endParaRPr>
          </a:p>
        </p:txBody>
      </p:sp>
      <p:sp>
        <p:nvSpPr>
          <p:cNvPr id="1657" name="椭圆 1656">
            <a:extLst>
              <a:ext uri="{FF2B5EF4-FFF2-40B4-BE49-F238E27FC236}">
                <a16:creationId xmlns:a16="http://schemas.microsoft.com/office/drawing/2014/main" id="{D9F1FB60-DFA1-4178-AD40-9D9B2CBDDAD6}"/>
              </a:ext>
            </a:extLst>
          </p:cNvPr>
          <p:cNvSpPr/>
          <p:nvPr userDrawn="1"/>
        </p:nvSpPr>
        <p:spPr>
          <a:xfrm>
            <a:off x="11120617" y="3349431"/>
            <a:ext cx="251285" cy="34742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8" name="椭圆 1657">
            <a:extLst>
              <a:ext uri="{FF2B5EF4-FFF2-40B4-BE49-F238E27FC236}">
                <a16:creationId xmlns:a16="http://schemas.microsoft.com/office/drawing/2014/main" id="{0D1CD313-21BA-4836-AF4A-88AB3627E38C}"/>
              </a:ext>
            </a:extLst>
          </p:cNvPr>
          <p:cNvSpPr/>
          <p:nvPr userDrawn="1"/>
        </p:nvSpPr>
        <p:spPr>
          <a:xfrm>
            <a:off x="8891279" y="1618468"/>
            <a:ext cx="199949" cy="231201"/>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55" name="任意多边形: 形状 1654">
            <a:extLst>
              <a:ext uri="{FF2B5EF4-FFF2-40B4-BE49-F238E27FC236}">
                <a16:creationId xmlns:a16="http://schemas.microsoft.com/office/drawing/2014/main" id="{E9095E1E-DC3D-421F-AF2A-95FD29EC6844}"/>
              </a:ext>
            </a:extLst>
          </p:cNvPr>
          <p:cNvSpPr/>
          <p:nvPr userDrawn="1"/>
        </p:nvSpPr>
        <p:spPr>
          <a:xfrm flipV="1">
            <a:off x="9552393" y="5114925"/>
            <a:ext cx="2649132" cy="1762125"/>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gs>
              <a:gs pos="49000">
                <a:srgbClr val="40DCDC">
                  <a:alpha val="85000"/>
                </a:srgbClr>
              </a:gs>
              <a:gs pos="100000">
                <a:schemeClr val="accent2">
                  <a:alpha val="3500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任意多边形: 形状 14">
            <a:extLst>
              <a:ext uri="{FF2B5EF4-FFF2-40B4-BE49-F238E27FC236}">
                <a16:creationId xmlns:a16="http://schemas.microsoft.com/office/drawing/2014/main" id="{C1F552C9-98D5-423A-8283-CF694B898BD0}"/>
              </a:ext>
            </a:extLst>
          </p:cNvPr>
          <p:cNvSpPr/>
          <p:nvPr userDrawn="1"/>
        </p:nvSpPr>
        <p:spPr>
          <a:xfrm flipH="1">
            <a:off x="-39031" y="265762"/>
            <a:ext cx="372406" cy="1395602"/>
          </a:xfrm>
          <a:custGeom>
            <a:avLst/>
            <a:gdLst>
              <a:gd name="connsiteX0" fmla="*/ 842332 w 842332"/>
              <a:gd name="connsiteY0" fmla="*/ 0 h 3156668"/>
              <a:gd name="connsiteX1" fmla="*/ 842332 w 842332"/>
              <a:gd name="connsiteY1" fmla="*/ 3156668 h 3156668"/>
              <a:gd name="connsiteX2" fmla="*/ 837696 w 842332"/>
              <a:gd name="connsiteY2" fmla="*/ 3153852 h 3156668"/>
              <a:gd name="connsiteX3" fmla="*/ 0 w 842332"/>
              <a:gd name="connsiteY3" fmla="*/ 1578334 h 3156668"/>
              <a:gd name="connsiteX4" fmla="*/ 837696 w 842332"/>
              <a:gd name="connsiteY4" fmla="*/ 2817 h 3156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332" h="3156668">
                <a:moveTo>
                  <a:pt x="842332" y="0"/>
                </a:moveTo>
                <a:lnTo>
                  <a:pt x="842332" y="3156668"/>
                </a:lnTo>
                <a:lnTo>
                  <a:pt x="837696" y="3153852"/>
                </a:lnTo>
                <a:cubicBezTo>
                  <a:pt x="332290" y="2812406"/>
                  <a:pt x="0" y="2234175"/>
                  <a:pt x="0" y="1578334"/>
                </a:cubicBezTo>
                <a:cubicBezTo>
                  <a:pt x="0" y="922493"/>
                  <a:pt x="332290" y="344262"/>
                  <a:pt x="837696" y="2817"/>
                </a:cubicBezTo>
                <a:close/>
              </a:path>
            </a:pathLst>
          </a:custGeom>
          <a:solidFill>
            <a:schemeClr val="accent2">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16" name="任意多边形: 形状 15">
            <a:extLst>
              <a:ext uri="{FF2B5EF4-FFF2-40B4-BE49-F238E27FC236}">
                <a16:creationId xmlns:a16="http://schemas.microsoft.com/office/drawing/2014/main" id="{83C10842-2E58-40A3-AC06-2EBDF899F30F}"/>
              </a:ext>
            </a:extLst>
          </p:cNvPr>
          <p:cNvSpPr/>
          <p:nvPr userDrawn="1"/>
        </p:nvSpPr>
        <p:spPr>
          <a:xfrm flipH="1">
            <a:off x="-39032" y="0"/>
            <a:ext cx="2098111" cy="1395602"/>
          </a:xfrm>
          <a:custGeom>
            <a:avLst/>
            <a:gdLst>
              <a:gd name="connsiteX0" fmla="*/ 0 w 3751086"/>
              <a:gd name="connsiteY0" fmla="*/ 0 h 2495112"/>
              <a:gd name="connsiteX1" fmla="*/ 3751086 w 3751086"/>
              <a:gd name="connsiteY1" fmla="*/ 0 h 2495112"/>
              <a:gd name="connsiteX2" fmla="*/ 3751086 w 3751086"/>
              <a:gd name="connsiteY2" fmla="*/ 2205284 h 2495112"/>
              <a:gd name="connsiteX3" fmla="*/ 3568983 w 3751086"/>
              <a:gd name="connsiteY3" fmla="*/ 2293008 h 2495112"/>
              <a:gd name="connsiteX4" fmla="*/ 2567924 w 3751086"/>
              <a:gd name="connsiteY4" fmla="*/ 2495112 h 2495112"/>
              <a:gd name="connsiteX5" fmla="*/ 9406 w 3751086"/>
              <a:gd name="connsiteY5" fmla="*/ 186267 h 24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1086" h="2495112">
                <a:moveTo>
                  <a:pt x="0" y="0"/>
                </a:moveTo>
                <a:lnTo>
                  <a:pt x="3751086" y="0"/>
                </a:lnTo>
                <a:lnTo>
                  <a:pt x="3751086" y="2205284"/>
                </a:lnTo>
                <a:lnTo>
                  <a:pt x="3568983" y="2293008"/>
                </a:lnTo>
                <a:cubicBezTo>
                  <a:pt x="3261298" y="2423148"/>
                  <a:pt x="2923015" y="2495112"/>
                  <a:pt x="2567924" y="2495112"/>
                </a:cubicBezTo>
                <a:cubicBezTo>
                  <a:pt x="1236333" y="2495112"/>
                  <a:pt x="141107" y="1483111"/>
                  <a:pt x="9406" y="186267"/>
                </a:cubicBezTo>
                <a:close/>
              </a:path>
            </a:pathLst>
          </a:custGeom>
          <a:gradFill flip="none" rotWithShape="1">
            <a:gsLst>
              <a:gs pos="0">
                <a:schemeClr val="accent2"/>
              </a:gs>
              <a:gs pos="49000">
                <a:srgbClr val="40DCDC">
                  <a:alpha val="85000"/>
                </a:srgbClr>
              </a:gs>
              <a:gs pos="100000">
                <a:schemeClr val="accent2">
                  <a:alpha val="35000"/>
                </a:scheme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矩形: 圆角 1">
            <a:extLst>
              <a:ext uri="{FF2B5EF4-FFF2-40B4-BE49-F238E27FC236}">
                <a16:creationId xmlns:a16="http://schemas.microsoft.com/office/drawing/2014/main" id="{807BF1A2-66B6-4031-9B86-6996350F2898}"/>
              </a:ext>
            </a:extLst>
          </p:cNvPr>
          <p:cNvSpPr/>
          <p:nvPr userDrawn="1"/>
        </p:nvSpPr>
        <p:spPr>
          <a:xfrm>
            <a:off x="225425" y="209550"/>
            <a:ext cx="11741150" cy="6438900"/>
          </a:xfrm>
          <a:prstGeom prst="roundRect">
            <a:avLst>
              <a:gd name="adj" fmla="val 3361"/>
            </a:avLst>
          </a:prstGeom>
          <a:solidFill>
            <a:schemeClr val="bg1"/>
          </a:solidFill>
          <a:ln>
            <a:noFill/>
          </a:ln>
          <a:effectLst>
            <a:outerShdw blurRad="63500" sx="101000" sy="101000" algn="ctr" rotWithShape="0">
              <a:schemeClr val="tx1">
                <a:lumMod val="95000"/>
                <a:lumOff val="5000"/>
                <a:alpha val="21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00" dirty="0"/>
          </a:p>
        </p:txBody>
      </p:sp>
      <p:pic>
        <p:nvPicPr>
          <p:cNvPr id="3" name="图片 2">
            <a:extLst>
              <a:ext uri="{FF2B5EF4-FFF2-40B4-BE49-F238E27FC236}">
                <a16:creationId xmlns:a16="http://schemas.microsoft.com/office/drawing/2014/main" id="{9A20EE72-3F4D-44E3-B409-C8629D928C41}"/>
              </a:ext>
            </a:extLst>
          </p:cNvPr>
          <p:cNvPicPr>
            <a:picLocks noChangeAspect="1"/>
          </p:cNvPicPr>
          <p:nvPr userDrawn="1"/>
        </p:nvPicPr>
        <p:blipFill rotWithShape="1">
          <a:blip r:embed="rId2"/>
          <a:srcRect r="32678" b="49140"/>
          <a:stretch/>
        </p:blipFill>
        <p:spPr>
          <a:xfrm>
            <a:off x="10805189" y="5764242"/>
            <a:ext cx="1153308" cy="871294"/>
          </a:xfrm>
          <a:prstGeom prst="roundRect">
            <a:avLst>
              <a:gd name="adj" fmla="val 23226"/>
            </a:avLst>
          </a:prstGeom>
        </p:spPr>
      </p:pic>
      <p:sp>
        <p:nvSpPr>
          <p:cNvPr id="4" name="标题 3">
            <a:extLst>
              <a:ext uri="{FF2B5EF4-FFF2-40B4-BE49-F238E27FC236}">
                <a16:creationId xmlns:a16="http://schemas.microsoft.com/office/drawing/2014/main" id="{E14B5F86-6FAD-4D9E-8778-516A625D2FE2}"/>
              </a:ext>
            </a:extLst>
          </p:cNvPr>
          <p:cNvSpPr>
            <a:spLocks noGrp="1"/>
          </p:cNvSpPr>
          <p:nvPr>
            <p:ph type="title"/>
          </p:nvPr>
        </p:nvSpPr>
        <p:spPr>
          <a:xfrm>
            <a:off x="394654" y="452979"/>
            <a:ext cx="4691696" cy="588056"/>
          </a:xfrm>
          <a:prstGeom prst="rect">
            <a:avLst/>
          </a:prstGeom>
        </p:spPr>
        <p:txBody>
          <a:bodyPr/>
          <a:lstStyle>
            <a:lvl1pPr>
              <a:defRPr sz="2800">
                <a:solidFill>
                  <a:schemeClr val="accent1"/>
                </a:solidFill>
              </a:defRPr>
            </a:lvl1pPr>
          </a:lstStyle>
          <a:p>
            <a:r>
              <a:rPr lang="zh-CN" altLang="en-US" dirty="0"/>
              <a:t>单击此处编辑母版标题样式</a:t>
            </a:r>
          </a:p>
        </p:txBody>
      </p:sp>
      <p:pic>
        <p:nvPicPr>
          <p:cNvPr id="11" name="图形 10">
            <a:extLst>
              <a:ext uri="{FF2B5EF4-FFF2-40B4-BE49-F238E27FC236}">
                <a16:creationId xmlns:a16="http://schemas.microsoft.com/office/drawing/2014/main" id="{939FBB8D-5F73-45C0-B374-F6969AB84956}"/>
              </a:ext>
            </a:extLst>
          </p:cNvPr>
          <p:cNvPicPr>
            <a:picLocks noChangeAspect="1"/>
          </p:cNvPicPr>
          <p:nvPr userDrawn="1"/>
        </p:nvPicPr>
        <p:blipFill>
          <a:blip r:embed="rId3">
            <a:lum/>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20617" y="468889"/>
            <a:ext cx="583522" cy="228912"/>
          </a:xfrm>
          <a:prstGeom prst="rect">
            <a:avLst/>
          </a:prstGeom>
        </p:spPr>
      </p:pic>
    </p:spTree>
    <p:extLst>
      <p:ext uri="{BB962C8B-B14F-4D97-AF65-F5344CB8AC3E}">
        <p14:creationId xmlns:p14="http://schemas.microsoft.com/office/powerpoint/2010/main" val="146012885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894953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3831966"/>
      </p:ext>
    </p:extLst>
  </p:cSld>
  <p:clrMap bg1="lt1" tx1="dk1" bg2="lt2" tx2="dk2" accent1="accent1" accent2="accent2" accent3="accent3" accent4="accent4" accent5="accent5" accent6="accent6" hlink="hlink" folHlink="folHlink"/>
  <p:sldLayoutIdLst>
    <p:sldLayoutId id="2147483649" r:id="rId1"/>
    <p:sldLayoutId id="2147483658" r:id="rId2"/>
    <p:sldLayoutId id="2147483659" r:id="rId3"/>
    <p:sldLayoutId id="2147483660" r:id="rId4"/>
    <p:sldLayoutId id="2147483650"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image" Target="../media/image2.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4.xml"/><Relationship Id="rId1" Type="http://schemas.openxmlformats.org/officeDocument/2006/relationships/tags" Target="../tags/tag2.xml"/><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3.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4.xml"/></Relationships>
</file>

<file path=ppt/slides/_rels/slide1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4.xml"/><Relationship Id="rId1" Type="http://schemas.openxmlformats.org/officeDocument/2006/relationships/tags" Target="../tags/tag5.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4.xml"/><Relationship Id="rId1" Type="http://schemas.openxmlformats.org/officeDocument/2006/relationships/tags" Target="../tags/tag6.xml"/><Relationship Id="rId4" Type="http://schemas.openxmlformats.org/officeDocument/2006/relationships/image" Target="../media/image11.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8.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4.xml"/><Relationship Id="rId1" Type="http://schemas.openxmlformats.org/officeDocument/2006/relationships/tags" Target="../tags/tag9.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0.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11.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4.xml"/><Relationship Id="rId1" Type="http://schemas.openxmlformats.org/officeDocument/2006/relationships/tags" Target="../tags/tag12.xml"/><Relationship Id="rId5" Type="http://schemas.openxmlformats.org/officeDocument/2006/relationships/image" Target="../media/image15.png"/><Relationship Id="rId4" Type="http://schemas.openxmlformats.org/officeDocument/2006/relationships/image" Target="../media/image14.png"/></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xml"/><Relationship Id="rId1" Type="http://schemas.openxmlformats.org/officeDocument/2006/relationships/tags" Target="../tags/tag13.xml"/><Relationship Id="rId4" Type="http://schemas.openxmlformats.org/officeDocument/2006/relationships/image" Target="../media/image2.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DC0326E1-264D-4887-B88D-46B642E62C2E}"/>
              </a:ext>
            </a:extLst>
          </p:cNvPr>
          <p:cNvSpPr txBox="1"/>
          <p:nvPr/>
        </p:nvSpPr>
        <p:spPr>
          <a:xfrm>
            <a:off x="782201" y="1081715"/>
            <a:ext cx="9549279" cy="2554545"/>
          </a:xfrm>
          <a:prstGeom prst="rect">
            <a:avLst/>
          </a:prstGeom>
          <a:noFill/>
        </p:spPr>
        <p:txBody>
          <a:bodyPr wrap="square" rtlCol="0">
            <a:spAutoFit/>
          </a:bodyPr>
          <a:lstStyle/>
          <a:p>
            <a:r>
              <a:rPr lang="zh-CN" altLang="en-US" sz="8000" dirty="0">
                <a:solidFill>
                  <a:schemeClr val="accent2"/>
                </a:solidFill>
                <a:latin typeface="+mj-ea"/>
                <a:ea typeface="+mj-ea"/>
              </a:rPr>
              <a:t>皇家深蓝</a:t>
            </a:r>
            <a:endParaRPr lang="en-US" altLang="zh-CN" sz="8000" dirty="0">
              <a:solidFill>
                <a:schemeClr val="accent2"/>
              </a:solidFill>
              <a:latin typeface="+mj-ea"/>
              <a:ea typeface="+mj-ea"/>
            </a:endParaRPr>
          </a:p>
          <a:p>
            <a:r>
              <a:rPr lang="zh-CN" altLang="en-US" sz="8000" dirty="0">
                <a:solidFill>
                  <a:schemeClr val="accent2"/>
                </a:solidFill>
                <a:latin typeface="+mj-ea"/>
                <a:ea typeface="+mj-ea"/>
              </a:rPr>
              <a:t>亮色</a:t>
            </a:r>
            <a:r>
              <a:rPr lang="zh-CN" altLang="en-US" sz="8000" dirty="0">
                <a:solidFill>
                  <a:schemeClr val="bg1"/>
                </a:solidFill>
                <a:latin typeface="+mj-ea"/>
                <a:ea typeface="+mj-ea"/>
              </a:rPr>
              <a:t>商务风模板</a:t>
            </a:r>
          </a:p>
        </p:txBody>
      </p:sp>
      <p:grpSp>
        <p:nvGrpSpPr>
          <p:cNvPr id="16" name="组合 15">
            <a:extLst>
              <a:ext uri="{FF2B5EF4-FFF2-40B4-BE49-F238E27FC236}">
                <a16:creationId xmlns:a16="http://schemas.microsoft.com/office/drawing/2014/main" id="{9CC22C48-8916-43B7-A40A-41963F8FB9D6}"/>
              </a:ext>
            </a:extLst>
          </p:cNvPr>
          <p:cNvGrpSpPr/>
          <p:nvPr/>
        </p:nvGrpSpPr>
        <p:grpSpPr>
          <a:xfrm>
            <a:off x="938542" y="3714750"/>
            <a:ext cx="6597928" cy="369332"/>
            <a:chOff x="938542" y="4019550"/>
            <a:chExt cx="6597928" cy="369332"/>
          </a:xfrm>
        </p:grpSpPr>
        <p:sp>
          <p:nvSpPr>
            <p:cNvPr id="4" name="文本框 3">
              <a:extLst>
                <a:ext uri="{FF2B5EF4-FFF2-40B4-BE49-F238E27FC236}">
                  <a16:creationId xmlns:a16="http://schemas.microsoft.com/office/drawing/2014/main" id="{576C63F7-8C59-4865-9080-8E43AC3DFDB3}"/>
                </a:ext>
              </a:extLst>
            </p:cNvPr>
            <p:cNvSpPr txBox="1"/>
            <p:nvPr/>
          </p:nvSpPr>
          <p:spPr>
            <a:xfrm>
              <a:off x="1262435" y="4019550"/>
              <a:ext cx="2938090" cy="369332"/>
            </a:xfrm>
            <a:prstGeom prst="rect">
              <a:avLst/>
            </a:prstGeom>
            <a:noFill/>
          </p:spPr>
          <p:txBody>
            <a:bodyPr wrap="square" rtlCol="0">
              <a:spAutoFit/>
            </a:bodyPr>
            <a:lstStyle/>
            <a:p>
              <a:r>
                <a:rPr lang="zh-CN" altLang="en-US" dirty="0">
                  <a:solidFill>
                    <a:schemeClr val="bg1"/>
                  </a:solidFill>
                  <a:latin typeface="+mn-ea"/>
                </a:rPr>
                <a:t>时间：</a:t>
              </a:r>
              <a:r>
                <a:rPr lang="en-US" altLang="zh-CN" dirty="0">
                  <a:solidFill>
                    <a:schemeClr val="bg1"/>
                  </a:solidFill>
                  <a:latin typeface="+mn-ea"/>
                </a:rPr>
                <a:t>202X</a:t>
              </a:r>
              <a:r>
                <a:rPr lang="zh-CN" altLang="en-US" dirty="0">
                  <a:solidFill>
                    <a:schemeClr val="bg1"/>
                  </a:solidFill>
                  <a:latin typeface="+mn-ea"/>
                </a:rPr>
                <a:t>年</a:t>
              </a:r>
              <a:r>
                <a:rPr lang="en-US" altLang="zh-CN" dirty="0">
                  <a:solidFill>
                    <a:schemeClr val="bg1"/>
                  </a:solidFill>
                  <a:latin typeface="+mn-ea"/>
                </a:rPr>
                <a:t>XX</a:t>
              </a:r>
              <a:r>
                <a:rPr lang="zh-CN" altLang="en-US" dirty="0">
                  <a:solidFill>
                    <a:schemeClr val="bg1"/>
                  </a:solidFill>
                  <a:latin typeface="+mn-ea"/>
                </a:rPr>
                <a:t>月</a:t>
              </a:r>
              <a:r>
                <a:rPr lang="en-US" altLang="zh-CN" dirty="0">
                  <a:solidFill>
                    <a:schemeClr val="bg1"/>
                  </a:solidFill>
                  <a:latin typeface="+mn-ea"/>
                </a:rPr>
                <a:t>XX</a:t>
              </a:r>
              <a:r>
                <a:rPr lang="zh-CN" altLang="en-US" dirty="0">
                  <a:solidFill>
                    <a:schemeClr val="bg1"/>
                  </a:solidFill>
                  <a:latin typeface="+mn-ea"/>
                </a:rPr>
                <a:t>日        </a:t>
              </a:r>
            </a:p>
          </p:txBody>
        </p:sp>
        <p:sp>
          <p:nvSpPr>
            <p:cNvPr id="1657" name="文本框 1656">
              <a:extLst>
                <a:ext uri="{FF2B5EF4-FFF2-40B4-BE49-F238E27FC236}">
                  <a16:creationId xmlns:a16="http://schemas.microsoft.com/office/drawing/2014/main" id="{C2F55BFE-68AC-4E30-84BA-3B375C782848}"/>
                </a:ext>
              </a:extLst>
            </p:cNvPr>
            <p:cNvSpPr txBox="1"/>
            <p:nvPr/>
          </p:nvSpPr>
          <p:spPr>
            <a:xfrm>
              <a:off x="4598380" y="4019550"/>
              <a:ext cx="2938090" cy="369332"/>
            </a:xfrm>
            <a:prstGeom prst="rect">
              <a:avLst/>
            </a:prstGeom>
            <a:noFill/>
          </p:spPr>
          <p:txBody>
            <a:bodyPr wrap="square" rtlCol="0">
              <a:spAutoFit/>
            </a:bodyPr>
            <a:lstStyle/>
            <a:p>
              <a:r>
                <a:rPr lang="zh-CN" altLang="en-US" dirty="0">
                  <a:solidFill>
                    <a:schemeClr val="bg1"/>
                  </a:solidFill>
                  <a:latin typeface="+mn-ea"/>
                </a:rPr>
                <a:t>汇报人：丫头</a:t>
              </a:r>
            </a:p>
          </p:txBody>
        </p:sp>
        <p:sp>
          <p:nvSpPr>
            <p:cNvPr id="1660" name="time_151959">
              <a:extLst>
                <a:ext uri="{FF2B5EF4-FFF2-40B4-BE49-F238E27FC236}">
                  <a16:creationId xmlns:a16="http://schemas.microsoft.com/office/drawing/2014/main" id="{F0867273-1350-4C59-A125-A6CBA996D8F8}"/>
                </a:ext>
              </a:extLst>
            </p:cNvPr>
            <p:cNvSpPr/>
            <p:nvPr/>
          </p:nvSpPr>
          <p:spPr>
            <a:xfrm>
              <a:off x="938542" y="4044881"/>
              <a:ext cx="304843" cy="304786"/>
            </a:xfrm>
            <a:custGeom>
              <a:avLst/>
              <a:gdLst>
                <a:gd name="T0" fmla="*/ 5601 w 11203"/>
                <a:gd name="T1" fmla="*/ 0 h 11202"/>
                <a:gd name="T2" fmla="*/ 0 w 11203"/>
                <a:gd name="T3" fmla="*/ 5601 h 11202"/>
                <a:gd name="T4" fmla="*/ 5603 w 11203"/>
                <a:gd name="T5" fmla="*/ 11202 h 11202"/>
                <a:gd name="T6" fmla="*/ 11203 w 11203"/>
                <a:gd name="T7" fmla="*/ 5601 h 11202"/>
                <a:gd name="T8" fmla="*/ 5601 w 11203"/>
                <a:gd name="T9" fmla="*/ 0 h 11202"/>
                <a:gd name="T10" fmla="*/ 8403 w 11203"/>
                <a:gd name="T11" fmla="*/ 6218 h 11202"/>
                <a:gd name="T12" fmla="*/ 5429 w 11203"/>
                <a:gd name="T13" fmla="*/ 6218 h 11202"/>
                <a:gd name="T14" fmla="*/ 5250 w 11203"/>
                <a:gd name="T15" fmla="*/ 6182 h 11202"/>
                <a:gd name="T16" fmla="*/ 4970 w 11203"/>
                <a:gd name="T17" fmla="*/ 5760 h 11202"/>
                <a:gd name="T18" fmla="*/ 4970 w 11203"/>
                <a:gd name="T19" fmla="*/ 2786 h 11202"/>
                <a:gd name="T20" fmla="*/ 5429 w 11203"/>
                <a:gd name="T21" fmla="*/ 2327 h 11202"/>
                <a:gd name="T22" fmla="*/ 5889 w 11203"/>
                <a:gd name="T23" fmla="*/ 2786 h 11202"/>
                <a:gd name="T24" fmla="*/ 5889 w 11203"/>
                <a:gd name="T25" fmla="*/ 5301 h 11202"/>
                <a:gd name="T26" fmla="*/ 8404 w 11203"/>
                <a:gd name="T27" fmla="*/ 5301 h 11202"/>
                <a:gd name="T28" fmla="*/ 8863 w 11203"/>
                <a:gd name="T29" fmla="*/ 5760 h 11202"/>
                <a:gd name="T30" fmla="*/ 8403 w 11203"/>
                <a:gd name="T31" fmla="*/ 6218 h 1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03" h="11202">
                  <a:moveTo>
                    <a:pt x="5601" y="0"/>
                  </a:moveTo>
                  <a:cubicBezTo>
                    <a:pt x="2507" y="0"/>
                    <a:pt x="0" y="2507"/>
                    <a:pt x="0" y="5601"/>
                  </a:cubicBezTo>
                  <a:cubicBezTo>
                    <a:pt x="0" y="8695"/>
                    <a:pt x="2509" y="11202"/>
                    <a:pt x="5603" y="11202"/>
                  </a:cubicBezTo>
                  <a:cubicBezTo>
                    <a:pt x="8695" y="11202"/>
                    <a:pt x="11203" y="8695"/>
                    <a:pt x="11203" y="5601"/>
                  </a:cubicBezTo>
                  <a:cubicBezTo>
                    <a:pt x="11203" y="2507"/>
                    <a:pt x="8695" y="0"/>
                    <a:pt x="5601" y="0"/>
                  </a:cubicBezTo>
                  <a:close/>
                  <a:moveTo>
                    <a:pt x="8403" y="6218"/>
                  </a:moveTo>
                  <a:lnTo>
                    <a:pt x="5429" y="6218"/>
                  </a:lnTo>
                  <a:cubicBezTo>
                    <a:pt x="5366" y="6218"/>
                    <a:pt x="5305" y="6206"/>
                    <a:pt x="5250" y="6182"/>
                  </a:cubicBezTo>
                  <a:cubicBezTo>
                    <a:pt x="5085" y="6112"/>
                    <a:pt x="4970" y="5950"/>
                    <a:pt x="4970" y="5760"/>
                  </a:cubicBezTo>
                  <a:lnTo>
                    <a:pt x="4970" y="2786"/>
                  </a:lnTo>
                  <a:cubicBezTo>
                    <a:pt x="4970" y="2532"/>
                    <a:pt x="5175" y="2327"/>
                    <a:pt x="5429" y="2327"/>
                  </a:cubicBezTo>
                  <a:cubicBezTo>
                    <a:pt x="5683" y="2327"/>
                    <a:pt x="5889" y="2532"/>
                    <a:pt x="5889" y="2786"/>
                  </a:cubicBezTo>
                  <a:lnTo>
                    <a:pt x="5889" y="5301"/>
                  </a:lnTo>
                  <a:lnTo>
                    <a:pt x="8404" y="5301"/>
                  </a:lnTo>
                  <a:cubicBezTo>
                    <a:pt x="8657" y="5301"/>
                    <a:pt x="8863" y="5506"/>
                    <a:pt x="8863" y="5760"/>
                  </a:cubicBezTo>
                  <a:cubicBezTo>
                    <a:pt x="8863" y="6013"/>
                    <a:pt x="8656" y="6218"/>
                    <a:pt x="8403" y="621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chemeClr val="bg1"/>
                </a:solidFill>
              </a:endParaRPr>
            </a:p>
          </p:txBody>
        </p:sp>
        <p:grpSp>
          <p:nvGrpSpPr>
            <p:cNvPr id="1662" name="组合 1661">
              <a:extLst>
                <a:ext uri="{FF2B5EF4-FFF2-40B4-BE49-F238E27FC236}">
                  <a16:creationId xmlns:a16="http://schemas.microsoft.com/office/drawing/2014/main" id="{B19B2614-4412-4118-8F7E-A88B8D92EE85}"/>
                </a:ext>
              </a:extLst>
            </p:cNvPr>
            <p:cNvGrpSpPr/>
            <p:nvPr/>
          </p:nvGrpSpPr>
          <p:grpSpPr>
            <a:xfrm>
              <a:off x="4309593" y="4028084"/>
              <a:ext cx="250266" cy="314164"/>
              <a:chOff x="14241" y="8383"/>
              <a:chExt cx="611" cy="767"/>
            </a:xfrm>
            <a:solidFill>
              <a:schemeClr val="bg1"/>
            </a:solidFill>
          </p:grpSpPr>
          <p:sp>
            <p:nvSpPr>
              <p:cNvPr id="1663" name="任意多边形: 形状 1662">
                <a:extLst>
                  <a:ext uri="{FF2B5EF4-FFF2-40B4-BE49-F238E27FC236}">
                    <a16:creationId xmlns:a16="http://schemas.microsoft.com/office/drawing/2014/main" id="{491CA169-D39B-4BD0-BE10-4EFB222C8BA9}"/>
                  </a:ext>
                </a:extLst>
              </p:cNvPr>
              <p:cNvSpPr/>
              <p:nvPr/>
            </p:nvSpPr>
            <p:spPr>
              <a:xfrm>
                <a:off x="14241" y="8792"/>
                <a:ext cx="611" cy="358"/>
              </a:xfrm>
              <a:custGeom>
                <a:avLst/>
                <a:gdLst>
                  <a:gd name="connsiteX0" fmla="*/ 302460 w 388183"/>
                  <a:gd name="connsiteY0" fmla="*/ 695 h 227520"/>
                  <a:gd name="connsiteX1" fmla="*/ 298600 w 388183"/>
                  <a:gd name="connsiteY1" fmla="*/ 4141 h 227520"/>
                  <a:gd name="connsiteX2" fmla="*/ 294533 w 388183"/>
                  <a:gd name="connsiteY2" fmla="*/ 7450 h 227520"/>
                  <a:gd name="connsiteX3" fmla="*/ 285849 w 388183"/>
                  <a:gd name="connsiteY3" fmla="*/ 13929 h 227520"/>
                  <a:gd name="connsiteX4" fmla="*/ 224713 w 388183"/>
                  <a:gd name="connsiteY4" fmla="*/ 139578 h 227520"/>
                  <a:gd name="connsiteX5" fmla="*/ 212513 w 388183"/>
                  <a:gd name="connsiteY5" fmla="*/ 67207 h 227520"/>
                  <a:gd name="connsiteX6" fmla="*/ 230640 w 388183"/>
                  <a:gd name="connsiteY6" fmla="*/ 38190 h 227520"/>
                  <a:gd name="connsiteX7" fmla="*/ 223748 w 388183"/>
                  <a:gd name="connsiteY7" fmla="*/ 39500 h 227520"/>
                  <a:gd name="connsiteX8" fmla="*/ 206379 w 388183"/>
                  <a:gd name="connsiteY8" fmla="*/ 41567 h 227520"/>
                  <a:gd name="connsiteX9" fmla="*/ 196592 w 388183"/>
                  <a:gd name="connsiteY9" fmla="*/ 41912 h 227520"/>
                  <a:gd name="connsiteX10" fmla="*/ 160130 w 388183"/>
                  <a:gd name="connsiteY10" fmla="*/ 37570 h 227520"/>
                  <a:gd name="connsiteX11" fmla="*/ 178534 w 388183"/>
                  <a:gd name="connsiteY11" fmla="*/ 67276 h 227520"/>
                  <a:gd name="connsiteX12" fmla="*/ 167023 w 388183"/>
                  <a:gd name="connsiteY12" fmla="*/ 140888 h 227520"/>
                  <a:gd name="connsiteX13" fmla="*/ 99821 w 388183"/>
                  <a:gd name="connsiteY13" fmla="*/ 7794 h 227520"/>
                  <a:gd name="connsiteX14" fmla="*/ 90792 w 388183"/>
                  <a:gd name="connsiteY14" fmla="*/ -63 h 227520"/>
                  <a:gd name="connsiteX15" fmla="*/ 89552 w 388183"/>
                  <a:gd name="connsiteY15" fmla="*/ 1040 h 227520"/>
                  <a:gd name="connsiteX16" fmla="*/ -50 w 388183"/>
                  <a:gd name="connsiteY16" fmla="*/ 222564 h 227520"/>
                  <a:gd name="connsiteX17" fmla="*/ -50 w 388183"/>
                  <a:gd name="connsiteY17" fmla="*/ 227457 h 227520"/>
                  <a:gd name="connsiteX18" fmla="*/ 388133 w 388183"/>
                  <a:gd name="connsiteY18" fmla="*/ 227457 h 227520"/>
                  <a:gd name="connsiteX19" fmla="*/ 388133 w 388183"/>
                  <a:gd name="connsiteY19" fmla="*/ 222288 h 227520"/>
                  <a:gd name="connsiteX20" fmla="*/ 302460 w 388183"/>
                  <a:gd name="connsiteY20" fmla="*/ 695 h 2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8183" h="227520">
                    <a:moveTo>
                      <a:pt x="302460" y="695"/>
                    </a:moveTo>
                    <a:lnTo>
                      <a:pt x="298600" y="4141"/>
                    </a:lnTo>
                    <a:lnTo>
                      <a:pt x="294533" y="7450"/>
                    </a:lnTo>
                    <a:cubicBezTo>
                      <a:pt x="291707" y="9724"/>
                      <a:pt x="288813" y="11861"/>
                      <a:pt x="285849" y="13929"/>
                    </a:cubicBezTo>
                    <a:lnTo>
                      <a:pt x="224713" y="139578"/>
                    </a:lnTo>
                    <a:lnTo>
                      <a:pt x="212513" y="67207"/>
                    </a:lnTo>
                    <a:lnTo>
                      <a:pt x="230640" y="38190"/>
                    </a:lnTo>
                    <a:lnTo>
                      <a:pt x="223748" y="39500"/>
                    </a:lnTo>
                    <a:cubicBezTo>
                      <a:pt x="218027" y="40499"/>
                      <a:pt x="212169" y="41195"/>
                      <a:pt x="206379" y="41567"/>
                    </a:cubicBezTo>
                    <a:cubicBezTo>
                      <a:pt x="203139" y="41567"/>
                      <a:pt x="199900" y="41912"/>
                      <a:pt x="196592" y="41912"/>
                    </a:cubicBezTo>
                    <a:cubicBezTo>
                      <a:pt x="184323" y="41877"/>
                      <a:pt x="172054" y="40423"/>
                      <a:pt x="160130" y="37570"/>
                    </a:cubicBezTo>
                    <a:lnTo>
                      <a:pt x="178534" y="67276"/>
                    </a:lnTo>
                    <a:lnTo>
                      <a:pt x="167023" y="140888"/>
                    </a:lnTo>
                    <a:lnTo>
                      <a:pt x="99821" y="7794"/>
                    </a:lnTo>
                    <a:cubicBezTo>
                      <a:pt x="96720" y="5313"/>
                      <a:pt x="93687" y="2694"/>
                      <a:pt x="90792" y="-63"/>
                    </a:cubicBezTo>
                    <a:lnTo>
                      <a:pt x="89552" y="1040"/>
                    </a:lnTo>
                    <a:cubicBezTo>
                      <a:pt x="-1153" y="79476"/>
                      <a:pt x="-50" y="216774"/>
                      <a:pt x="-50" y="222564"/>
                    </a:cubicBezTo>
                    <a:lnTo>
                      <a:pt x="-50" y="227457"/>
                    </a:lnTo>
                    <a:lnTo>
                      <a:pt x="388133" y="227457"/>
                    </a:lnTo>
                    <a:lnTo>
                      <a:pt x="388133" y="222288"/>
                    </a:lnTo>
                    <a:cubicBezTo>
                      <a:pt x="381447" y="63692"/>
                      <a:pt x="318037" y="11309"/>
                      <a:pt x="302460" y="695"/>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4" name="任意多边形: 形状 1663">
                <a:extLst>
                  <a:ext uri="{FF2B5EF4-FFF2-40B4-BE49-F238E27FC236}">
                    <a16:creationId xmlns:a16="http://schemas.microsoft.com/office/drawing/2014/main" id="{9E2604D6-BE3F-4325-AE1D-F13CBDD11939}"/>
                  </a:ext>
                </a:extLst>
              </p:cNvPr>
              <p:cNvSpPr/>
              <p:nvPr/>
            </p:nvSpPr>
            <p:spPr>
              <a:xfrm>
                <a:off x="14321" y="8383"/>
                <a:ext cx="459" cy="459"/>
              </a:xfrm>
              <a:custGeom>
                <a:avLst/>
                <a:gdLst>
                  <a:gd name="connsiteX0" fmla="*/ 145655 w 291412"/>
                  <a:gd name="connsiteY0" fmla="*/ -63 h 291413"/>
                  <a:gd name="connsiteX1" fmla="*/ -51 w 291412"/>
                  <a:gd name="connsiteY1" fmla="*/ 145643 h 291413"/>
                  <a:gd name="connsiteX2" fmla="*/ 145655 w 291412"/>
                  <a:gd name="connsiteY2" fmla="*/ 291350 h 291413"/>
                  <a:gd name="connsiteX3" fmla="*/ 291362 w 291412"/>
                  <a:gd name="connsiteY3" fmla="*/ 145643 h 291413"/>
                  <a:gd name="connsiteX4" fmla="*/ 145655 w 291412"/>
                  <a:gd name="connsiteY4" fmla="*/ -63 h 29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12" h="291413">
                    <a:moveTo>
                      <a:pt x="145655" y="-63"/>
                    </a:moveTo>
                    <a:cubicBezTo>
                      <a:pt x="65151" y="-63"/>
                      <a:pt x="-51" y="65174"/>
                      <a:pt x="-51" y="145643"/>
                    </a:cubicBezTo>
                    <a:cubicBezTo>
                      <a:pt x="-51" y="226113"/>
                      <a:pt x="65151" y="291350"/>
                      <a:pt x="145655" y="291350"/>
                    </a:cubicBezTo>
                    <a:cubicBezTo>
                      <a:pt x="226159" y="291350"/>
                      <a:pt x="291362" y="226113"/>
                      <a:pt x="291362" y="145643"/>
                    </a:cubicBezTo>
                    <a:cubicBezTo>
                      <a:pt x="291224" y="65222"/>
                      <a:pt x="226090" y="54"/>
                      <a:pt x="145655" y="-6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21" name="组合 20">
            <a:extLst>
              <a:ext uri="{FF2B5EF4-FFF2-40B4-BE49-F238E27FC236}">
                <a16:creationId xmlns:a16="http://schemas.microsoft.com/office/drawing/2014/main" id="{2FD88077-4BE4-4B5B-B23A-FF3C3D827194}"/>
              </a:ext>
            </a:extLst>
          </p:cNvPr>
          <p:cNvGrpSpPr/>
          <p:nvPr/>
        </p:nvGrpSpPr>
        <p:grpSpPr>
          <a:xfrm>
            <a:off x="972252" y="5461313"/>
            <a:ext cx="5837030" cy="357938"/>
            <a:chOff x="972252" y="5613713"/>
            <a:chExt cx="5837030" cy="357938"/>
          </a:xfrm>
        </p:grpSpPr>
        <p:sp>
          <p:nvSpPr>
            <p:cNvPr id="17" name="文本框 16">
              <a:extLst>
                <a:ext uri="{FF2B5EF4-FFF2-40B4-BE49-F238E27FC236}">
                  <a16:creationId xmlns:a16="http://schemas.microsoft.com/office/drawing/2014/main" id="{77DE10B3-3D00-4DFF-8501-3C52BD59E5DF}"/>
                </a:ext>
              </a:extLst>
            </p:cNvPr>
            <p:cNvSpPr txBox="1"/>
            <p:nvPr/>
          </p:nvSpPr>
          <p:spPr>
            <a:xfrm>
              <a:off x="1288677" y="5633097"/>
              <a:ext cx="5520605" cy="338554"/>
            </a:xfrm>
            <a:prstGeom prst="rect">
              <a:avLst/>
            </a:prstGeom>
            <a:noFill/>
          </p:spPr>
          <p:txBody>
            <a:bodyPr wrap="square" rtlCol="0">
              <a:spAutoFit/>
            </a:bodyPr>
            <a:lstStyle/>
            <a:p>
              <a:pPr algn="l" rtl="0"/>
              <a:r>
                <a:rPr lang="en-US" altLang="zh-CN" sz="1600" i="1" dirty="0">
                  <a:solidFill>
                    <a:schemeClr val="accent2"/>
                  </a:solidFill>
                  <a:latin typeface="+mj-ea"/>
                  <a:ea typeface="+mj-ea"/>
                </a:rPr>
                <a:t>D</a:t>
              </a:r>
              <a:r>
                <a:rPr lang="en-US" altLang="zh-CN" sz="1600" i="1" dirty="0">
                  <a:solidFill>
                    <a:schemeClr val="bg1"/>
                  </a:solidFill>
                  <a:latin typeface="+mj-ea"/>
                  <a:ea typeface="+mj-ea"/>
                </a:rPr>
                <a:t>ark</a:t>
              </a:r>
              <a:r>
                <a:rPr lang="en-US" altLang="zh-CN" sz="1600" i="1" dirty="0">
                  <a:latin typeface="+mj-ea"/>
                  <a:ea typeface="+mj-ea"/>
                </a:rPr>
                <a:t>  </a:t>
              </a:r>
              <a:r>
                <a:rPr lang="en-US" altLang="zh-CN" sz="1600" i="1" dirty="0">
                  <a:solidFill>
                    <a:schemeClr val="accent2"/>
                  </a:solidFill>
                  <a:latin typeface="+mj-ea"/>
                  <a:ea typeface="+mj-ea"/>
                </a:rPr>
                <a:t>B</a:t>
              </a:r>
              <a:r>
                <a:rPr lang="en-US" altLang="zh-CN" sz="1600" i="1" dirty="0">
                  <a:solidFill>
                    <a:schemeClr val="bg1"/>
                  </a:solidFill>
                  <a:latin typeface="+mj-ea"/>
                  <a:ea typeface="+mj-ea"/>
                </a:rPr>
                <a:t>lue    .   </a:t>
              </a:r>
              <a:r>
                <a:rPr lang="en-US" altLang="zh-CN" sz="1600" i="1" dirty="0">
                  <a:solidFill>
                    <a:schemeClr val="accent2"/>
                  </a:solidFill>
                  <a:latin typeface="+mj-ea"/>
                  <a:ea typeface="+mj-ea"/>
                </a:rPr>
                <a:t>B</a:t>
              </a:r>
              <a:r>
                <a:rPr lang="en-US" altLang="zh-CN" sz="1600" i="1" dirty="0">
                  <a:solidFill>
                    <a:schemeClr val="bg1"/>
                  </a:solidFill>
                  <a:latin typeface="+mj-ea"/>
                  <a:ea typeface="+mj-ea"/>
                </a:rPr>
                <a:t>right  </a:t>
              </a:r>
              <a:r>
                <a:rPr lang="en-US" altLang="zh-CN" sz="1600" i="1" dirty="0">
                  <a:solidFill>
                    <a:schemeClr val="accent2"/>
                  </a:solidFill>
                  <a:latin typeface="+mj-ea"/>
                  <a:ea typeface="+mj-ea"/>
                </a:rPr>
                <a:t>c</a:t>
              </a:r>
              <a:r>
                <a:rPr lang="en-US" altLang="zh-CN" sz="1600" i="1" dirty="0">
                  <a:solidFill>
                    <a:schemeClr val="bg1"/>
                  </a:solidFill>
                  <a:latin typeface="+mj-ea"/>
                  <a:ea typeface="+mj-ea"/>
                </a:rPr>
                <a:t>olor   .   </a:t>
              </a:r>
              <a:r>
                <a:rPr lang="en-US" altLang="zh-CN" sz="1600" b="0" i="1" dirty="0">
                  <a:solidFill>
                    <a:schemeClr val="accent2"/>
                  </a:solidFill>
                  <a:effectLst/>
                  <a:latin typeface="+mj-ea"/>
                  <a:ea typeface="+mj-ea"/>
                </a:rPr>
                <a:t>B</a:t>
              </a:r>
              <a:r>
                <a:rPr lang="en-US" altLang="zh-CN" sz="1600" b="0" i="1" dirty="0">
                  <a:solidFill>
                    <a:schemeClr val="bg1"/>
                  </a:solidFill>
                  <a:effectLst/>
                  <a:latin typeface="+mj-ea"/>
                  <a:ea typeface="+mj-ea"/>
                </a:rPr>
                <a:t>usiness</a:t>
              </a:r>
            </a:p>
          </p:txBody>
        </p:sp>
        <p:sp>
          <p:nvSpPr>
            <p:cNvPr id="1682" name="任意多边形: 形状 1681">
              <a:extLst>
                <a:ext uri="{FF2B5EF4-FFF2-40B4-BE49-F238E27FC236}">
                  <a16:creationId xmlns:a16="http://schemas.microsoft.com/office/drawing/2014/main" id="{68C4A701-5D5E-42C3-A3EC-7918378090B9}"/>
                </a:ext>
              </a:extLst>
            </p:cNvPr>
            <p:cNvSpPr/>
            <p:nvPr/>
          </p:nvSpPr>
          <p:spPr>
            <a:xfrm>
              <a:off x="972252" y="5613713"/>
              <a:ext cx="261821" cy="327166"/>
            </a:xfrm>
            <a:custGeom>
              <a:avLst/>
              <a:gdLst>
                <a:gd name="connsiteX0" fmla="*/ 316382 w 355445"/>
                <a:gd name="connsiteY0" fmla="*/ 178804 h 444157"/>
                <a:gd name="connsiteX1" fmla="*/ 305837 w 355445"/>
                <a:gd name="connsiteY1" fmla="*/ 178804 h 444157"/>
                <a:gd name="connsiteX2" fmla="*/ 305837 w 355445"/>
                <a:gd name="connsiteY2" fmla="*/ 131108 h 444157"/>
                <a:gd name="connsiteX3" fmla="*/ 180642 w 355445"/>
                <a:gd name="connsiteY3" fmla="*/ -28 h 444157"/>
                <a:gd name="connsiteX4" fmla="*/ 49506 w 355445"/>
                <a:gd name="connsiteY4" fmla="*/ 125166 h 444157"/>
                <a:gd name="connsiteX5" fmla="*/ 49506 w 355445"/>
                <a:gd name="connsiteY5" fmla="*/ 131108 h 444157"/>
                <a:gd name="connsiteX6" fmla="*/ 49506 w 355445"/>
                <a:gd name="connsiteY6" fmla="*/ 178804 h 444157"/>
                <a:gd name="connsiteX7" fmla="*/ 38961 w 355445"/>
                <a:gd name="connsiteY7" fmla="*/ 178804 h 444157"/>
                <a:gd name="connsiteX8" fmla="*/ -51 w 355445"/>
                <a:gd name="connsiteY8" fmla="*/ 218091 h 444157"/>
                <a:gd name="connsiteX9" fmla="*/ -51 w 355445"/>
                <a:gd name="connsiteY9" fmla="*/ 218159 h 444157"/>
                <a:gd name="connsiteX10" fmla="*/ -51 w 355445"/>
                <a:gd name="connsiteY10" fmla="*/ 404807 h 444157"/>
                <a:gd name="connsiteX11" fmla="*/ 38961 w 355445"/>
                <a:gd name="connsiteY11" fmla="*/ 444094 h 444157"/>
                <a:gd name="connsiteX12" fmla="*/ 38961 w 355445"/>
                <a:gd name="connsiteY12" fmla="*/ 444094 h 444157"/>
                <a:gd name="connsiteX13" fmla="*/ 316382 w 355445"/>
                <a:gd name="connsiteY13" fmla="*/ 444094 h 444157"/>
                <a:gd name="connsiteX14" fmla="*/ 355394 w 355445"/>
                <a:gd name="connsiteY14" fmla="*/ 404807 h 444157"/>
                <a:gd name="connsiteX15" fmla="*/ 355394 w 355445"/>
                <a:gd name="connsiteY15" fmla="*/ 404807 h 444157"/>
                <a:gd name="connsiteX16" fmla="*/ 355394 w 355445"/>
                <a:gd name="connsiteY16" fmla="*/ 218159 h 444157"/>
                <a:gd name="connsiteX17" fmla="*/ 316451 w 355445"/>
                <a:gd name="connsiteY17" fmla="*/ 178804 h 444157"/>
                <a:gd name="connsiteX18" fmla="*/ 316382 w 355445"/>
                <a:gd name="connsiteY18" fmla="*/ 178804 h 444157"/>
                <a:gd name="connsiteX19" fmla="*/ 194041 w 355445"/>
                <a:gd name="connsiteY19" fmla="*/ 314034 h 444157"/>
                <a:gd name="connsiteX20" fmla="*/ 194041 w 355445"/>
                <a:gd name="connsiteY20" fmla="*/ 338433 h 444157"/>
                <a:gd name="connsiteX21" fmla="*/ 187148 w 355445"/>
                <a:gd name="connsiteY21" fmla="*/ 344981 h 444157"/>
                <a:gd name="connsiteX22" fmla="*/ 167505 w 355445"/>
                <a:gd name="connsiteY22" fmla="*/ 344981 h 444157"/>
                <a:gd name="connsiteX23" fmla="*/ 160957 w 355445"/>
                <a:gd name="connsiteY23" fmla="*/ 338433 h 444157"/>
                <a:gd name="connsiteX24" fmla="*/ 160957 w 355445"/>
                <a:gd name="connsiteY24" fmla="*/ 314034 h 444157"/>
                <a:gd name="connsiteX25" fmla="*/ 150577 w 355445"/>
                <a:gd name="connsiteY25" fmla="*/ 270914 h 444157"/>
                <a:gd name="connsiteX26" fmla="*/ 193696 w 355445"/>
                <a:gd name="connsiteY26" fmla="*/ 260534 h 444157"/>
                <a:gd name="connsiteX27" fmla="*/ 204076 w 355445"/>
                <a:gd name="connsiteY27" fmla="*/ 303654 h 444157"/>
                <a:gd name="connsiteX28" fmla="*/ 193696 w 355445"/>
                <a:gd name="connsiteY28" fmla="*/ 314034 h 444157"/>
                <a:gd name="connsiteX29" fmla="*/ 249663 w 355445"/>
                <a:gd name="connsiteY29" fmla="*/ 178804 h 444157"/>
                <a:gd name="connsiteX30" fmla="*/ 105680 w 355445"/>
                <a:gd name="connsiteY30" fmla="*/ 178804 h 444157"/>
                <a:gd name="connsiteX31" fmla="*/ 105680 w 355445"/>
                <a:gd name="connsiteY31" fmla="*/ 131108 h 444157"/>
                <a:gd name="connsiteX32" fmla="*/ 175445 w 355445"/>
                <a:gd name="connsiteY32" fmla="*/ 56890 h 444157"/>
                <a:gd name="connsiteX33" fmla="*/ 249663 w 355445"/>
                <a:gd name="connsiteY33" fmla="*/ 126655 h 444157"/>
                <a:gd name="connsiteX34" fmla="*/ 249663 w 355445"/>
                <a:gd name="connsiteY34" fmla="*/ 131108 h 44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5445" h="444157">
                  <a:moveTo>
                    <a:pt x="316382" y="178804"/>
                  </a:moveTo>
                  <a:lnTo>
                    <a:pt x="305837" y="178804"/>
                  </a:lnTo>
                  <a:lnTo>
                    <a:pt x="305837" y="131108"/>
                  </a:lnTo>
                  <a:cubicBezTo>
                    <a:pt x="307477" y="60322"/>
                    <a:pt x="251428" y="1612"/>
                    <a:pt x="180642" y="-28"/>
                  </a:cubicBezTo>
                  <a:cubicBezTo>
                    <a:pt x="109863" y="-1669"/>
                    <a:pt x="51146" y="54381"/>
                    <a:pt x="49506" y="125166"/>
                  </a:cubicBezTo>
                  <a:cubicBezTo>
                    <a:pt x="49458" y="127145"/>
                    <a:pt x="49458" y="129129"/>
                    <a:pt x="49506" y="131108"/>
                  </a:cubicBezTo>
                  <a:lnTo>
                    <a:pt x="49506" y="178804"/>
                  </a:lnTo>
                  <a:lnTo>
                    <a:pt x="38961" y="178804"/>
                  </a:lnTo>
                  <a:cubicBezTo>
                    <a:pt x="17339" y="178879"/>
                    <a:pt x="-127" y="196469"/>
                    <a:pt x="-51" y="218091"/>
                  </a:cubicBezTo>
                  <a:cubicBezTo>
                    <a:pt x="-51" y="218111"/>
                    <a:pt x="-51" y="218139"/>
                    <a:pt x="-51" y="218159"/>
                  </a:cubicBezTo>
                  <a:lnTo>
                    <a:pt x="-51" y="404807"/>
                  </a:lnTo>
                  <a:cubicBezTo>
                    <a:pt x="-127" y="426429"/>
                    <a:pt x="17339" y="444019"/>
                    <a:pt x="38961" y="444094"/>
                  </a:cubicBezTo>
                  <a:cubicBezTo>
                    <a:pt x="38961" y="444094"/>
                    <a:pt x="38961" y="444094"/>
                    <a:pt x="38961" y="444094"/>
                  </a:cubicBezTo>
                  <a:lnTo>
                    <a:pt x="316382" y="444094"/>
                  </a:lnTo>
                  <a:cubicBezTo>
                    <a:pt x="338004" y="444019"/>
                    <a:pt x="355469" y="426429"/>
                    <a:pt x="355394" y="404807"/>
                  </a:cubicBezTo>
                  <a:cubicBezTo>
                    <a:pt x="355394" y="404807"/>
                    <a:pt x="355394" y="404807"/>
                    <a:pt x="355394" y="404807"/>
                  </a:cubicBezTo>
                  <a:lnTo>
                    <a:pt x="355394" y="218159"/>
                  </a:lnTo>
                  <a:cubicBezTo>
                    <a:pt x="355511" y="196538"/>
                    <a:pt x="338073" y="178920"/>
                    <a:pt x="316451" y="178804"/>
                  </a:cubicBezTo>
                  <a:cubicBezTo>
                    <a:pt x="316430" y="178804"/>
                    <a:pt x="316403" y="178804"/>
                    <a:pt x="316382" y="178804"/>
                  </a:cubicBezTo>
                  <a:close/>
                  <a:moveTo>
                    <a:pt x="194041" y="314034"/>
                  </a:moveTo>
                  <a:lnTo>
                    <a:pt x="194041" y="338433"/>
                  </a:lnTo>
                  <a:cubicBezTo>
                    <a:pt x="193855" y="342107"/>
                    <a:pt x="190822" y="344987"/>
                    <a:pt x="187148" y="344981"/>
                  </a:cubicBezTo>
                  <a:lnTo>
                    <a:pt x="167505" y="344981"/>
                  </a:lnTo>
                  <a:cubicBezTo>
                    <a:pt x="163962" y="344808"/>
                    <a:pt x="161129" y="341976"/>
                    <a:pt x="160957" y="338433"/>
                  </a:cubicBezTo>
                  <a:lnTo>
                    <a:pt x="160957" y="314034"/>
                  </a:lnTo>
                  <a:cubicBezTo>
                    <a:pt x="146187" y="304991"/>
                    <a:pt x="141534" y="285685"/>
                    <a:pt x="150577" y="270914"/>
                  </a:cubicBezTo>
                  <a:cubicBezTo>
                    <a:pt x="159620" y="256144"/>
                    <a:pt x="178926" y="251491"/>
                    <a:pt x="193696" y="260534"/>
                  </a:cubicBezTo>
                  <a:cubicBezTo>
                    <a:pt x="208467" y="269577"/>
                    <a:pt x="213119" y="288883"/>
                    <a:pt x="204076" y="303654"/>
                  </a:cubicBezTo>
                  <a:cubicBezTo>
                    <a:pt x="201485" y="307885"/>
                    <a:pt x="197928" y="311442"/>
                    <a:pt x="193696" y="314034"/>
                  </a:cubicBezTo>
                  <a:close/>
                  <a:moveTo>
                    <a:pt x="249663" y="178804"/>
                  </a:moveTo>
                  <a:lnTo>
                    <a:pt x="105680" y="178804"/>
                  </a:lnTo>
                  <a:lnTo>
                    <a:pt x="105680" y="131108"/>
                  </a:lnTo>
                  <a:cubicBezTo>
                    <a:pt x="104446" y="91345"/>
                    <a:pt x="135682" y="58116"/>
                    <a:pt x="175445" y="56890"/>
                  </a:cubicBezTo>
                  <a:cubicBezTo>
                    <a:pt x="215201" y="55656"/>
                    <a:pt x="248429" y="86892"/>
                    <a:pt x="249663" y="126655"/>
                  </a:cubicBezTo>
                  <a:cubicBezTo>
                    <a:pt x="249711" y="128137"/>
                    <a:pt x="249711" y="129626"/>
                    <a:pt x="249663" y="131108"/>
                  </a:cubicBez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600"/>
            </a:p>
          </p:txBody>
        </p:sp>
      </p:grpSp>
      <p:cxnSp>
        <p:nvCxnSpPr>
          <p:cNvPr id="20" name="直接连接符 19">
            <a:extLst>
              <a:ext uri="{FF2B5EF4-FFF2-40B4-BE49-F238E27FC236}">
                <a16:creationId xmlns:a16="http://schemas.microsoft.com/office/drawing/2014/main" id="{9738451F-B151-4245-AFF4-AC0E0AF2A3CB}"/>
              </a:ext>
            </a:extLst>
          </p:cNvPr>
          <p:cNvCxnSpPr>
            <a:cxnSpLocks/>
          </p:cNvCxnSpPr>
          <p:nvPr/>
        </p:nvCxnSpPr>
        <p:spPr>
          <a:xfrm>
            <a:off x="911225" y="4391025"/>
            <a:ext cx="983355" cy="0"/>
          </a:xfrm>
          <a:prstGeom prst="line">
            <a:avLst/>
          </a:prstGeom>
          <a:ln w="57150">
            <a:solidFill>
              <a:schemeClr val="accent3">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4" name="图形 13">
            <a:extLst>
              <a:ext uri="{FF2B5EF4-FFF2-40B4-BE49-F238E27FC236}">
                <a16:creationId xmlns:a16="http://schemas.microsoft.com/office/drawing/2014/main" id="{82CEC747-6791-460D-92E5-DFAA49F006DC}"/>
              </a:ext>
            </a:extLst>
          </p:cNvPr>
          <p:cNvPicPr>
            <a:picLocks noChangeAspect="1"/>
          </p:cNvPicPr>
          <p:nvPr/>
        </p:nvPicPr>
        <p:blipFill>
          <a:blip r:embed="rId3">
            <a:lum bright="100000"/>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26908" y="384048"/>
            <a:ext cx="583522" cy="228912"/>
          </a:xfrm>
          <a:prstGeom prst="rect">
            <a:avLst/>
          </a:prstGeom>
        </p:spPr>
      </p:pic>
    </p:spTree>
    <p:custDataLst>
      <p:tags r:id="rId1"/>
    </p:custDataLst>
    <p:extLst>
      <p:ext uri="{BB962C8B-B14F-4D97-AF65-F5344CB8AC3E}">
        <p14:creationId xmlns:p14="http://schemas.microsoft.com/office/powerpoint/2010/main" val="34360083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亮点经验</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Experience</a:t>
            </a:r>
          </a:p>
        </p:txBody>
      </p:sp>
      <p:grpSp>
        <p:nvGrpSpPr>
          <p:cNvPr id="133" name="组合 132">
            <a:extLst>
              <a:ext uri="{FF2B5EF4-FFF2-40B4-BE49-F238E27FC236}">
                <a16:creationId xmlns:a16="http://schemas.microsoft.com/office/drawing/2014/main" id="{4519F92D-8C57-4A98-A011-737E2AF10670}"/>
              </a:ext>
            </a:extLst>
          </p:cNvPr>
          <p:cNvGrpSpPr/>
          <p:nvPr/>
        </p:nvGrpSpPr>
        <p:grpSpPr>
          <a:xfrm>
            <a:off x="1229255" y="1798031"/>
            <a:ext cx="9714440" cy="3646307"/>
            <a:chOff x="1153553" y="1788506"/>
            <a:chExt cx="9714440" cy="3646307"/>
          </a:xfrm>
        </p:grpSpPr>
        <p:cxnSp>
          <p:nvCxnSpPr>
            <p:cNvPr id="41" name="直接连接符 40">
              <a:extLst>
                <a:ext uri="{FF2B5EF4-FFF2-40B4-BE49-F238E27FC236}">
                  <a16:creationId xmlns:a16="http://schemas.microsoft.com/office/drawing/2014/main" id="{6A6A373F-1064-4620-A94B-5C7EA4A42C64}"/>
                </a:ext>
              </a:extLst>
            </p:cNvPr>
            <p:cNvCxnSpPr>
              <a:cxnSpLocks/>
            </p:cNvCxnSpPr>
            <p:nvPr/>
          </p:nvCxnSpPr>
          <p:spPr>
            <a:xfrm>
              <a:off x="4399702" y="3675246"/>
              <a:ext cx="0" cy="1683367"/>
            </a:xfrm>
            <a:prstGeom prst="line">
              <a:avLst/>
            </a:prstGeom>
            <a:noFill/>
            <a:ln w="3175" cap="rnd" cmpd="sng" algn="ctr">
              <a:solidFill>
                <a:sysClr val="window" lastClr="FFFFFF">
                  <a:lumMod val="75000"/>
                </a:sysClr>
              </a:solidFill>
              <a:prstDash val="solid"/>
              <a:round/>
            </a:ln>
            <a:effectLst/>
          </p:spPr>
        </p:cxnSp>
        <p:sp>
          <p:nvSpPr>
            <p:cNvPr id="95" name="矩形: 圆角 94">
              <a:extLst>
                <a:ext uri="{FF2B5EF4-FFF2-40B4-BE49-F238E27FC236}">
                  <a16:creationId xmlns:a16="http://schemas.microsoft.com/office/drawing/2014/main" id="{AA5BD78F-0722-4818-88D9-13B233F8ED84}"/>
                </a:ext>
              </a:extLst>
            </p:cNvPr>
            <p:cNvSpPr/>
            <p:nvPr/>
          </p:nvSpPr>
          <p:spPr>
            <a:xfrm>
              <a:off x="1958794" y="3464293"/>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Group 36">
              <a:extLst>
                <a:ext uri="{FF2B5EF4-FFF2-40B4-BE49-F238E27FC236}">
                  <a16:creationId xmlns:a16="http://schemas.microsoft.com/office/drawing/2014/main" id="{1ACDA628-ACBB-416B-A141-44D5D5D4BD13}"/>
                </a:ext>
              </a:extLst>
            </p:cNvPr>
            <p:cNvGrpSpPr/>
            <p:nvPr/>
          </p:nvGrpSpPr>
          <p:grpSpPr>
            <a:xfrm>
              <a:off x="2133588" y="5197140"/>
              <a:ext cx="1401409" cy="237673"/>
              <a:chOff x="4723998" y="4685743"/>
              <a:chExt cx="636811" cy="108000"/>
            </a:xfrm>
            <a:solidFill>
              <a:srgbClr val="DCDEE3"/>
            </a:solidFill>
          </p:grpSpPr>
          <p:sp>
            <p:nvSpPr>
              <p:cNvPr id="56" name="Freeform 375">
                <a:extLst>
                  <a:ext uri="{FF2B5EF4-FFF2-40B4-BE49-F238E27FC236}">
                    <a16:creationId xmlns:a16="http://schemas.microsoft.com/office/drawing/2014/main" id="{C0D55B35-34BF-4953-8DED-C20F811600EE}"/>
                  </a:ext>
                </a:extLst>
              </p:cNvPr>
              <p:cNvSpPr>
                <a:spLocks noChangeAspect="1"/>
              </p:cNvSpPr>
              <p:nvPr/>
            </p:nvSpPr>
            <p:spPr bwMode="auto">
              <a:xfrm>
                <a:off x="4984552"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59" name="Freeform 375">
                <a:extLst>
                  <a:ext uri="{FF2B5EF4-FFF2-40B4-BE49-F238E27FC236}">
                    <a16:creationId xmlns:a16="http://schemas.microsoft.com/office/drawing/2014/main" id="{4BA2763B-32F8-40A2-B483-4931881E3FF4}"/>
                  </a:ext>
                </a:extLst>
              </p:cNvPr>
              <p:cNvSpPr>
                <a:spLocks noChangeAspect="1"/>
              </p:cNvSpPr>
              <p:nvPr/>
            </p:nvSpPr>
            <p:spPr bwMode="auto">
              <a:xfrm>
                <a:off x="5114953"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61" name="Freeform 375">
                <a:extLst>
                  <a:ext uri="{FF2B5EF4-FFF2-40B4-BE49-F238E27FC236}">
                    <a16:creationId xmlns:a16="http://schemas.microsoft.com/office/drawing/2014/main" id="{FAA407CC-506E-4579-A917-193D3D3DE3C9}"/>
                  </a:ext>
                </a:extLst>
              </p:cNvPr>
              <p:cNvSpPr>
                <a:spLocks noChangeAspect="1"/>
              </p:cNvSpPr>
              <p:nvPr/>
            </p:nvSpPr>
            <p:spPr bwMode="auto">
              <a:xfrm>
                <a:off x="4854399"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62" name="Freeform 375">
                <a:extLst>
                  <a:ext uri="{FF2B5EF4-FFF2-40B4-BE49-F238E27FC236}">
                    <a16:creationId xmlns:a16="http://schemas.microsoft.com/office/drawing/2014/main" id="{9CF0CF93-B61C-42EB-BAB0-2F267DB27A58}"/>
                  </a:ext>
                </a:extLst>
              </p:cNvPr>
              <p:cNvSpPr>
                <a:spLocks noChangeAspect="1"/>
              </p:cNvSpPr>
              <p:nvPr/>
            </p:nvSpPr>
            <p:spPr bwMode="auto">
              <a:xfrm>
                <a:off x="5245354"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63" name="Freeform 375">
                <a:extLst>
                  <a:ext uri="{FF2B5EF4-FFF2-40B4-BE49-F238E27FC236}">
                    <a16:creationId xmlns:a16="http://schemas.microsoft.com/office/drawing/2014/main" id="{A312B2B7-D60A-480F-8EC4-A08F1370F50B}"/>
                  </a:ext>
                </a:extLst>
              </p:cNvPr>
              <p:cNvSpPr>
                <a:spLocks noChangeAspect="1"/>
              </p:cNvSpPr>
              <p:nvPr/>
            </p:nvSpPr>
            <p:spPr bwMode="auto">
              <a:xfrm>
                <a:off x="4723998"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sp>
          <p:nvSpPr>
            <p:cNvPr id="92" name="矩形 9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08C7DF4-15AF-41B5-AF5E-02D889500045}"/>
                </a:ext>
              </a:extLst>
            </p:cNvPr>
            <p:cNvSpPr/>
            <p:nvPr/>
          </p:nvSpPr>
          <p:spPr>
            <a:xfrm>
              <a:off x="1752370" y="341199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sp>
          <p:nvSpPr>
            <p:cNvPr id="93" name="矩形 9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BEFF2C8-08E0-4ED8-9F53-C267CB02E0D3}"/>
                </a:ext>
              </a:extLst>
            </p:cNvPr>
            <p:cNvSpPr/>
            <p:nvPr/>
          </p:nvSpPr>
          <p:spPr>
            <a:xfrm>
              <a:off x="1355983" y="4316206"/>
              <a:ext cx="2956618"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94" name="直接连接符 9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C242A8F-E7D7-42DF-8FF2-62B6C378A631}"/>
                </a:ext>
              </a:extLst>
            </p:cNvPr>
            <p:cNvCxnSpPr>
              <a:cxnSpLocks/>
            </p:cNvCxnSpPr>
            <p:nvPr/>
          </p:nvCxnSpPr>
          <p:spPr>
            <a:xfrm>
              <a:off x="2703663" y="4146455"/>
              <a:ext cx="261258" cy="0"/>
            </a:xfrm>
            <a:prstGeom prst="line">
              <a:avLst/>
            </a:prstGeom>
            <a:noFill/>
            <a:ln w="25400" cap="flat" cmpd="sng" algn="ctr">
              <a:solidFill>
                <a:schemeClr val="accent1"/>
              </a:solidFill>
              <a:prstDash val="solid"/>
              <a:miter lim="800000"/>
            </a:ln>
            <a:effectLst/>
          </p:spPr>
        </p:cxnSp>
        <p:grpSp>
          <p:nvGrpSpPr>
            <p:cNvPr id="98" name="Group 36">
              <a:extLst>
                <a:ext uri="{FF2B5EF4-FFF2-40B4-BE49-F238E27FC236}">
                  <a16:creationId xmlns:a16="http://schemas.microsoft.com/office/drawing/2014/main" id="{5CCB4BC3-952A-4C46-88FF-4E14ECCA0E4D}"/>
                </a:ext>
              </a:extLst>
            </p:cNvPr>
            <p:cNvGrpSpPr/>
            <p:nvPr/>
          </p:nvGrpSpPr>
          <p:grpSpPr>
            <a:xfrm>
              <a:off x="5384537" y="5197140"/>
              <a:ext cx="1401409" cy="237673"/>
              <a:chOff x="4723998" y="4685743"/>
              <a:chExt cx="636811" cy="108000"/>
            </a:xfrm>
            <a:solidFill>
              <a:srgbClr val="DCDEE3"/>
            </a:solidFill>
          </p:grpSpPr>
          <p:sp>
            <p:nvSpPr>
              <p:cNvPr id="103" name="Freeform 375">
                <a:extLst>
                  <a:ext uri="{FF2B5EF4-FFF2-40B4-BE49-F238E27FC236}">
                    <a16:creationId xmlns:a16="http://schemas.microsoft.com/office/drawing/2014/main" id="{F871EF5B-2270-400F-8C15-011AF922FA75}"/>
                  </a:ext>
                </a:extLst>
              </p:cNvPr>
              <p:cNvSpPr>
                <a:spLocks noChangeAspect="1"/>
              </p:cNvSpPr>
              <p:nvPr/>
            </p:nvSpPr>
            <p:spPr bwMode="auto">
              <a:xfrm>
                <a:off x="4984552"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4" name="Freeform 375">
                <a:extLst>
                  <a:ext uri="{FF2B5EF4-FFF2-40B4-BE49-F238E27FC236}">
                    <a16:creationId xmlns:a16="http://schemas.microsoft.com/office/drawing/2014/main" id="{912DB1F0-1FDD-42A0-91FC-AE57F056A0F5}"/>
                  </a:ext>
                </a:extLst>
              </p:cNvPr>
              <p:cNvSpPr>
                <a:spLocks noChangeAspect="1"/>
              </p:cNvSpPr>
              <p:nvPr/>
            </p:nvSpPr>
            <p:spPr bwMode="auto">
              <a:xfrm>
                <a:off x="5114953"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5" name="Freeform 375">
                <a:extLst>
                  <a:ext uri="{FF2B5EF4-FFF2-40B4-BE49-F238E27FC236}">
                    <a16:creationId xmlns:a16="http://schemas.microsoft.com/office/drawing/2014/main" id="{548FFFB0-BF03-48FF-91FE-20EEE89DE478}"/>
                  </a:ext>
                </a:extLst>
              </p:cNvPr>
              <p:cNvSpPr>
                <a:spLocks noChangeAspect="1"/>
              </p:cNvSpPr>
              <p:nvPr/>
            </p:nvSpPr>
            <p:spPr bwMode="auto">
              <a:xfrm>
                <a:off x="4854399"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dirty="0">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6" name="Freeform 375">
                <a:extLst>
                  <a:ext uri="{FF2B5EF4-FFF2-40B4-BE49-F238E27FC236}">
                    <a16:creationId xmlns:a16="http://schemas.microsoft.com/office/drawing/2014/main" id="{C79E61F6-EC7B-45D3-A306-15E776B866B7}"/>
                  </a:ext>
                </a:extLst>
              </p:cNvPr>
              <p:cNvSpPr>
                <a:spLocks noChangeAspect="1"/>
              </p:cNvSpPr>
              <p:nvPr/>
            </p:nvSpPr>
            <p:spPr bwMode="auto">
              <a:xfrm>
                <a:off x="5245354"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7" name="Freeform 375">
                <a:extLst>
                  <a:ext uri="{FF2B5EF4-FFF2-40B4-BE49-F238E27FC236}">
                    <a16:creationId xmlns:a16="http://schemas.microsoft.com/office/drawing/2014/main" id="{50410C65-D675-42A0-A749-A2166FAF7E15}"/>
                  </a:ext>
                </a:extLst>
              </p:cNvPr>
              <p:cNvSpPr>
                <a:spLocks noChangeAspect="1"/>
              </p:cNvSpPr>
              <p:nvPr/>
            </p:nvSpPr>
            <p:spPr bwMode="auto">
              <a:xfrm>
                <a:off x="4723998"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131" name="组合 130">
              <a:extLst>
                <a:ext uri="{FF2B5EF4-FFF2-40B4-BE49-F238E27FC236}">
                  <a16:creationId xmlns:a16="http://schemas.microsoft.com/office/drawing/2014/main" id="{49EC9C06-A36E-488D-A666-AA75EB9F5942}"/>
                </a:ext>
              </a:extLst>
            </p:cNvPr>
            <p:cNvGrpSpPr/>
            <p:nvPr/>
          </p:nvGrpSpPr>
          <p:grpSpPr>
            <a:xfrm>
              <a:off x="5000374" y="3398176"/>
              <a:ext cx="2163844" cy="466859"/>
              <a:chOff x="5003319" y="3640597"/>
              <a:chExt cx="2163844" cy="466859"/>
            </a:xfrm>
          </p:grpSpPr>
          <p:sp>
            <p:nvSpPr>
              <p:cNvPr id="97" name="矩形: 圆角 96">
                <a:extLst>
                  <a:ext uri="{FF2B5EF4-FFF2-40B4-BE49-F238E27FC236}">
                    <a16:creationId xmlns:a16="http://schemas.microsoft.com/office/drawing/2014/main" id="{0ADF8BAF-5E0F-449C-A954-9B89918C221B}"/>
                  </a:ext>
                </a:extLst>
              </p:cNvPr>
              <p:cNvSpPr/>
              <p:nvPr/>
            </p:nvSpPr>
            <p:spPr>
              <a:xfrm>
                <a:off x="5209743" y="3692893"/>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矩形 9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CFBD583-3624-43F9-A851-EAFAA4B67484}"/>
                  </a:ext>
                </a:extLst>
              </p:cNvPr>
              <p:cNvSpPr/>
              <p:nvPr/>
            </p:nvSpPr>
            <p:spPr>
              <a:xfrm>
                <a:off x="5003319" y="364059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sp>
          <p:nvSpPr>
            <p:cNvPr id="101" name="矩形 10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465E545A-AFA7-4930-B9DE-1C558289911B}"/>
                </a:ext>
              </a:extLst>
            </p:cNvPr>
            <p:cNvSpPr/>
            <p:nvPr/>
          </p:nvSpPr>
          <p:spPr>
            <a:xfrm>
              <a:off x="4606932" y="4316206"/>
              <a:ext cx="2956618"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102" name="直接连接符 10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5798533-6382-4FE9-91F4-D1B974DA1D95}"/>
                </a:ext>
              </a:extLst>
            </p:cNvPr>
            <p:cNvCxnSpPr>
              <a:cxnSpLocks/>
            </p:cNvCxnSpPr>
            <p:nvPr/>
          </p:nvCxnSpPr>
          <p:spPr>
            <a:xfrm>
              <a:off x="5954612" y="4146455"/>
              <a:ext cx="261258" cy="0"/>
            </a:xfrm>
            <a:prstGeom prst="line">
              <a:avLst/>
            </a:prstGeom>
            <a:noFill/>
            <a:ln w="25400" cap="flat" cmpd="sng" algn="ctr">
              <a:solidFill>
                <a:schemeClr val="accent1"/>
              </a:solidFill>
              <a:prstDash val="solid"/>
              <a:miter lim="800000"/>
            </a:ln>
            <a:effectLst/>
          </p:spPr>
        </p:cxnSp>
        <p:grpSp>
          <p:nvGrpSpPr>
            <p:cNvPr id="110" name="Group 36">
              <a:extLst>
                <a:ext uri="{FF2B5EF4-FFF2-40B4-BE49-F238E27FC236}">
                  <a16:creationId xmlns:a16="http://schemas.microsoft.com/office/drawing/2014/main" id="{23B3E9AF-4460-4B87-A4AB-70A97B12CE94}"/>
                </a:ext>
              </a:extLst>
            </p:cNvPr>
            <p:cNvGrpSpPr/>
            <p:nvPr/>
          </p:nvGrpSpPr>
          <p:grpSpPr>
            <a:xfrm>
              <a:off x="8688980" y="5197140"/>
              <a:ext cx="1401409" cy="237673"/>
              <a:chOff x="4723998" y="4685743"/>
              <a:chExt cx="636811" cy="108000"/>
            </a:xfrm>
            <a:solidFill>
              <a:srgbClr val="DCDEE3"/>
            </a:solidFill>
          </p:grpSpPr>
          <p:sp>
            <p:nvSpPr>
              <p:cNvPr id="115" name="Freeform 375">
                <a:extLst>
                  <a:ext uri="{FF2B5EF4-FFF2-40B4-BE49-F238E27FC236}">
                    <a16:creationId xmlns:a16="http://schemas.microsoft.com/office/drawing/2014/main" id="{B0052E16-F695-4B84-AECA-426A88736BB3}"/>
                  </a:ext>
                </a:extLst>
              </p:cNvPr>
              <p:cNvSpPr>
                <a:spLocks noChangeAspect="1"/>
              </p:cNvSpPr>
              <p:nvPr/>
            </p:nvSpPr>
            <p:spPr bwMode="auto">
              <a:xfrm>
                <a:off x="4984552"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6" name="Freeform 375">
                <a:extLst>
                  <a:ext uri="{FF2B5EF4-FFF2-40B4-BE49-F238E27FC236}">
                    <a16:creationId xmlns:a16="http://schemas.microsoft.com/office/drawing/2014/main" id="{EC438DA3-4B91-4413-8479-5993939E1B03}"/>
                  </a:ext>
                </a:extLst>
              </p:cNvPr>
              <p:cNvSpPr>
                <a:spLocks noChangeAspect="1"/>
              </p:cNvSpPr>
              <p:nvPr/>
            </p:nvSpPr>
            <p:spPr bwMode="auto">
              <a:xfrm>
                <a:off x="5114953"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7" name="Freeform 375">
                <a:extLst>
                  <a:ext uri="{FF2B5EF4-FFF2-40B4-BE49-F238E27FC236}">
                    <a16:creationId xmlns:a16="http://schemas.microsoft.com/office/drawing/2014/main" id="{4D21A363-0362-4274-A198-E9B388A3B91E}"/>
                  </a:ext>
                </a:extLst>
              </p:cNvPr>
              <p:cNvSpPr>
                <a:spLocks noChangeAspect="1"/>
              </p:cNvSpPr>
              <p:nvPr/>
            </p:nvSpPr>
            <p:spPr bwMode="auto">
              <a:xfrm>
                <a:off x="4854399"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8" name="Freeform 375">
                <a:extLst>
                  <a:ext uri="{FF2B5EF4-FFF2-40B4-BE49-F238E27FC236}">
                    <a16:creationId xmlns:a16="http://schemas.microsoft.com/office/drawing/2014/main" id="{6B271786-3FDE-4C76-A9FA-A53E08101BFA}"/>
                  </a:ext>
                </a:extLst>
              </p:cNvPr>
              <p:cNvSpPr>
                <a:spLocks noChangeAspect="1"/>
              </p:cNvSpPr>
              <p:nvPr/>
            </p:nvSpPr>
            <p:spPr bwMode="auto">
              <a:xfrm>
                <a:off x="5245354"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grp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9" name="Freeform 375">
                <a:extLst>
                  <a:ext uri="{FF2B5EF4-FFF2-40B4-BE49-F238E27FC236}">
                    <a16:creationId xmlns:a16="http://schemas.microsoft.com/office/drawing/2014/main" id="{43DFAADE-7869-44B2-BFBE-6A5B63179155}"/>
                  </a:ext>
                </a:extLst>
              </p:cNvPr>
              <p:cNvSpPr>
                <a:spLocks noChangeAspect="1"/>
              </p:cNvSpPr>
              <p:nvPr/>
            </p:nvSpPr>
            <p:spPr bwMode="auto">
              <a:xfrm>
                <a:off x="4723998" y="4685743"/>
                <a:ext cx="115455" cy="108000"/>
              </a:xfrm>
              <a:custGeom>
                <a:avLst/>
                <a:gdLst>
                  <a:gd name="T0" fmla="*/ 80 w 80"/>
                  <a:gd name="T1" fmla="*/ 29 h 75"/>
                  <a:gd name="T2" fmla="*/ 53 w 80"/>
                  <a:gd name="T3" fmla="*/ 25 h 75"/>
                  <a:gd name="T4" fmla="*/ 40 w 80"/>
                  <a:gd name="T5" fmla="*/ 0 h 75"/>
                  <a:gd name="T6" fmla="*/ 28 w 80"/>
                  <a:gd name="T7" fmla="*/ 25 h 75"/>
                  <a:gd name="T8" fmla="*/ 0 w 80"/>
                  <a:gd name="T9" fmla="*/ 29 h 75"/>
                  <a:gd name="T10" fmla="*/ 20 w 80"/>
                  <a:gd name="T11" fmla="*/ 48 h 75"/>
                  <a:gd name="T12" fmla="*/ 15 w 80"/>
                  <a:gd name="T13" fmla="*/ 75 h 75"/>
                  <a:gd name="T14" fmla="*/ 40 w 80"/>
                  <a:gd name="T15" fmla="*/ 63 h 75"/>
                  <a:gd name="T16" fmla="*/ 65 w 80"/>
                  <a:gd name="T17" fmla="*/ 75 h 75"/>
                  <a:gd name="T18" fmla="*/ 60 w 80"/>
                  <a:gd name="T19" fmla="*/ 48 h 75"/>
                  <a:gd name="T20" fmla="*/ 80 w 80"/>
                  <a:gd name="T21" fmla="*/ 2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75">
                    <a:moveTo>
                      <a:pt x="80" y="29"/>
                    </a:moveTo>
                    <a:lnTo>
                      <a:pt x="53" y="25"/>
                    </a:lnTo>
                    <a:lnTo>
                      <a:pt x="40" y="0"/>
                    </a:lnTo>
                    <a:lnTo>
                      <a:pt x="28" y="25"/>
                    </a:lnTo>
                    <a:lnTo>
                      <a:pt x="0" y="29"/>
                    </a:lnTo>
                    <a:lnTo>
                      <a:pt x="20" y="48"/>
                    </a:lnTo>
                    <a:lnTo>
                      <a:pt x="15" y="75"/>
                    </a:lnTo>
                    <a:lnTo>
                      <a:pt x="40" y="63"/>
                    </a:lnTo>
                    <a:lnTo>
                      <a:pt x="65" y="75"/>
                    </a:lnTo>
                    <a:lnTo>
                      <a:pt x="60" y="48"/>
                    </a:lnTo>
                    <a:lnTo>
                      <a:pt x="80" y="29"/>
                    </a:lnTo>
                    <a:close/>
                  </a:path>
                </a:pathLst>
              </a:custGeom>
              <a:solidFill>
                <a:schemeClr val="accent2"/>
              </a:solidFill>
              <a:ln>
                <a:noFill/>
              </a:ln>
            </p:spPr>
            <p:txBody>
              <a:bodyPr vert="horz" wrap="square" lIns="92172" tIns="46086" rIns="92172" bIns="46086"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bg-BG">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132" name="组合 131">
              <a:extLst>
                <a:ext uri="{FF2B5EF4-FFF2-40B4-BE49-F238E27FC236}">
                  <a16:creationId xmlns:a16="http://schemas.microsoft.com/office/drawing/2014/main" id="{0BA7C976-F6E3-4C90-BB38-5DB01D6712DF}"/>
                </a:ext>
              </a:extLst>
            </p:cNvPr>
            <p:cNvGrpSpPr/>
            <p:nvPr/>
          </p:nvGrpSpPr>
          <p:grpSpPr>
            <a:xfrm>
              <a:off x="8307490" y="3411997"/>
              <a:ext cx="2163844" cy="466859"/>
              <a:chOff x="8307762" y="3640597"/>
              <a:chExt cx="2163844" cy="466859"/>
            </a:xfrm>
          </p:grpSpPr>
          <p:sp>
            <p:nvSpPr>
              <p:cNvPr id="109" name="矩形: 圆角 108">
                <a:extLst>
                  <a:ext uri="{FF2B5EF4-FFF2-40B4-BE49-F238E27FC236}">
                    <a16:creationId xmlns:a16="http://schemas.microsoft.com/office/drawing/2014/main" id="{DB37BBF6-846A-4BE9-AE9B-21A84F40295E}"/>
                  </a:ext>
                </a:extLst>
              </p:cNvPr>
              <p:cNvSpPr/>
              <p:nvPr/>
            </p:nvSpPr>
            <p:spPr>
              <a:xfrm>
                <a:off x="8514186" y="3692893"/>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矩形 11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E09F6C41-AD2E-47E4-9353-1CE88E181DE4}"/>
                  </a:ext>
                </a:extLst>
              </p:cNvPr>
              <p:cNvSpPr/>
              <p:nvPr/>
            </p:nvSpPr>
            <p:spPr>
              <a:xfrm>
                <a:off x="8307762" y="364059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sp>
          <p:nvSpPr>
            <p:cNvPr id="113" name="矩形 11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592AEDE-F9B1-44DB-BACE-DD4522B14D08}"/>
                </a:ext>
              </a:extLst>
            </p:cNvPr>
            <p:cNvSpPr/>
            <p:nvPr/>
          </p:nvSpPr>
          <p:spPr>
            <a:xfrm>
              <a:off x="7911375" y="4316206"/>
              <a:ext cx="2956618"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114" name="直接连接符 11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B4058B6-DF7B-491D-8EDF-945E3DED8425}"/>
                </a:ext>
              </a:extLst>
            </p:cNvPr>
            <p:cNvCxnSpPr>
              <a:cxnSpLocks/>
            </p:cNvCxnSpPr>
            <p:nvPr/>
          </p:nvCxnSpPr>
          <p:spPr>
            <a:xfrm>
              <a:off x="9259055" y="4146455"/>
              <a:ext cx="261258" cy="0"/>
            </a:xfrm>
            <a:prstGeom prst="line">
              <a:avLst/>
            </a:prstGeom>
            <a:noFill/>
            <a:ln w="25400" cap="flat" cmpd="sng" algn="ctr">
              <a:solidFill>
                <a:schemeClr val="accent1"/>
              </a:solidFill>
              <a:prstDash val="solid"/>
              <a:miter lim="800000"/>
            </a:ln>
            <a:effectLst/>
          </p:spPr>
        </p:cxnSp>
        <p:cxnSp>
          <p:nvCxnSpPr>
            <p:cNvPr id="120" name="直接连接符 119">
              <a:extLst>
                <a:ext uri="{FF2B5EF4-FFF2-40B4-BE49-F238E27FC236}">
                  <a16:creationId xmlns:a16="http://schemas.microsoft.com/office/drawing/2014/main" id="{3F56726A-55A9-4396-8108-3A87EE0902D9}"/>
                </a:ext>
              </a:extLst>
            </p:cNvPr>
            <p:cNvCxnSpPr>
              <a:cxnSpLocks/>
            </p:cNvCxnSpPr>
            <p:nvPr/>
          </p:nvCxnSpPr>
          <p:spPr>
            <a:xfrm>
              <a:off x="7803298" y="3675246"/>
              <a:ext cx="0" cy="1683367"/>
            </a:xfrm>
            <a:prstGeom prst="line">
              <a:avLst/>
            </a:prstGeom>
            <a:noFill/>
            <a:ln w="3175" cap="rnd" cmpd="sng" algn="ctr">
              <a:solidFill>
                <a:sysClr val="window" lastClr="FFFFFF">
                  <a:lumMod val="75000"/>
                </a:sysClr>
              </a:solidFill>
              <a:prstDash val="solid"/>
              <a:round/>
            </a:ln>
            <a:effectLst/>
          </p:spPr>
        </p:cxnSp>
        <p:grpSp>
          <p:nvGrpSpPr>
            <p:cNvPr id="130" name="组合 129">
              <a:extLst>
                <a:ext uri="{FF2B5EF4-FFF2-40B4-BE49-F238E27FC236}">
                  <a16:creationId xmlns:a16="http://schemas.microsoft.com/office/drawing/2014/main" id="{6B0D3305-77B4-4FD0-BAE2-9BA5E2578D5C}"/>
                </a:ext>
              </a:extLst>
            </p:cNvPr>
            <p:cNvGrpSpPr/>
            <p:nvPr/>
          </p:nvGrpSpPr>
          <p:grpSpPr>
            <a:xfrm>
              <a:off x="1153553" y="1788506"/>
              <a:ext cx="9626969" cy="1278925"/>
              <a:chOff x="1211941" y="1462546"/>
              <a:chExt cx="9626969" cy="1278925"/>
            </a:xfrm>
          </p:grpSpPr>
          <p:grpSp>
            <p:nvGrpSpPr>
              <p:cNvPr id="129" name="组合 128">
                <a:extLst>
                  <a:ext uri="{FF2B5EF4-FFF2-40B4-BE49-F238E27FC236}">
                    <a16:creationId xmlns:a16="http://schemas.microsoft.com/office/drawing/2014/main" id="{671E1B1B-2BA3-426A-AB62-3D531D0FA86D}"/>
                  </a:ext>
                </a:extLst>
              </p:cNvPr>
              <p:cNvGrpSpPr/>
              <p:nvPr/>
            </p:nvGrpSpPr>
            <p:grpSpPr>
              <a:xfrm>
                <a:off x="1211941" y="2134534"/>
                <a:ext cx="9626969" cy="0"/>
                <a:chOff x="1289146" y="3228975"/>
                <a:chExt cx="9626969" cy="0"/>
              </a:xfrm>
            </p:grpSpPr>
            <p:cxnSp>
              <p:nvCxnSpPr>
                <p:cNvPr id="13" name="直接连接符 12">
                  <a:extLst>
                    <a:ext uri="{FF2B5EF4-FFF2-40B4-BE49-F238E27FC236}">
                      <a16:creationId xmlns:a16="http://schemas.microsoft.com/office/drawing/2014/main" id="{091DAD34-C15F-4138-8AF2-19DAE0E902C5}"/>
                    </a:ext>
                  </a:extLst>
                </p:cNvPr>
                <p:cNvCxnSpPr>
                  <a:cxnSpLocks/>
                </p:cNvCxnSpPr>
                <p:nvPr/>
              </p:nvCxnSpPr>
              <p:spPr>
                <a:xfrm>
                  <a:off x="7791043" y="3228975"/>
                  <a:ext cx="3125072"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id="{8B8EA090-C3DA-4274-AD5C-49795C595C73}"/>
                    </a:ext>
                  </a:extLst>
                </p:cNvPr>
                <p:cNvCxnSpPr>
                  <a:cxnSpLocks/>
                </p:cNvCxnSpPr>
                <p:nvPr/>
              </p:nvCxnSpPr>
              <p:spPr>
                <a:xfrm>
                  <a:off x="4404291" y="3228975"/>
                  <a:ext cx="338675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a16="http://schemas.microsoft.com/office/drawing/2014/main" id="{1B473134-6C3A-41AE-869F-4597657A794B}"/>
                    </a:ext>
                  </a:extLst>
                </p:cNvPr>
                <p:cNvCxnSpPr>
                  <a:cxnSpLocks/>
                </p:cNvCxnSpPr>
                <p:nvPr/>
              </p:nvCxnSpPr>
              <p:spPr>
                <a:xfrm>
                  <a:off x="1289146" y="3228975"/>
                  <a:ext cx="311514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23" name="组合 122">
                <a:extLst>
                  <a:ext uri="{FF2B5EF4-FFF2-40B4-BE49-F238E27FC236}">
                    <a16:creationId xmlns:a16="http://schemas.microsoft.com/office/drawing/2014/main" id="{979AA517-BBAC-4719-9FB8-71D8E74F76CF}"/>
                  </a:ext>
                </a:extLst>
              </p:cNvPr>
              <p:cNvGrpSpPr/>
              <p:nvPr/>
            </p:nvGrpSpPr>
            <p:grpSpPr>
              <a:xfrm>
                <a:off x="8859185" y="1595153"/>
                <a:ext cx="990600" cy="990600"/>
                <a:chOff x="8946555" y="1499903"/>
                <a:chExt cx="990600" cy="990600"/>
              </a:xfrm>
            </p:grpSpPr>
            <p:sp>
              <p:nvSpPr>
                <p:cNvPr id="31" name="椭圆 30">
                  <a:extLst>
                    <a:ext uri="{FF2B5EF4-FFF2-40B4-BE49-F238E27FC236}">
                      <a16:creationId xmlns:a16="http://schemas.microsoft.com/office/drawing/2014/main" id="{30A8E46C-695C-4669-8FCC-24A3474E21A2}"/>
                    </a:ext>
                  </a:extLst>
                </p:cNvPr>
                <p:cNvSpPr/>
                <p:nvPr/>
              </p:nvSpPr>
              <p:spPr>
                <a:xfrm>
                  <a:off x="8946555" y="1499903"/>
                  <a:ext cx="990600" cy="990600"/>
                </a:xfrm>
                <a:prstGeom prst="ellipse">
                  <a:avLst/>
                </a:prstGeom>
                <a:gradFill>
                  <a:gsLst>
                    <a:gs pos="0">
                      <a:schemeClr val="accent1">
                        <a:lumMod val="90000"/>
                        <a:lumOff val="10000"/>
                      </a:schemeClr>
                    </a:gs>
                    <a:gs pos="100000">
                      <a:schemeClr val="accent1"/>
                    </a:gs>
                  </a:gsLst>
                  <a:lin ang="5400000" scaled="0"/>
                </a:gradFill>
                <a:ln w="19050" cap="flat" cmpd="sng" algn="ctr">
                  <a:noFill/>
                  <a:prstDash val="solid"/>
                  <a:miter lim="800000"/>
                </a:ln>
                <a:effectLst>
                  <a:outerShdw blurRad="190500" dist="88900" dir="5400000" sx="102000" sy="102000" algn="t" rotWithShape="0">
                    <a:schemeClr val="accent1">
                      <a:lumMod val="75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kern="0" dirty="0">
                    <a:solidFill>
                      <a:prstClr val="white"/>
                    </a:solidFill>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67" name="组合 66">
                  <a:extLst>
                    <a:ext uri="{FF2B5EF4-FFF2-40B4-BE49-F238E27FC236}">
                      <a16:creationId xmlns:a16="http://schemas.microsoft.com/office/drawing/2014/main" id="{315AD4BB-CAFC-4596-A269-8601B979D000}"/>
                    </a:ext>
                  </a:extLst>
                </p:cNvPr>
                <p:cNvGrpSpPr/>
                <p:nvPr/>
              </p:nvGrpSpPr>
              <p:grpSpPr>
                <a:xfrm>
                  <a:off x="9208481" y="1745052"/>
                  <a:ext cx="466749" cy="424102"/>
                  <a:chOff x="10120" y="3006"/>
                  <a:chExt cx="394" cy="358"/>
                </a:xfrm>
                <a:solidFill>
                  <a:schemeClr val="bg1"/>
                </a:solidFill>
              </p:grpSpPr>
              <p:sp>
                <p:nvSpPr>
                  <p:cNvPr id="68" name="任意多边形: 形状 67">
                    <a:extLst>
                      <a:ext uri="{FF2B5EF4-FFF2-40B4-BE49-F238E27FC236}">
                        <a16:creationId xmlns:a16="http://schemas.microsoft.com/office/drawing/2014/main" id="{2A0B39E3-EC1B-4007-8C29-246985F762A1}"/>
                      </a:ext>
                    </a:extLst>
                  </p:cNvPr>
                  <p:cNvSpPr/>
                  <p:nvPr/>
                </p:nvSpPr>
                <p:spPr>
                  <a:xfrm>
                    <a:off x="10232" y="3107"/>
                    <a:ext cx="164" cy="11"/>
                  </a:xfrm>
                  <a:custGeom>
                    <a:avLst/>
                    <a:gdLst>
                      <a:gd name="connsiteX0" fmla="*/ 3786 w 104057"/>
                      <a:gd name="connsiteY0" fmla="*/ 6646 h 6767"/>
                      <a:gd name="connsiteX1" fmla="*/ 101079 w 104057"/>
                      <a:gd name="connsiteY1" fmla="*/ 6646 h 6767"/>
                      <a:gd name="connsiteX2" fmla="*/ 103936 w 104057"/>
                      <a:gd name="connsiteY2" fmla="*/ 2811 h 6767"/>
                      <a:gd name="connsiteX3" fmla="*/ 101079 w 104057"/>
                      <a:gd name="connsiteY3" fmla="*/ -46 h 6767"/>
                      <a:gd name="connsiteX4" fmla="*/ 3786 w 104057"/>
                      <a:gd name="connsiteY4" fmla="*/ -46 h 6767"/>
                      <a:gd name="connsiteX5" fmla="*/ -49 w 104057"/>
                      <a:gd name="connsiteY5" fmla="*/ 2811 h 6767"/>
                      <a:gd name="connsiteX6" fmla="*/ 2800 w 104057"/>
                      <a:gd name="connsiteY6" fmla="*/ 6646 h 6767"/>
                      <a:gd name="connsiteX7" fmla="*/ 3786 w 104057"/>
                      <a:gd name="connsiteY7" fmla="*/ 6646 h 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057" h="6767">
                        <a:moveTo>
                          <a:pt x="3786" y="6646"/>
                        </a:moveTo>
                        <a:lnTo>
                          <a:pt x="101079" y="6646"/>
                        </a:lnTo>
                        <a:cubicBezTo>
                          <a:pt x="102928" y="6373"/>
                          <a:pt x="104202" y="4653"/>
                          <a:pt x="103936" y="2811"/>
                        </a:cubicBezTo>
                        <a:cubicBezTo>
                          <a:pt x="103713" y="1328"/>
                          <a:pt x="102554" y="170"/>
                          <a:pt x="101079" y="-46"/>
                        </a:cubicBezTo>
                        <a:lnTo>
                          <a:pt x="3786" y="-46"/>
                        </a:lnTo>
                        <a:cubicBezTo>
                          <a:pt x="1937" y="-320"/>
                          <a:pt x="217" y="961"/>
                          <a:pt x="-49" y="2811"/>
                        </a:cubicBezTo>
                        <a:cubicBezTo>
                          <a:pt x="-323" y="4653"/>
                          <a:pt x="951" y="6373"/>
                          <a:pt x="2800" y="6646"/>
                        </a:cubicBezTo>
                        <a:cubicBezTo>
                          <a:pt x="3131" y="6697"/>
                          <a:pt x="3463" y="6697"/>
                          <a:pt x="3786" y="6646"/>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任意多边形: 形状 68">
                    <a:extLst>
                      <a:ext uri="{FF2B5EF4-FFF2-40B4-BE49-F238E27FC236}">
                        <a16:creationId xmlns:a16="http://schemas.microsoft.com/office/drawing/2014/main" id="{F5885ACE-26C9-4012-AD4C-8AC35669E882}"/>
                      </a:ext>
                    </a:extLst>
                  </p:cNvPr>
                  <p:cNvSpPr/>
                  <p:nvPr/>
                </p:nvSpPr>
                <p:spPr>
                  <a:xfrm>
                    <a:off x="10233" y="3154"/>
                    <a:ext cx="164" cy="10"/>
                  </a:xfrm>
                  <a:custGeom>
                    <a:avLst/>
                    <a:gdLst>
                      <a:gd name="connsiteX0" fmla="*/ 103899 w 103985"/>
                      <a:gd name="connsiteY0" fmla="*/ 3228 h 6621"/>
                      <a:gd name="connsiteX1" fmla="*/ 100589 w 103985"/>
                      <a:gd name="connsiteY1" fmla="*/ -82 h 6621"/>
                      <a:gd name="connsiteX2" fmla="*/ 3296 w 103985"/>
                      <a:gd name="connsiteY2" fmla="*/ -82 h 6621"/>
                      <a:gd name="connsiteX3" fmla="*/ -86 w 103985"/>
                      <a:gd name="connsiteY3" fmla="*/ 3156 h 6621"/>
                      <a:gd name="connsiteX4" fmla="*/ -86 w 103985"/>
                      <a:gd name="connsiteY4" fmla="*/ 3228 h 6621"/>
                      <a:gd name="connsiteX5" fmla="*/ 3296 w 103985"/>
                      <a:gd name="connsiteY5" fmla="*/ 6539 h 6621"/>
                      <a:gd name="connsiteX6" fmla="*/ 100589 w 103985"/>
                      <a:gd name="connsiteY6" fmla="*/ 6539 h 6621"/>
                      <a:gd name="connsiteX7" fmla="*/ 103899 w 103985"/>
                      <a:gd name="connsiteY7" fmla="*/ 3228 h 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85" h="6621">
                        <a:moveTo>
                          <a:pt x="103899" y="3228"/>
                        </a:moveTo>
                        <a:cubicBezTo>
                          <a:pt x="103899" y="1400"/>
                          <a:pt x="102417" y="-82"/>
                          <a:pt x="100589" y="-82"/>
                        </a:cubicBezTo>
                        <a:lnTo>
                          <a:pt x="3296" y="-82"/>
                        </a:lnTo>
                        <a:cubicBezTo>
                          <a:pt x="1468" y="-125"/>
                          <a:pt x="-43" y="1328"/>
                          <a:pt x="-86" y="3156"/>
                        </a:cubicBezTo>
                        <a:cubicBezTo>
                          <a:pt x="-86" y="3178"/>
                          <a:pt x="-86" y="3207"/>
                          <a:pt x="-86" y="3228"/>
                        </a:cubicBezTo>
                        <a:cubicBezTo>
                          <a:pt x="-50" y="5070"/>
                          <a:pt x="1454" y="6539"/>
                          <a:pt x="3296" y="6539"/>
                        </a:cubicBezTo>
                        <a:lnTo>
                          <a:pt x="100589" y="6539"/>
                        </a:lnTo>
                        <a:cubicBezTo>
                          <a:pt x="102402" y="6503"/>
                          <a:pt x="103863" y="5042"/>
                          <a:pt x="103899" y="3228"/>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任意多边形: 形状 69">
                    <a:extLst>
                      <a:ext uri="{FF2B5EF4-FFF2-40B4-BE49-F238E27FC236}">
                        <a16:creationId xmlns:a16="http://schemas.microsoft.com/office/drawing/2014/main" id="{F8C7218E-064B-41D7-A779-FAC89E562A22}"/>
                      </a:ext>
                    </a:extLst>
                  </p:cNvPr>
                  <p:cNvSpPr/>
                  <p:nvPr/>
                </p:nvSpPr>
                <p:spPr>
                  <a:xfrm>
                    <a:off x="10120" y="3006"/>
                    <a:ext cx="394" cy="358"/>
                  </a:xfrm>
                  <a:custGeom>
                    <a:avLst/>
                    <a:gdLst>
                      <a:gd name="connsiteX0" fmla="*/ 248111 w 250500"/>
                      <a:gd name="connsiteY0" fmla="*/ 88610 h 227436"/>
                      <a:gd name="connsiteX1" fmla="*/ 207093 w 250500"/>
                      <a:gd name="connsiteY1" fmla="*/ 58602 h 227436"/>
                      <a:gd name="connsiteX2" fmla="*/ 207093 w 250500"/>
                      <a:gd name="connsiteY2" fmla="*/ 51406 h 227436"/>
                      <a:gd name="connsiteX3" fmla="*/ 179747 w 250500"/>
                      <a:gd name="connsiteY3" fmla="*/ 25140 h 227436"/>
                      <a:gd name="connsiteX4" fmla="*/ 161253 w 250500"/>
                      <a:gd name="connsiteY4" fmla="*/ 25140 h 227436"/>
                      <a:gd name="connsiteX5" fmla="*/ 127934 w 250500"/>
                      <a:gd name="connsiteY5" fmla="*/ 888 h 227436"/>
                      <a:gd name="connsiteX6" fmla="*/ 122033 w 250500"/>
                      <a:gd name="connsiteY6" fmla="*/ 888 h 227436"/>
                      <a:gd name="connsiteX7" fmla="*/ 88859 w 250500"/>
                      <a:gd name="connsiteY7" fmla="*/ 25140 h 227436"/>
                      <a:gd name="connsiteX8" fmla="*/ 70365 w 250500"/>
                      <a:gd name="connsiteY8" fmla="*/ 25140 h 227436"/>
                      <a:gd name="connsiteX9" fmla="*/ 43019 w 250500"/>
                      <a:gd name="connsiteY9" fmla="*/ 51320 h 227436"/>
                      <a:gd name="connsiteX10" fmla="*/ 43019 w 250500"/>
                      <a:gd name="connsiteY10" fmla="*/ 51406 h 227436"/>
                      <a:gd name="connsiteX11" fmla="*/ 43019 w 250500"/>
                      <a:gd name="connsiteY11" fmla="*/ 58602 h 227436"/>
                      <a:gd name="connsiteX12" fmla="*/ 1928 w 250500"/>
                      <a:gd name="connsiteY12" fmla="*/ 88610 h 227436"/>
                      <a:gd name="connsiteX13" fmla="*/ -86 w 250500"/>
                      <a:gd name="connsiteY13" fmla="*/ 92640 h 227436"/>
                      <a:gd name="connsiteX14" fmla="*/ -86 w 250500"/>
                      <a:gd name="connsiteY14" fmla="*/ 93432 h 227436"/>
                      <a:gd name="connsiteX15" fmla="*/ -86 w 250500"/>
                      <a:gd name="connsiteY15" fmla="*/ 94151 h 227436"/>
                      <a:gd name="connsiteX16" fmla="*/ -86 w 250500"/>
                      <a:gd name="connsiteY16" fmla="*/ 218286 h 227436"/>
                      <a:gd name="connsiteX17" fmla="*/ 417 w 250500"/>
                      <a:gd name="connsiteY17" fmla="*/ 220373 h 227436"/>
                      <a:gd name="connsiteX18" fmla="*/ 417 w 250500"/>
                      <a:gd name="connsiteY18" fmla="*/ 223971 h 227436"/>
                      <a:gd name="connsiteX19" fmla="*/ 5095 w 250500"/>
                      <a:gd name="connsiteY19" fmla="*/ 227354 h 227436"/>
                      <a:gd name="connsiteX20" fmla="*/ 245233 w 250500"/>
                      <a:gd name="connsiteY20" fmla="*/ 227354 h 227436"/>
                      <a:gd name="connsiteX21" fmla="*/ 249910 w 250500"/>
                      <a:gd name="connsiteY21" fmla="*/ 223971 h 227436"/>
                      <a:gd name="connsiteX22" fmla="*/ 249910 w 250500"/>
                      <a:gd name="connsiteY22" fmla="*/ 220373 h 227436"/>
                      <a:gd name="connsiteX23" fmla="*/ 250414 w 250500"/>
                      <a:gd name="connsiteY23" fmla="*/ 218286 h 227436"/>
                      <a:gd name="connsiteX24" fmla="*/ 250414 w 250500"/>
                      <a:gd name="connsiteY24" fmla="*/ 94151 h 227436"/>
                      <a:gd name="connsiteX25" fmla="*/ 250414 w 250500"/>
                      <a:gd name="connsiteY25" fmla="*/ 93504 h 227436"/>
                      <a:gd name="connsiteX26" fmla="*/ 250414 w 250500"/>
                      <a:gd name="connsiteY26" fmla="*/ 92568 h 227436"/>
                      <a:gd name="connsiteX27" fmla="*/ 248111 w 250500"/>
                      <a:gd name="connsiteY27" fmla="*/ 88610 h 227436"/>
                      <a:gd name="connsiteX28" fmla="*/ 207093 w 250500"/>
                      <a:gd name="connsiteY28" fmla="*/ 70980 h 227436"/>
                      <a:gd name="connsiteX29" fmla="*/ 236885 w 250500"/>
                      <a:gd name="connsiteY29" fmla="*/ 92568 h 227436"/>
                      <a:gd name="connsiteX30" fmla="*/ 208100 w 250500"/>
                      <a:gd name="connsiteY30" fmla="*/ 114661 h 227436"/>
                      <a:gd name="connsiteX31" fmla="*/ 207093 w 250500"/>
                      <a:gd name="connsiteY31" fmla="*/ 115452 h 227436"/>
                      <a:gd name="connsiteX32" fmla="*/ 125128 w 250500"/>
                      <a:gd name="connsiteY32" fmla="*/ 11107 h 227436"/>
                      <a:gd name="connsiteX33" fmla="*/ 144342 w 250500"/>
                      <a:gd name="connsiteY33" fmla="*/ 25140 h 227436"/>
                      <a:gd name="connsiteX34" fmla="*/ 105914 w 250500"/>
                      <a:gd name="connsiteY34" fmla="*/ 25140 h 227436"/>
                      <a:gd name="connsiteX35" fmla="*/ 53165 w 250500"/>
                      <a:gd name="connsiteY35" fmla="*/ 51406 h 227436"/>
                      <a:gd name="connsiteX36" fmla="*/ 70509 w 250500"/>
                      <a:gd name="connsiteY36" fmla="*/ 35070 h 227436"/>
                      <a:gd name="connsiteX37" fmla="*/ 179747 w 250500"/>
                      <a:gd name="connsiteY37" fmla="*/ 35070 h 227436"/>
                      <a:gd name="connsiteX38" fmla="*/ 197090 w 250500"/>
                      <a:gd name="connsiteY38" fmla="*/ 51406 h 227436"/>
                      <a:gd name="connsiteX39" fmla="*/ 197090 w 250500"/>
                      <a:gd name="connsiteY39" fmla="*/ 122936 h 227436"/>
                      <a:gd name="connsiteX40" fmla="*/ 157799 w 250500"/>
                      <a:gd name="connsiteY40" fmla="*/ 151721 h 227436"/>
                      <a:gd name="connsiteX41" fmla="*/ 155928 w 250500"/>
                      <a:gd name="connsiteY41" fmla="*/ 152513 h 227436"/>
                      <a:gd name="connsiteX42" fmla="*/ 125416 w 250500"/>
                      <a:gd name="connsiteY42" fmla="*/ 175613 h 227436"/>
                      <a:gd name="connsiteX43" fmla="*/ 93465 w 250500"/>
                      <a:gd name="connsiteY43" fmla="*/ 152441 h 227436"/>
                      <a:gd name="connsiteX44" fmla="*/ 93465 w 250500"/>
                      <a:gd name="connsiteY44" fmla="*/ 152441 h 227436"/>
                      <a:gd name="connsiteX45" fmla="*/ 53165 w 250500"/>
                      <a:gd name="connsiteY45" fmla="*/ 123224 h 227436"/>
                      <a:gd name="connsiteX46" fmla="*/ 43163 w 250500"/>
                      <a:gd name="connsiteY46" fmla="*/ 70980 h 227436"/>
                      <a:gd name="connsiteX47" fmla="*/ 43163 w 250500"/>
                      <a:gd name="connsiteY47" fmla="*/ 114733 h 227436"/>
                      <a:gd name="connsiteX48" fmla="*/ 13443 w 250500"/>
                      <a:gd name="connsiteY48" fmla="*/ 92712 h 227436"/>
                      <a:gd name="connsiteX49" fmla="*/ 10060 w 250500"/>
                      <a:gd name="connsiteY49" fmla="*/ 103938 h 227436"/>
                      <a:gd name="connsiteX50" fmla="*/ 82022 w 250500"/>
                      <a:gd name="connsiteY50" fmla="*/ 156255 h 227436"/>
                      <a:gd name="connsiteX51" fmla="*/ 10060 w 250500"/>
                      <a:gd name="connsiteY51" fmla="*/ 208499 h 227436"/>
                      <a:gd name="connsiteX52" fmla="*/ 19991 w 250500"/>
                      <a:gd name="connsiteY52" fmla="*/ 217423 h 227436"/>
                      <a:gd name="connsiteX53" fmla="*/ 91018 w 250500"/>
                      <a:gd name="connsiteY53" fmla="*/ 162444 h 227436"/>
                      <a:gd name="connsiteX54" fmla="*/ 122897 w 250500"/>
                      <a:gd name="connsiteY54" fmla="*/ 185544 h 227436"/>
                      <a:gd name="connsiteX55" fmla="*/ 128870 w 250500"/>
                      <a:gd name="connsiteY55" fmla="*/ 185544 h 227436"/>
                      <a:gd name="connsiteX56" fmla="*/ 159310 w 250500"/>
                      <a:gd name="connsiteY56" fmla="*/ 162588 h 227436"/>
                      <a:gd name="connsiteX57" fmla="*/ 230840 w 250500"/>
                      <a:gd name="connsiteY57" fmla="*/ 217495 h 227436"/>
                      <a:gd name="connsiteX58" fmla="*/ 240555 w 250500"/>
                      <a:gd name="connsiteY58" fmla="*/ 208499 h 227436"/>
                      <a:gd name="connsiteX59" fmla="*/ 168593 w 250500"/>
                      <a:gd name="connsiteY59" fmla="*/ 156255 h 227436"/>
                      <a:gd name="connsiteX60" fmla="*/ 240555 w 250500"/>
                      <a:gd name="connsiteY60" fmla="*/ 103938 h 22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0500" h="227436">
                        <a:moveTo>
                          <a:pt x="248111" y="88610"/>
                        </a:moveTo>
                        <a:lnTo>
                          <a:pt x="207093" y="58602"/>
                        </a:lnTo>
                        <a:lnTo>
                          <a:pt x="207093" y="51406"/>
                        </a:lnTo>
                        <a:cubicBezTo>
                          <a:pt x="206776" y="36610"/>
                          <a:pt x="194542" y="24859"/>
                          <a:pt x="179747" y="25140"/>
                        </a:cubicBezTo>
                        <a:lnTo>
                          <a:pt x="161253" y="25140"/>
                        </a:lnTo>
                        <a:lnTo>
                          <a:pt x="127934" y="888"/>
                        </a:lnTo>
                        <a:cubicBezTo>
                          <a:pt x="126178" y="-407"/>
                          <a:pt x="123789" y="-407"/>
                          <a:pt x="122033" y="888"/>
                        </a:cubicBezTo>
                        <a:lnTo>
                          <a:pt x="88859" y="25140"/>
                        </a:lnTo>
                        <a:lnTo>
                          <a:pt x="70365" y="25140"/>
                        </a:lnTo>
                        <a:cubicBezTo>
                          <a:pt x="55583" y="24816"/>
                          <a:pt x="43343" y="36539"/>
                          <a:pt x="43019" y="51320"/>
                        </a:cubicBezTo>
                        <a:cubicBezTo>
                          <a:pt x="43019" y="51348"/>
                          <a:pt x="43019" y="51377"/>
                          <a:pt x="43019" y="51406"/>
                        </a:cubicBezTo>
                        <a:lnTo>
                          <a:pt x="43019" y="58602"/>
                        </a:lnTo>
                        <a:lnTo>
                          <a:pt x="1928" y="88610"/>
                        </a:lnTo>
                        <a:cubicBezTo>
                          <a:pt x="676" y="89575"/>
                          <a:pt x="-65" y="91057"/>
                          <a:pt x="-86" y="92640"/>
                        </a:cubicBezTo>
                        <a:cubicBezTo>
                          <a:pt x="-86" y="92640"/>
                          <a:pt x="-86" y="93216"/>
                          <a:pt x="-86" y="93432"/>
                        </a:cubicBezTo>
                        <a:cubicBezTo>
                          <a:pt x="-86" y="93648"/>
                          <a:pt x="-86" y="93936"/>
                          <a:pt x="-86" y="94151"/>
                        </a:cubicBezTo>
                        <a:lnTo>
                          <a:pt x="-86" y="218286"/>
                        </a:lnTo>
                        <a:cubicBezTo>
                          <a:pt x="-65" y="219006"/>
                          <a:pt x="108" y="219718"/>
                          <a:pt x="417" y="220373"/>
                        </a:cubicBezTo>
                        <a:cubicBezTo>
                          <a:pt x="-43" y="221525"/>
                          <a:pt x="-43" y="222820"/>
                          <a:pt x="417" y="223971"/>
                        </a:cubicBezTo>
                        <a:cubicBezTo>
                          <a:pt x="1094" y="225979"/>
                          <a:pt x="2972" y="227339"/>
                          <a:pt x="5095" y="227354"/>
                        </a:cubicBezTo>
                        <a:lnTo>
                          <a:pt x="245233" y="227354"/>
                        </a:lnTo>
                        <a:cubicBezTo>
                          <a:pt x="247355" y="227339"/>
                          <a:pt x="249234" y="225979"/>
                          <a:pt x="249910" y="223971"/>
                        </a:cubicBezTo>
                        <a:cubicBezTo>
                          <a:pt x="250385" y="222820"/>
                          <a:pt x="250385" y="221525"/>
                          <a:pt x="249910" y="220373"/>
                        </a:cubicBezTo>
                        <a:cubicBezTo>
                          <a:pt x="250220" y="219718"/>
                          <a:pt x="250393" y="219006"/>
                          <a:pt x="250414" y="218286"/>
                        </a:cubicBezTo>
                        <a:lnTo>
                          <a:pt x="250414" y="94151"/>
                        </a:lnTo>
                        <a:cubicBezTo>
                          <a:pt x="250414" y="94151"/>
                          <a:pt x="250414" y="93720"/>
                          <a:pt x="250414" y="93504"/>
                        </a:cubicBezTo>
                        <a:cubicBezTo>
                          <a:pt x="250414" y="93288"/>
                          <a:pt x="250414" y="92856"/>
                          <a:pt x="250414" y="92568"/>
                        </a:cubicBezTo>
                        <a:cubicBezTo>
                          <a:pt x="250349" y="90949"/>
                          <a:pt x="249486" y="89467"/>
                          <a:pt x="248111" y="88610"/>
                        </a:cubicBezTo>
                        <a:close/>
                        <a:moveTo>
                          <a:pt x="207093" y="70980"/>
                        </a:moveTo>
                        <a:lnTo>
                          <a:pt x="236885" y="92568"/>
                        </a:lnTo>
                        <a:lnTo>
                          <a:pt x="208100" y="114661"/>
                        </a:lnTo>
                        <a:lnTo>
                          <a:pt x="207093" y="115452"/>
                        </a:lnTo>
                        <a:close/>
                        <a:moveTo>
                          <a:pt x="125128" y="11107"/>
                        </a:moveTo>
                        <a:lnTo>
                          <a:pt x="144342" y="25140"/>
                        </a:lnTo>
                        <a:lnTo>
                          <a:pt x="105914" y="25140"/>
                        </a:lnTo>
                        <a:close/>
                        <a:moveTo>
                          <a:pt x="53165" y="51406"/>
                        </a:moveTo>
                        <a:cubicBezTo>
                          <a:pt x="53482" y="42123"/>
                          <a:pt x="61225" y="34826"/>
                          <a:pt x="70509" y="35070"/>
                        </a:cubicBezTo>
                        <a:lnTo>
                          <a:pt x="179747" y="35070"/>
                        </a:lnTo>
                        <a:cubicBezTo>
                          <a:pt x="189030" y="34826"/>
                          <a:pt x="196781" y="42123"/>
                          <a:pt x="197090" y="51406"/>
                        </a:cubicBezTo>
                        <a:lnTo>
                          <a:pt x="197090" y="122936"/>
                        </a:lnTo>
                        <a:lnTo>
                          <a:pt x="157799" y="151721"/>
                        </a:lnTo>
                        <a:cubicBezTo>
                          <a:pt x="157122" y="151844"/>
                          <a:pt x="156489" y="152117"/>
                          <a:pt x="155928" y="152513"/>
                        </a:cubicBezTo>
                        <a:lnTo>
                          <a:pt x="125416" y="175613"/>
                        </a:lnTo>
                        <a:lnTo>
                          <a:pt x="93465" y="152441"/>
                        </a:lnTo>
                        <a:lnTo>
                          <a:pt x="93465" y="152441"/>
                        </a:lnTo>
                        <a:lnTo>
                          <a:pt x="53165" y="123224"/>
                        </a:lnTo>
                        <a:close/>
                        <a:moveTo>
                          <a:pt x="43163" y="70980"/>
                        </a:moveTo>
                        <a:lnTo>
                          <a:pt x="43163" y="114733"/>
                        </a:lnTo>
                        <a:lnTo>
                          <a:pt x="13443" y="92712"/>
                        </a:lnTo>
                        <a:close/>
                        <a:moveTo>
                          <a:pt x="10060" y="103938"/>
                        </a:moveTo>
                        <a:lnTo>
                          <a:pt x="82022" y="156255"/>
                        </a:lnTo>
                        <a:lnTo>
                          <a:pt x="10060" y="208499"/>
                        </a:lnTo>
                        <a:close/>
                        <a:moveTo>
                          <a:pt x="19991" y="217423"/>
                        </a:moveTo>
                        <a:lnTo>
                          <a:pt x="91018" y="162444"/>
                        </a:lnTo>
                        <a:lnTo>
                          <a:pt x="122897" y="185544"/>
                        </a:lnTo>
                        <a:cubicBezTo>
                          <a:pt x="124681" y="186832"/>
                          <a:pt x="127085" y="186832"/>
                          <a:pt x="128870" y="185544"/>
                        </a:cubicBezTo>
                        <a:lnTo>
                          <a:pt x="159310" y="162588"/>
                        </a:lnTo>
                        <a:lnTo>
                          <a:pt x="230840" y="217495"/>
                        </a:lnTo>
                        <a:close/>
                        <a:moveTo>
                          <a:pt x="240555" y="208499"/>
                        </a:moveTo>
                        <a:lnTo>
                          <a:pt x="168593" y="156255"/>
                        </a:lnTo>
                        <a:lnTo>
                          <a:pt x="240555" y="103938"/>
                        </a:ln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124" name="组合 123">
                <a:extLst>
                  <a:ext uri="{FF2B5EF4-FFF2-40B4-BE49-F238E27FC236}">
                    <a16:creationId xmlns:a16="http://schemas.microsoft.com/office/drawing/2014/main" id="{F25090C2-2C49-4EB6-A124-EB76B1A5BC78}"/>
                  </a:ext>
                </a:extLst>
              </p:cNvPr>
              <p:cNvGrpSpPr/>
              <p:nvPr/>
            </p:nvGrpSpPr>
            <p:grpSpPr>
              <a:xfrm>
                <a:off x="5602367" y="1633011"/>
                <a:ext cx="990600" cy="990600"/>
                <a:chOff x="5600699" y="1547286"/>
                <a:chExt cx="990600" cy="990600"/>
              </a:xfrm>
            </p:grpSpPr>
            <p:sp>
              <p:nvSpPr>
                <p:cNvPr id="30" name="椭圆 29">
                  <a:extLst>
                    <a:ext uri="{FF2B5EF4-FFF2-40B4-BE49-F238E27FC236}">
                      <a16:creationId xmlns:a16="http://schemas.microsoft.com/office/drawing/2014/main" id="{18069F51-CA73-4D80-81B3-60E4AC1824AD}"/>
                    </a:ext>
                  </a:extLst>
                </p:cNvPr>
                <p:cNvSpPr/>
                <p:nvPr/>
              </p:nvSpPr>
              <p:spPr>
                <a:xfrm>
                  <a:off x="5600699" y="1547286"/>
                  <a:ext cx="990600" cy="990600"/>
                </a:xfrm>
                <a:prstGeom prst="ellipse">
                  <a:avLst/>
                </a:prstGeom>
                <a:gradFill>
                  <a:gsLst>
                    <a:gs pos="0">
                      <a:schemeClr val="accent2">
                        <a:lumMod val="90000"/>
                        <a:lumOff val="10000"/>
                      </a:schemeClr>
                    </a:gs>
                    <a:gs pos="100000">
                      <a:schemeClr val="accent2">
                        <a:lumMod val="80000"/>
                      </a:schemeClr>
                    </a:gs>
                  </a:gsLst>
                  <a:lin ang="5400000" scaled="0"/>
                </a:gradFill>
                <a:ln w="19050" cap="flat" cmpd="sng" algn="ctr">
                  <a:noFill/>
                  <a:prstDash val="solid"/>
                  <a:miter lim="800000"/>
                </a:ln>
                <a:effectLst>
                  <a:outerShdw blurRad="190500" dist="88900" dir="5400000" sx="102000" sy="102000" algn="tr" rotWithShape="0">
                    <a:schemeClr val="accent2">
                      <a:lumMod val="50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71" name="组合 70">
                  <a:extLst>
                    <a:ext uri="{FF2B5EF4-FFF2-40B4-BE49-F238E27FC236}">
                      <a16:creationId xmlns:a16="http://schemas.microsoft.com/office/drawing/2014/main" id="{51E64A7F-985A-41C2-AA5A-2050E4B303EA}"/>
                    </a:ext>
                  </a:extLst>
                </p:cNvPr>
                <p:cNvGrpSpPr/>
                <p:nvPr/>
              </p:nvGrpSpPr>
              <p:grpSpPr>
                <a:xfrm>
                  <a:off x="5889721" y="1766773"/>
                  <a:ext cx="381167" cy="488676"/>
                  <a:chOff x="9452" y="5217"/>
                  <a:chExt cx="273" cy="350"/>
                </a:xfrm>
                <a:solidFill>
                  <a:schemeClr val="bg1"/>
                </a:solidFill>
              </p:grpSpPr>
              <p:sp>
                <p:nvSpPr>
                  <p:cNvPr id="72" name="任意多边形: 形状 71">
                    <a:extLst>
                      <a:ext uri="{FF2B5EF4-FFF2-40B4-BE49-F238E27FC236}">
                        <a16:creationId xmlns:a16="http://schemas.microsoft.com/office/drawing/2014/main" id="{87AF21E1-FC09-481F-BD49-21C0231D0C39}"/>
                      </a:ext>
                    </a:extLst>
                  </p:cNvPr>
                  <p:cNvSpPr/>
                  <p:nvPr/>
                </p:nvSpPr>
                <p:spPr>
                  <a:xfrm>
                    <a:off x="9452" y="5217"/>
                    <a:ext cx="273" cy="186"/>
                  </a:xfrm>
                  <a:custGeom>
                    <a:avLst/>
                    <a:gdLst>
                      <a:gd name="connsiteX0" fmla="*/ 4280 w 173542"/>
                      <a:gd name="connsiteY0" fmla="*/ 105171 h 118063"/>
                      <a:gd name="connsiteX1" fmla="*/ -38 w 173542"/>
                      <a:gd name="connsiteY1" fmla="*/ 108625 h 118063"/>
                      <a:gd name="connsiteX2" fmla="*/ 3056 w 173542"/>
                      <a:gd name="connsiteY2" fmla="*/ 113231 h 118063"/>
                      <a:gd name="connsiteX3" fmla="*/ 44075 w 173542"/>
                      <a:gd name="connsiteY3" fmla="*/ 117980 h 118063"/>
                      <a:gd name="connsiteX4" fmla="*/ 154321 w 173542"/>
                      <a:gd name="connsiteY4" fmla="*/ 48968 h 118063"/>
                      <a:gd name="connsiteX5" fmla="*/ 167346 w 173542"/>
                      <a:gd name="connsiteY5" fmla="*/ 56740 h 118063"/>
                      <a:gd name="connsiteX6" fmla="*/ 171664 w 173542"/>
                      <a:gd name="connsiteY6" fmla="*/ 56740 h 118063"/>
                      <a:gd name="connsiteX7" fmla="*/ 173391 w 173542"/>
                      <a:gd name="connsiteY7" fmla="*/ 52711 h 118063"/>
                      <a:gd name="connsiteX8" fmla="*/ 165043 w 173542"/>
                      <a:gd name="connsiteY8" fmla="*/ 3200 h 118063"/>
                      <a:gd name="connsiteX9" fmla="*/ 163028 w 173542"/>
                      <a:gd name="connsiteY9" fmla="*/ 322 h 118063"/>
                      <a:gd name="connsiteX10" fmla="*/ 159502 w 173542"/>
                      <a:gd name="connsiteY10" fmla="*/ 322 h 118063"/>
                      <a:gd name="connsiteX11" fmla="*/ 115173 w 173542"/>
                      <a:gd name="connsiteY11" fmla="*/ 18816 h 118063"/>
                      <a:gd name="connsiteX12" fmla="*/ 113389 w 173542"/>
                      <a:gd name="connsiteY12" fmla="*/ 24228 h 118063"/>
                      <a:gd name="connsiteX13" fmla="*/ 115173 w 173542"/>
                      <a:gd name="connsiteY13" fmla="*/ 26012 h 118063"/>
                      <a:gd name="connsiteX14" fmla="*/ 128558 w 173542"/>
                      <a:gd name="connsiteY14" fmla="*/ 32561 h 118063"/>
                      <a:gd name="connsiteX15" fmla="*/ 4280 w 173542"/>
                      <a:gd name="connsiteY15" fmla="*/ 105171 h 118063"/>
                      <a:gd name="connsiteX16" fmla="*/ 137338 w 173542"/>
                      <a:gd name="connsiteY16" fmla="*/ 32417 h 118063"/>
                      <a:gd name="connsiteX17" fmla="*/ 135395 w 173542"/>
                      <a:gd name="connsiteY17" fmla="*/ 27164 h 118063"/>
                      <a:gd name="connsiteX18" fmla="*/ 126543 w 173542"/>
                      <a:gd name="connsiteY18" fmla="*/ 22846 h 118063"/>
                      <a:gd name="connsiteX19" fmla="*/ 157919 w 173542"/>
                      <a:gd name="connsiteY19" fmla="*/ 9605 h 118063"/>
                      <a:gd name="connsiteX20" fmla="*/ 163964 w 173542"/>
                      <a:gd name="connsiteY20" fmla="*/ 45586 h 118063"/>
                      <a:gd name="connsiteX21" fmla="*/ 154969 w 173542"/>
                      <a:gd name="connsiteY21" fmla="*/ 40189 h 118063"/>
                      <a:gd name="connsiteX22" fmla="*/ 151946 w 173542"/>
                      <a:gd name="connsiteY22" fmla="*/ 39757 h 118063"/>
                      <a:gd name="connsiteX23" fmla="*/ 149427 w 173542"/>
                      <a:gd name="connsiteY23" fmla="*/ 41628 h 118063"/>
                      <a:gd name="connsiteX24" fmla="*/ 41484 w 173542"/>
                      <a:gd name="connsiteY24" fmla="*/ 110136 h 118063"/>
                      <a:gd name="connsiteX25" fmla="*/ 137338 w 173542"/>
                      <a:gd name="connsiteY25" fmla="*/ 32633 h 11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3542" h="118063">
                        <a:moveTo>
                          <a:pt x="4280" y="105171"/>
                        </a:moveTo>
                        <a:cubicBezTo>
                          <a:pt x="2149" y="104998"/>
                          <a:pt x="257" y="106509"/>
                          <a:pt x="-38" y="108625"/>
                        </a:cubicBezTo>
                        <a:cubicBezTo>
                          <a:pt x="-362" y="110734"/>
                          <a:pt x="984" y="112734"/>
                          <a:pt x="3056" y="113231"/>
                        </a:cubicBezTo>
                        <a:cubicBezTo>
                          <a:pt x="16520" y="116260"/>
                          <a:pt x="30272" y="117851"/>
                          <a:pt x="44075" y="117980"/>
                        </a:cubicBezTo>
                        <a:cubicBezTo>
                          <a:pt x="102508" y="117980"/>
                          <a:pt x="132804" y="84518"/>
                          <a:pt x="154321" y="48968"/>
                        </a:cubicBezTo>
                        <a:lnTo>
                          <a:pt x="167346" y="56740"/>
                        </a:lnTo>
                        <a:cubicBezTo>
                          <a:pt x="168656" y="57611"/>
                          <a:pt x="170354" y="57611"/>
                          <a:pt x="171664" y="56740"/>
                        </a:cubicBezTo>
                        <a:cubicBezTo>
                          <a:pt x="173002" y="55869"/>
                          <a:pt x="173679" y="54279"/>
                          <a:pt x="173391" y="52711"/>
                        </a:cubicBezTo>
                        <a:lnTo>
                          <a:pt x="165043" y="3200"/>
                        </a:lnTo>
                        <a:cubicBezTo>
                          <a:pt x="164827" y="1991"/>
                          <a:pt x="164093" y="941"/>
                          <a:pt x="163028" y="322"/>
                        </a:cubicBezTo>
                        <a:cubicBezTo>
                          <a:pt x="161913" y="-218"/>
                          <a:pt x="160617" y="-218"/>
                          <a:pt x="159502" y="322"/>
                        </a:cubicBezTo>
                        <a:lnTo>
                          <a:pt x="115173" y="18816"/>
                        </a:lnTo>
                        <a:cubicBezTo>
                          <a:pt x="113187" y="19816"/>
                          <a:pt x="112389" y="22242"/>
                          <a:pt x="113389" y="24228"/>
                        </a:cubicBezTo>
                        <a:cubicBezTo>
                          <a:pt x="113777" y="24998"/>
                          <a:pt x="114403" y="25624"/>
                          <a:pt x="115173" y="26012"/>
                        </a:cubicBezTo>
                        <a:lnTo>
                          <a:pt x="128558" y="32561"/>
                        </a:lnTo>
                        <a:cubicBezTo>
                          <a:pt x="92721" y="111359"/>
                          <a:pt x="7950" y="105675"/>
                          <a:pt x="4280" y="105171"/>
                        </a:cubicBezTo>
                        <a:close/>
                        <a:moveTo>
                          <a:pt x="137338" y="32417"/>
                        </a:moveTo>
                        <a:cubicBezTo>
                          <a:pt x="138172" y="30431"/>
                          <a:pt x="137323" y="28128"/>
                          <a:pt x="135395" y="27164"/>
                        </a:cubicBezTo>
                        <a:lnTo>
                          <a:pt x="126543" y="22846"/>
                        </a:lnTo>
                        <a:lnTo>
                          <a:pt x="157919" y="9605"/>
                        </a:lnTo>
                        <a:lnTo>
                          <a:pt x="163964" y="45586"/>
                        </a:lnTo>
                        <a:lnTo>
                          <a:pt x="154969" y="40189"/>
                        </a:lnTo>
                        <a:cubicBezTo>
                          <a:pt x="154055" y="39656"/>
                          <a:pt x="152968" y="39498"/>
                          <a:pt x="151946" y="39757"/>
                        </a:cubicBezTo>
                        <a:cubicBezTo>
                          <a:pt x="150888" y="40009"/>
                          <a:pt x="149974" y="40686"/>
                          <a:pt x="149427" y="41628"/>
                        </a:cubicBezTo>
                        <a:cubicBezTo>
                          <a:pt x="127839" y="78545"/>
                          <a:pt x="99054" y="111287"/>
                          <a:pt x="41484" y="110136"/>
                        </a:cubicBezTo>
                        <a:cubicBezTo>
                          <a:pt x="84510" y="102235"/>
                          <a:pt x="120599" y="73054"/>
                          <a:pt x="137338" y="32633"/>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任意多边形: 形状 72">
                    <a:extLst>
                      <a:ext uri="{FF2B5EF4-FFF2-40B4-BE49-F238E27FC236}">
                        <a16:creationId xmlns:a16="http://schemas.microsoft.com/office/drawing/2014/main" id="{2A949EC3-2FAB-4F02-A1C2-AE9D02C11445}"/>
                      </a:ext>
                    </a:extLst>
                  </p:cNvPr>
                  <p:cNvSpPr/>
                  <p:nvPr/>
                </p:nvSpPr>
                <p:spPr>
                  <a:xfrm>
                    <a:off x="9457" y="5464"/>
                    <a:ext cx="74" cy="103"/>
                  </a:xfrm>
                  <a:custGeom>
                    <a:avLst/>
                    <a:gdLst>
                      <a:gd name="connsiteX0" fmla="*/ 13974 w 47191"/>
                      <a:gd name="connsiteY0" fmla="*/ -83 h 65269"/>
                      <a:gd name="connsiteX1" fmla="*/ 6 w 47191"/>
                      <a:gd name="connsiteY1" fmla="*/ 17289 h 65269"/>
                      <a:gd name="connsiteX2" fmla="*/ 14 w 47191"/>
                      <a:gd name="connsiteY2" fmla="*/ 17332 h 65269"/>
                      <a:gd name="connsiteX3" fmla="*/ 14 w 47191"/>
                      <a:gd name="connsiteY3" fmla="*/ 47772 h 65269"/>
                      <a:gd name="connsiteX4" fmla="*/ 13931 w 47191"/>
                      <a:gd name="connsiteY4" fmla="*/ 65180 h 65269"/>
                      <a:gd name="connsiteX5" fmla="*/ 13974 w 47191"/>
                      <a:gd name="connsiteY5" fmla="*/ 65187 h 65269"/>
                      <a:gd name="connsiteX6" fmla="*/ 33044 w 47191"/>
                      <a:gd name="connsiteY6" fmla="*/ 65187 h 65269"/>
                      <a:gd name="connsiteX7" fmla="*/ 47012 w 47191"/>
                      <a:gd name="connsiteY7" fmla="*/ 47815 h 65269"/>
                      <a:gd name="connsiteX8" fmla="*/ 47005 w 47191"/>
                      <a:gd name="connsiteY8" fmla="*/ 47772 h 65269"/>
                      <a:gd name="connsiteX9" fmla="*/ 47005 w 47191"/>
                      <a:gd name="connsiteY9" fmla="*/ 17332 h 65269"/>
                      <a:gd name="connsiteX10" fmla="*/ 33088 w 47191"/>
                      <a:gd name="connsiteY10" fmla="*/ -76 h 65269"/>
                      <a:gd name="connsiteX11" fmla="*/ 33044 w 47191"/>
                      <a:gd name="connsiteY11" fmla="*/ -83 h 65269"/>
                      <a:gd name="connsiteX12" fmla="*/ 38873 w 47191"/>
                      <a:gd name="connsiteY12" fmla="*/ 17332 h 65269"/>
                      <a:gd name="connsiteX13" fmla="*/ 38873 w 47191"/>
                      <a:gd name="connsiteY13" fmla="*/ 47772 h 65269"/>
                      <a:gd name="connsiteX14" fmla="*/ 33044 w 47191"/>
                      <a:gd name="connsiteY14" fmla="*/ 57055 h 65269"/>
                      <a:gd name="connsiteX15" fmla="*/ 13974 w 47191"/>
                      <a:gd name="connsiteY15" fmla="*/ 57055 h 65269"/>
                      <a:gd name="connsiteX16" fmla="*/ 8073 w 47191"/>
                      <a:gd name="connsiteY16" fmla="*/ 47772 h 65269"/>
                      <a:gd name="connsiteX17" fmla="*/ 8073 w 47191"/>
                      <a:gd name="connsiteY17" fmla="*/ 17332 h 65269"/>
                      <a:gd name="connsiteX18" fmla="*/ 13974 w 47191"/>
                      <a:gd name="connsiteY18" fmla="*/ 8049 h 65269"/>
                      <a:gd name="connsiteX19" fmla="*/ 33044 w 47191"/>
                      <a:gd name="connsiteY19" fmla="*/ 8049 h 65269"/>
                      <a:gd name="connsiteX20" fmla="*/ 38873 w 47191"/>
                      <a:gd name="connsiteY20" fmla="*/ 17332 h 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191" h="65269">
                        <a:moveTo>
                          <a:pt x="13974" y="-83"/>
                        </a:moveTo>
                        <a:cubicBezTo>
                          <a:pt x="5324" y="860"/>
                          <a:pt x="-929" y="8632"/>
                          <a:pt x="6" y="17289"/>
                        </a:cubicBezTo>
                        <a:cubicBezTo>
                          <a:pt x="14" y="17303"/>
                          <a:pt x="14" y="17318"/>
                          <a:pt x="14" y="17332"/>
                        </a:cubicBezTo>
                        <a:lnTo>
                          <a:pt x="14" y="47772"/>
                        </a:lnTo>
                        <a:cubicBezTo>
                          <a:pt x="-951" y="56422"/>
                          <a:pt x="5281" y="64216"/>
                          <a:pt x="13931" y="65180"/>
                        </a:cubicBezTo>
                        <a:cubicBezTo>
                          <a:pt x="13945" y="65187"/>
                          <a:pt x="13960" y="65187"/>
                          <a:pt x="13974" y="65187"/>
                        </a:cubicBezTo>
                        <a:lnTo>
                          <a:pt x="33044" y="65187"/>
                        </a:lnTo>
                        <a:cubicBezTo>
                          <a:pt x="41694" y="64244"/>
                          <a:pt x="47948" y="56472"/>
                          <a:pt x="47012" y="47815"/>
                        </a:cubicBezTo>
                        <a:cubicBezTo>
                          <a:pt x="47005" y="47801"/>
                          <a:pt x="47005" y="47787"/>
                          <a:pt x="47005" y="47772"/>
                        </a:cubicBezTo>
                        <a:lnTo>
                          <a:pt x="47005" y="17332"/>
                        </a:lnTo>
                        <a:cubicBezTo>
                          <a:pt x="47969" y="8682"/>
                          <a:pt x="41737" y="889"/>
                          <a:pt x="33088" y="-76"/>
                        </a:cubicBezTo>
                        <a:cubicBezTo>
                          <a:pt x="33073" y="-83"/>
                          <a:pt x="33059" y="-83"/>
                          <a:pt x="33044" y="-83"/>
                        </a:cubicBezTo>
                        <a:close/>
                        <a:moveTo>
                          <a:pt x="38873" y="17332"/>
                        </a:moveTo>
                        <a:lnTo>
                          <a:pt x="38873" y="47772"/>
                        </a:lnTo>
                        <a:cubicBezTo>
                          <a:pt x="38873" y="52737"/>
                          <a:pt x="36139" y="57055"/>
                          <a:pt x="33044" y="57055"/>
                        </a:cubicBezTo>
                        <a:lnTo>
                          <a:pt x="13974" y="57055"/>
                        </a:lnTo>
                        <a:cubicBezTo>
                          <a:pt x="10808" y="57055"/>
                          <a:pt x="8073" y="52737"/>
                          <a:pt x="8073" y="47772"/>
                        </a:cubicBezTo>
                        <a:lnTo>
                          <a:pt x="8073" y="17332"/>
                        </a:lnTo>
                        <a:cubicBezTo>
                          <a:pt x="8073" y="12367"/>
                          <a:pt x="10808" y="8049"/>
                          <a:pt x="13974" y="8049"/>
                        </a:cubicBezTo>
                        <a:lnTo>
                          <a:pt x="33044" y="8049"/>
                        </a:lnTo>
                        <a:cubicBezTo>
                          <a:pt x="36139" y="8049"/>
                          <a:pt x="38873" y="12726"/>
                          <a:pt x="38873" y="17332"/>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a:extLst>
                      <a:ext uri="{FF2B5EF4-FFF2-40B4-BE49-F238E27FC236}">
                        <a16:creationId xmlns:a16="http://schemas.microsoft.com/office/drawing/2014/main" id="{27E20E49-CA67-42FF-935A-5D79FBB9CB70}"/>
                      </a:ext>
                    </a:extLst>
                  </p:cNvPr>
                  <p:cNvSpPr/>
                  <p:nvPr/>
                </p:nvSpPr>
                <p:spPr>
                  <a:xfrm>
                    <a:off x="9548" y="5419"/>
                    <a:ext cx="74" cy="148"/>
                  </a:xfrm>
                  <a:custGeom>
                    <a:avLst/>
                    <a:gdLst>
                      <a:gd name="connsiteX0" fmla="*/ 13973 w 47189"/>
                      <a:gd name="connsiteY0" fmla="*/ -83 h 93838"/>
                      <a:gd name="connsiteX1" fmla="*/ 12 w 47189"/>
                      <a:gd name="connsiteY1" fmla="*/ 17260 h 93838"/>
                      <a:gd name="connsiteX2" fmla="*/ 12 w 47189"/>
                      <a:gd name="connsiteY2" fmla="*/ 76341 h 93838"/>
                      <a:gd name="connsiteX3" fmla="*/ 13929 w 47189"/>
                      <a:gd name="connsiteY3" fmla="*/ 93749 h 93838"/>
                      <a:gd name="connsiteX4" fmla="*/ 13973 w 47189"/>
                      <a:gd name="connsiteY4" fmla="*/ 93756 h 93838"/>
                      <a:gd name="connsiteX5" fmla="*/ 33043 w 47189"/>
                      <a:gd name="connsiteY5" fmla="*/ 93756 h 93838"/>
                      <a:gd name="connsiteX6" fmla="*/ 47011 w 47189"/>
                      <a:gd name="connsiteY6" fmla="*/ 76384 h 93838"/>
                      <a:gd name="connsiteX7" fmla="*/ 47003 w 47189"/>
                      <a:gd name="connsiteY7" fmla="*/ 76341 h 93838"/>
                      <a:gd name="connsiteX8" fmla="*/ 47003 w 47189"/>
                      <a:gd name="connsiteY8" fmla="*/ 17260 h 93838"/>
                      <a:gd name="connsiteX9" fmla="*/ 33043 w 47189"/>
                      <a:gd name="connsiteY9" fmla="*/ -83 h 93838"/>
                      <a:gd name="connsiteX10" fmla="*/ 38943 w 47189"/>
                      <a:gd name="connsiteY10" fmla="*/ 17260 h 93838"/>
                      <a:gd name="connsiteX11" fmla="*/ 38943 w 47189"/>
                      <a:gd name="connsiteY11" fmla="*/ 76341 h 93838"/>
                      <a:gd name="connsiteX12" fmla="*/ 33043 w 47189"/>
                      <a:gd name="connsiteY12" fmla="*/ 85624 h 93838"/>
                      <a:gd name="connsiteX13" fmla="*/ 13973 w 47189"/>
                      <a:gd name="connsiteY13" fmla="*/ 85624 h 93838"/>
                      <a:gd name="connsiteX14" fmla="*/ 8144 w 47189"/>
                      <a:gd name="connsiteY14" fmla="*/ 76341 h 93838"/>
                      <a:gd name="connsiteX15" fmla="*/ 8144 w 47189"/>
                      <a:gd name="connsiteY15" fmla="*/ 17260 h 93838"/>
                      <a:gd name="connsiteX16" fmla="*/ 13973 w 47189"/>
                      <a:gd name="connsiteY16" fmla="*/ 7977 h 93838"/>
                      <a:gd name="connsiteX17" fmla="*/ 33043 w 47189"/>
                      <a:gd name="connsiteY17" fmla="*/ 7977 h 93838"/>
                      <a:gd name="connsiteX18" fmla="*/ 38943 w 47189"/>
                      <a:gd name="connsiteY18" fmla="*/ 17260 h 9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189" h="93838">
                        <a:moveTo>
                          <a:pt x="13973" y="-83"/>
                        </a:moveTo>
                        <a:cubicBezTo>
                          <a:pt x="5330" y="860"/>
                          <a:pt x="-909" y="8617"/>
                          <a:pt x="12" y="17260"/>
                        </a:cubicBezTo>
                        <a:lnTo>
                          <a:pt x="12" y="76341"/>
                        </a:lnTo>
                        <a:cubicBezTo>
                          <a:pt x="-952" y="84991"/>
                          <a:pt x="5280" y="92784"/>
                          <a:pt x="13929" y="93749"/>
                        </a:cubicBezTo>
                        <a:cubicBezTo>
                          <a:pt x="13944" y="93756"/>
                          <a:pt x="13958" y="93756"/>
                          <a:pt x="13973" y="93756"/>
                        </a:cubicBezTo>
                        <a:lnTo>
                          <a:pt x="33043" y="93756"/>
                        </a:lnTo>
                        <a:cubicBezTo>
                          <a:pt x="41693" y="92813"/>
                          <a:pt x="47946" y="85041"/>
                          <a:pt x="47011" y="76384"/>
                        </a:cubicBezTo>
                        <a:cubicBezTo>
                          <a:pt x="47003" y="76370"/>
                          <a:pt x="47003" y="76355"/>
                          <a:pt x="47003" y="76341"/>
                        </a:cubicBezTo>
                        <a:lnTo>
                          <a:pt x="47003" y="17260"/>
                        </a:lnTo>
                        <a:cubicBezTo>
                          <a:pt x="47924" y="8617"/>
                          <a:pt x="41685" y="860"/>
                          <a:pt x="33043" y="-83"/>
                        </a:cubicBezTo>
                        <a:close/>
                        <a:moveTo>
                          <a:pt x="38943" y="17260"/>
                        </a:moveTo>
                        <a:lnTo>
                          <a:pt x="38943" y="76341"/>
                        </a:lnTo>
                        <a:cubicBezTo>
                          <a:pt x="38943" y="81306"/>
                          <a:pt x="36209" y="85624"/>
                          <a:pt x="33043" y="85624"/>
                        </a:cubicBezTo>
                        <a:lnTo>
                          <a:pt x="13973" y="85624"/>
                        </a:lnTo>
                        <a:cubicBezTo>
                          <a:pt x="10878" y="85624"/>
                          <a:pt x="8144" y="81306"/>
                          <a:pt x="8144" y="76341"/>
                        </a:cubicBezTo>
                        <a:lnTo>
                          <a:pt x="8144" y="17260"/>
                        </a:lnTo>
                        <a:cubicBezTo>
                          <a:pt x="8144" y="12366"/>
                          <a:pt x="10878" y="7977"/>
                          <a:pt x="13973" y="7977"/>
                        </a:cubicBezTo>
                        <a:lnTo>
                          <a:pt x="33043" y="7977"/>
                        </a:lnTo>
                        <a:cubicBezTo>
                          <a:pt x="36209" y="7977"/>
                          <a:pt x="38943" y="12510"/>
                          <a:pt x="38943" y="17260"/>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a:extLst>
                      <a:ext uri="{FF2B5EF4-FFF2-40B4-BE49-F238E27FC236}">
                        <a16:creationId xmlns:a16="http://schemas.microsoft.com/office/drawing/2014/main" id="{5E1CE335-FD77-4C7E-A07B-E6496986990B}"/>
                      </a:ext>
                    </a:extLst>
                  </p:cNvPr>
                  <p:cNvSpPr/>
                  <p:nvPr/>
                </p:nvSpPr>
                <p:spPr>
                  <a:xfrm>
                    <a:off x="9648" y="5365"/>
                    <a:ext cx="74" cy="202"/>
                  </a:xfrm>
                  <a:custGeom>
                    <a:avLst/>
                    <a:gdLst>
                      <a:gd name="connsiteX0" fmla="*/ 33044 w 47191"/>
                      <a:gd name="connsiteY0" fmla="*/ -83 h 128380"/>
                      <a:gd name="connsiteX1" fmla="*/ 13974 w 47191"/>
                      <a:gd name="connsiteY1" fmla="*/ -83 h 128380"/>
                      <a:gd name="connsiteX2" fmla="*/ 6 w 47191"/>
                      <a:gd name="connsiteY2" fmla="*/ 17289 h 128380"/>
                      <a:gd name="connsiteX3" fmla="*/ 14 w 47191"/>
                      <a:gd name="connsiteY3" fmla="*/ 17332 h 128380"/>
                      <a:gd name="connsiteX4" fmla="*/ 14 w 47191"/>
                      <a:gd name="connsiteY4" fmla="*/ 110883 h 128380"/>
                      <a:gd name="connsiteX5" fmla="*/ 13931 w 47191"/>
                      <a:gd name="connsiteY5" fmla="*/ 128290 h 128380"/>
                      <a:gd name="connsiteX6" fmla="*/ 13974 w 47191"/>
                      <a:gd name="connsiteY6" fmla="*/ 128298 h 128380"/>
                      <a:gd name="connsiteX7" fmla="*/ 33044 w 47191"/>
                      <a:gd name="connsiteY7" fmla="*/ 128298 h 128380"/>
                      <a:gd name="connsiteX8" fmla="*/ 47012 w 47191"/>
                      <a:gd name="connsiteY8" fmla="*/ 110926 h 128380"/>
                      <a:gd name="connsiteX9" fmla="*/ 47005 w 47191"/>
                      <a:gd name="connsiteY9" fmla="*/ 110883 h 128380"/>
                      <a:gd name="connsiteX10" fmla="*/ 47005 w 47191"/>
                      <a:gd name="connsiteY10" fmla="*/ 17332 h 128380"/>
                      <a:gd name="connsiteX11" fmla="*/ 33088 w 47191"/>
                      <a:gd name="connsiteY11" fmla="*/ -76 h 128380"/>
                      <a:gd name="connsiteX12" fmla="*/ 33044 w 47191"/>
                      <a:gd name="connsiteY12" fmla="*/ -83 h 128380"/>
                      <a:gd name="connsiteX13" fmla="*/ 38873 w 47191"/>
                      <a:gd name="connsiteY13" fmla="*/ 110667 h 128380"/>
                      <a:gd name="connsiteX14" fmla="*/ 33044 w 47191"/>
                      <a:gd name="connsiteY14" fmla="*/ 119950 h 128380"/>
                      <a:gd name="connsiteX15" fmla="*/ 13974 w 47191"/>
                      <a:gd name="connsiteY15" fmla="*/ 119950 h 128380"/>
                      <a:gd name="connsiteX16" fmla="*/ 8146 w 47191"/>
                      <a:gd name="connsiteY16" fmla="*/ 110667 h 128380"/>
                      <a:gd name="connsiteX17" fmla="*/ 8146 w 47191"/>
                      <a:gd name="connsiteY17" fmla="*/ 17116 h 128380"/>
                      <a:gd name="connsiteX18" fmla="*/ 13974 w 47191"/>
                      <a:gd name="connsiteY18" fmla="*/ 7833 h 128380"/>
                      <a:gd name="connsiteX19" fmla="*/ 33044 w 47191"/>
                      <a:gd name="connsiteY19" fmla="*/ 7833 h 128380"/>
                      <a:gd name="connsiteX20" fmla="*/ 38873 w 47191"/>
                      <a:gd name="connsiteY20" fmla="*/ 17116 h 12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191" h="128380">
                        <a:moveTo>
                          <a:pt x="33044" y="-83"/>
                        </a:moveTo>
                        <a:lnTo>
                          <a:pt x="13974" y="-83"/>
                        </a:lnTo>
                        <a:cubicBezTo>
                          <a:pt x="5324" y="860"/>
                          <a:pt x="-929" y="8632"/>
                          <a:pt x="6" y="17289"/>
                        </a:cubicBezTo>
                        <a:cubicBezTo>
                          <a:pt x="14" y="17303"/>
                          <a:pt x="14" y="17318"/>
                          <a:pt x="14" y="17332"/>
                        </a:cubicBezTo>
                        <a:lnTo>
                          <a:pt x="14" y="110883"/>
                        </a:lnTo>
                        <a:cubicBezTo>
                          <a:pt x="-951" y="119533"/>
                          <a:pt x="5281" y="127326"/>
                          <a:pt x="13931" y="128290"/>
                        </a:cubicBezTo>
                        <a:cubicBezTo>
                          <a:pt x="13946" y="128298"/>
                          <a:pt x="13960" y="128298"/>
                          <a:pt x="13974" y="128298"/>
                        </a:cubicBezTo>
                        <a:lnTo>
                          <a:pt x="33044" y="128298"/>
                        </a:lnTo>
                        <a:cubicBezTo>
                          <a:pt x="41694" y="127355"/>
                          <a:pt x="47948" y="119583"/>
                          <a:pt x="47012" y="110926"/>
                        </a:cubicBezTo>
                        <a:cubicBezTo>
                          <a:pt x="47005" y="110912"/>
                          <a:pt x="47005" y="110897"/>
                          <a:pt x="47005" y="110883"/>
                        </a:cubicBezTo>
                        <a:lnTo>
                          <a:pt x="47005" y="17332"/>
                        </a:lnTo>
                        <a:cubicBezTo>
                          <a:pt x="47969" y="8682"/>
                          <a:pt x="41737" y="889"/>
                          <a:pt x="33088" y="-76"/>
                        </a:cubicBezTo>
                        <a:cubicBezTo>
                          <a:pt x="33073" y="-83"/>
                          <a:pt x="33059" y="-83"/>
                          <a:pt x="33044" y="-83"/>
                        </a:cubicBezTo>
                        <a:close/>
                        <a:moveTo>
                          <a:pt x="38873" y="110667"/>
                        </a:moveTo>
                        <a:cubicBezTo>
                          <a:pt x="38873" y="115632"/>
                          <a:pt x="36139" y="119950"/>
                          <a:pt x="33044" y="119950"/>
                        </a:cubicBezTo>
                        <a:lnTo>
                          <a:pt x="13974" y="119950"/>
                        </a:lnTo>
                        <a:cubicBezTo>
                          <a:pt x="10880" y="119950"/>
                          <a:pt x="8146" y="115632"/>
                          <a:pt x="8146" y="110667"/>
                        </a:cubicBezTo>
                        <a:lnTo>
                          <a:pt x="8146" y="17116"/>
                        </a:lnTo>
                        <a:cubicBezTo>
                          <a:pt x="8146" y="12151"/>
                          <a:pt x="10880" y="7833"/>
                          <a:pt x="13974" y="7833"/>
                        </a:cubicBezTo>
                        <a:lnTo>
                          <a:pt x="33044" y="7833"/>
                        </a:lnTo>
                        <a:cubicBezTo>
                          <a:pt x="36139" y="7833"/>
                          <a:pt x="38873" y="12151"/>
                          <a:pt x="38873" y="17116"/>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23" name="组合 22">
                <a:extLst>
                  <a:ext uri="{FF2B5EF4-FFF2-40B4-BE49-F238E27FC236}">
                    <a16:creationId xmlns:a16="http://schemas.microsoft.com/office/drawing/2014/main" id="{523A0A17-FB93-4EC6-9432-4BA52A5687EC}"/>
                  </a:ext>
                </a:extLst>
              </p:cNvPr>
              <p:cNvGrpSpPr/>
              <p:nvPr/>
            </p:nvGrpSpPr>
            <p:grpSpPr>
              <a:xfrm>
                <a:off x="2337100" y="1620996"/>
                <a:ext cx="990600" cy="990600"/>
                <a:chOff x="2216149" y="1547286"/>
                <a:chExt cx="990600" cy="990600"/>
              </a:xfrm>
            </p:grpSpPr>
            <p:sp>
              <p:nvSpPr>
                <p:cNvPr id="29" name="椭圆 28">
                  <a:extLst>
                    <a:ext uri="{FF2B5EF4-FFF2-40B4-BE49-F238E27FC236}">
                      <a16:creationId xmlns:a16="http://schemas.microsoft.com/office/drawing/2014/main" id="{4C07E15A-2E30-477C-AA04-D4F43E2AD9E7}"/>
                    </a:ext>
                  </a:extLst>
                </p:cNvPr>
                <p:cNvSpPr/>
                <p:nvPr/>
              </p:nvSpPr>
              <p:spPr>
                <a:xfrm>
                  <a:off x="2216149" y="1547286"/>
                  <a:ext cx="990600" cy="990600"/>
                </a:xfrm>
                <a:prstGeom prst="ellipse">
                  <a:avLst/>
                </a:prstGeom>
                <a:gradFill>
                  <a:gsLst>
                    <a:gs pos="0">
                      <a:schemeClr val="accent1">
                        <a:lumMod val="90000"/>
                        <a:lumOff val="10000"/>
                      </a:schemeClr>
                    </a:gs>
                    <a:gs pos="100000">
                      <a:schemeClr val="accent1"/>
                    </a:gs>
                  </a:gsLst>
                  <a:lin ang="5400000" scaled="0"/>
                </a:gradFill>
                <a:ln w="19050" cap="flat" cmpd="sng" algn="ctr">
                  <a:noFill/>
                  <a:prstDash val="solid"/>
                  <a:miter lim="800000"/>
                </a:ln>
                <a:effectLst>
                  <a:outerShdw blurRad="190500" dist="88900" dir="5400000" sx="102000" sy="102000" algn="t" rotWithShape="0">
                    <a:schemeClr val="accent1">
                      <a:lumMod val="75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kern="0">
                    <a:solidFill>
                      <a:prstClr val="white"/>
                    </a:solidFill>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88" name="组合 87">
                  <a:extLst>
                    <a:ext uri="{FF2B5EF4-FFF2-40B4-BE49-F238E27FC236}">
                      <a16:creationId xmlns:a16="http://schemas.microsoft.com/office/drawing/2014/main" id="{F7695BE0-C0C8-434E-95F4-ADA95C00D7A0}"/>
                    </a:ext>
                  </a:extLst>
                </p:cNvPr>
                <p:cNvGrpSpPr/>
                <p:nvPr/>
              </p:nvGrpSpPr>
              <p:grpSpPr>
                <a:xfrm>
                  <a:off x="2468214" y="1790765"/>
                  <a:ext cx="479618" cy="479618"/>
                  <a:chOff x="5931" y="7549"/>
                  <a:chExt cx="256" cy="256"/>
                </a:xfrm>
                <a:solidFill>
                  <a:schemeClr val="bg1"/>
                </a:solidFill>
              </p:grpSpPr>
              <p:sp>
                <p:nvSpPr>
                  <p:cNvPr id="89" name="任意多边形: 形状 88">
                    <a:extLst>
                      <a:ext uri="{FF2B5EF4-FFF2-40B4-BE49-F238E27FC236}">
                        <a16:creationId xmlns:a16="http://schemas.microsoft.com/office/drawing/2014/main" id="{AF062E86-FF80-4D38-B0F1-94A451DB8B97}"/>
                      </a:ext>
                    </a:extLst>
                  </p:cNvPr>
                  <p:cNvSpPr/>
                  <p:nvPr/>
                </p:nvSpPr>
                <p:spPr>
                  <a:xfrm>
                    <a:off x="5931" y="7549"/>
                    <a:ext cx="256" cy="256"/>
                  </a:xfrm>
                  <a:custGeom>
                    <a:avLst/>
                    <a:gdLst>
                      <a:gd name="connsiteX0" fmla="*/ 11309 w 162301"/>
                      <a:gd name="connsiteY0" fmla="*/ 49362 h 162281"/>
                      <a:gd name="connsiteX1" fmla="*/ 7135 w 162301"/>
                      <a:gd name="connsiteY1" fmla="*/ 50225 h 162281"/>
                      <a:gd name="connsiteX2" fmla="*/ 4760 w 162301"/>
                      <a:gd name="connsiteY2" fmla="*/ 53823 h 162281"/>
                      <a:gd name="connsiteX3" fmla="*/ 10 w 162301"/>
                      <a:gd name="connsiteY3" fmla="*/ 78650 h 162281"/>
                      <a:gd name="connsiteX4" fmla="*/ 4472 w 162301"/>
                      <a:gd name="connsiteY4" fmla="*/ 85199 h 162281"/>
                      <a:gd name="connsiteX5" fmla="*/ 14043 w 162301"/>
                      <a:gd name="connsiteY5" fmla="*/ 87070 h 162281"/>
                      <a:gd name="connsiteX6" fmla="*/ 17281 w 162301"/>
                      <a:gd name="connsiteY6" fmla="*/ 102470 h 162281"/>
                      <a:gd name="connsiteX7" fmla="*/ 9222 w 162301"/>
                      <a:gd name="connsiteY7" fmla="*/ 107939 h 162281"/>
                      <a:gd name="connsiteX8" fmla="*/ 6847 w 162301"/>
                      <a:gd name="connsiteY8" fmla="*/ 111537 h 162281"/>
                      <a:gd name="connsiteX9" fmla="*/ 7710 w 162301"/>
                      <a:gd name="connsiteY9" fmla="*/ 115783 h 162281"/>
                      <a:gd name="connsiteX10" fmla="*/ 22103 w 162301"/>
                      <a:gd name="connsiteY10" fmla="*/ 136652 h 162281"/>
                      <a:gd name="connsiteX11" fmla="*/ 29947 w 162301"/>
                      <a:gd name="connsiteY11" fmla="*/ 138163 h 162281"/>
                      <a:gd name="connsiteX12" fmla="*/ 38007 w 162301"/>
                      <a:gd name="connsiteY12" fmla="*/ 132622 h 162281"/>
                      <a:gd name="connsiteX13" fmla="*/ 51176 w 162301"/>
                      <a:gd name="connsiteY13" fmla="*/ 141329 h 162281"/>
                      <a:gd name="connsiteX14" fmla="*/ 49305 w 162301"/>
                      <a:gd name="connsiteY14" fmla="*/ 150900 h 162281"/>
                      <a:gd name="connsiteX15" fmla="*/ 53766 w 162301"/>
                      <a:gd name="connsiteY15" fmla="*/ 157449 h 162281"/>
                      <a:gd name="connsiteX16" fmla="*/ 78593 w 162301"/>
                      <a:gd name="connsiteY16" fmla="*/ 162198 h 162281"/>
                      <a:gd name="connsiteX17" fmla="*/ 79673 w 162301"/>
                      <a:gd name="connsiteY17" fmla="*/ 162198 h 162281"/>
                      <a:gd name="connsiteX18" fmla="*/ 85142 w 162301"/>
                      <a:gd name="connsiteY18" fmla="*/ 157665 h 162281"/>
                      <a:gd name="connsiteX19" fmla="*/ 87013 w 162301"/>
                      <a:gd name="connsiteY19" fmla="*/ 148093 h 162281"/>
                      <a:gd name="connsiteX20" fmla="*/ 102413 w 162301"/>
                      <a:gd name="connsiteY20" fmla="*/ 144856 h 162281"/>
                      <a:gd name="connsiteX21" fmla="*/ 107882 w 162301"/>
                      <a:gd name="connsiteY21" fmla="*/ 152915 h 162281"/>
                      <a:gd name="connsiteX22" fmla="*/ 111480 w 162301"/>
                      <a:gd name="connsiteY22" fmla="*/ 155290 h 162281"/>
                      <a:gd name="connsiteX23" fmla="*/ 115654 w 162301"/>
                      <a:gd name="connsiteY23" fmla="*/ 154426 h 162281"/>
                      <a:gd name="connsiteX24" fmla="*/ 136595 w 162301"/>
                      <a:gd name="connsiteY24" fmla="*/ 140034 h 162281"/>
                      <a:gd name="connsiteX25" fmla="*/ 138063 w 162301"/>
                      <a:gd name="connsiteY25" fmla="*/ 132233 h 162281"/>
                      <a:gd name="connsiteX26" fmla="*/ 138034 w 162301"/>
                      <a:gd name="connsiteY26" fmla="*/ 132190 h 162281"/>
                      <a:gd name="connsiteX27" fmla="*/ 132565 w 162301"/>
                      <a:gd name="connsiteY27" fmla="*/ 124130 h 162281"/>
                      <a:gd name="connsiteX28" fmla="*/ 141200 w 162301"/>
                      <a:gd name="connsiteY28" fmla="*/ 110961 h 162281"/>
                      <a:gd name="connsiteX29" fmla="*/ 150843 w 162301"/>
                      <a:gd name="connsiteY29" fmla="*/ 112832 h 162281"/>
                      <a:gd name="connsiteX30" fmla="*/ 157392 w 162301"/>
                      <a:gd name="connsiteY30" fmla="*/ 108371 h 162281"/>
                      <a:gd name="connsiteX31" fmla="*/ 162141 w 162301"/>
                      <a:gd name="connsiteY31" fmla="*/ 83544 h 162281"/>
                      <a:gd name="connsiteX32" fmla="*/ 161206 w 162301"/>
                      <a:gd name="connsiteY32" fmla="*/ 79370 h 162281"/>
                      <a:gd name="connsiteX33" fmla="*/ 157608 w 162301"/>
                      <a:gd name="connsiteY33" fmla="*/ 76995 h 162281"/>
                      <a:gd name="connsiteX34" fmla="*/ 148037 w 162301"/>
                      <a:gd name="connsiteY34" fmla="*/ 75124 h 162281"/>
                      <a:gd name="connsiteX35" fmla="*/ 144870 w 162301"/>
                      <a:gd name="connsiteY35" fmla="*/ 59724 h 162281"/>
                      <a:gd name="connsiteX36" fmla="*/ 152930 w 162301"/>
                      <a:gd name="connsiteY36" fmla="*/ 54255 h 162281"/>
                      <a:gd name="connsiteX37" fmla="*/ 154441 w 162301"/>
                      <a:gd name="connsiteY37" fmla="*/ 46483 h 162281"/>
                      <a:gd name="connsiteX38" fmla="*/ 140049 w 162301"/>
                      <a:gd name="connsiteY38" fmla="*/ 25542 h 162281"/>
                      <a:gd name="connsiteX39" fmla="*/ 136523 w 162301"/>
                      <a:gd name="connsiteY39" fmla="*/ 23167 h 162281"/>
                      <a:gd name="connsiteX40" fmla="*/ 132277 w 162301"/>
                      <a:gd name="connsiteY40" fmla="*/ 24103 h 162281"/>
                      <a:gd name="connsiteX41" fmla="*/ 124217 w 162301"/>
                      <a:gd name="connsiteY41" fmla="*/ 29572 h 162281"/>
                      <a:gd name="connsiteX42" fmla="*/ 111048 w 162301"/>
                      <a:gd name="connsiteY42" fmla="*/ 20936 h 162281"/>
                      <a:gd name="connsiteX43" fmla="*/ 112919 w 162301"/>
                      <a:gd name="connsiteY43" fmla="*/ 11365 h 162281"/>
                      <a:gd name="connsiteX44" fmla="*/ 108458 w 162301"/>
                      <a:gd name="connsiteY44" fmla="*/ 4745 h 162281"/>
                      <a:gd name="connsiteX45" fmla="*/ 83631 w 162301"/>
                      <a:gd name="connsiteY45" fmla="*/ -4 h 162281"/>
                      <a:gd name="connsiteX46" fmla="*/ 79385 w 162301"/>
                      <a:gd name="connsiteY46" fmla="*/ 931 h 162281"/>
                      <a:gd name="connsiteX47" fmla="*/ 77082 w 162301"/>
                      <a:gd name="connsiteY47" fmla="*/ 4529 h 162281"/>
                      <a:gd name="connsiteX48" fmla="*/ 75211 w 162301"/>
                      <a:gd name="connsiteY48" fmla="*/ 14100 h 162281"/>
                      <a:gd name="connsiteX49" fmla="*/ 59811 w 162301"/>
                      <a:gd name="connsiteY49" fmla="*/ 17266 h 162281"/>
                      <a:gd name="connsiteX50" fmla="*/ 54342 w 162301"/>
                      <a:gd name="connsiteY50" fmla="*/ 9206 h 162281"/>
                      <a:gd name="connsiteX51" fmla="*/ 46498 w 162301"/>
                      <a:gd name="connsiteY51" fmla="*/ 7696 h 162281"/>
                      <a:gd name="connsiteX52" fmla="*/ 25629 w 162301"/>
                      <a:gd name="connsiteY52" fmla="*/ 22088 h 162281"/>
                      <a:gd name="connsiteX53" fmla="*/ 24118 w 162301"/>
                      <a:gd name="connsiteY53" fmla="*/ 29932 h 162281"/>
                      <a:gd name="connsiteX54" fmla="*/ 29659 w 162301"/>
                      <a:gd name="connsiteY54" fmla="*/ 37991 h 162281"/>
                      <a:gd name="connsiteX55" fmla="*/ 20951 w 162301"/>
                      <a:gd name="connsiteY55" fmla="*/ 51161 h 162281"/>
                      <a:gd name="connsiteX56" fmla="*/ 29371 w 162301"/>
                      <a:gd name="connsiteY56" fmla="*/ 59724 h 162281"/>
                      <a:gd name="connsiteX57" fmla="*/ 40741 w 162301"/>
                      <a:gd name="connsiteY57" fmla="*/ 42453 h 162281"/>
                      <a:gd name="connsiteX58" fmla="*/ 41317 w 162301"/>
                      <a:gd name="connsiteY58" fmla="*/ 35257 h 162281"/>
                      <a:gd name="connsiteX59" fmla="*/ 36495 w 162301"/>
                      <a:gd name="connsiteY59" fmla="*/ 28061 h 162281"/>
                      <a:gd name="connsiteX60" fmla="*/ 48081 w 162301"/>
                      <a:gd name="connsiteY60" fmla="*/ 20145 h 162281"/>
                      <a:gd name="connsiteX61" fmla="*/ 52903 w 162301"/>
                      <a:gd name="connsiteY61" fmla="*/ 27341 h 162281"/>
                      <a:gd name="connsiteX62" fmla="*/ 59739 w 162301"/>
                      <a:gd name="connsiteY62" fmla="*/ 29428 h 162281"/>
                      <a:gd name="connsiteX63" fmla="*/ 79960 w 162301"/>
                      <a:gd name="connsiteY63" fmla="*/ 25182 h 162281"/>
                      <a:gd name="connsiteX64" fmla="*/ 85358 w 162301"/>
                      <a:gd name="connsiteY64" fmla="*/ 20649 h 162281"/>
                      <a:gd name="connsiteX65" fmla="*/ 86941 w 162301"/>
                      <a:gd name="connsiteY65" fmla="*/ 12229 h 162281"/>
                      <a:gd name="connsiteX66" fmla="*/ 100758 w 162301"/>
                      <a:gd name="connsiteY66" fmla="*/ 14892 h 162281"/>
                      <a:gd name="connsiteX67" fmla="*/ 99102 w 162301"/>
                      <a:gd name="connsiteY67" fmla="*/ 23311 h 162281"/>
                      <a:gd name="connsiteX68" fmla="*/ 102485 w 162301"/>
                      <a:gd name="connsiteY68" fmla="*/ 29500 h 162281"/>
                      <a:gd name="connsiteX69" fmla="*/ 119756 w 162301"/>
                      <a:gd name="connsiteY69" fmla="*/ 40870 h 162281"/>
                      <a:gd name="connsiteX70" fmla="*/ 126952 w 162301"/>
                      <a:gd name="connsiteY70" fmla="*/ 41446 h 162281"/>
                      <a:gd name="connsiteX71" fmla="*/ 134148 w 162301"/>
                      <a:gd name="connsiteY71" fmla="*/ 36696 h 162281"/>
                      <a:gd name="connsiteX72" fmla="*/ 142064 w 162301"/>
                      <a:gd name="connsiteY72" fmla="*/ 48282 h 162281"/>
                      <a:gd name="connsiteX73" fmla="*/ 134868 w 162301"/>
                      <a:gd name="connsiteY73" fmla="*/ 53104 h 162281"/>
                      <a:gd name="connsiteX74" fmla="*/ 132781 w 162301"/>
                      <a:gd name="connsiteY74" fmla="*/ 59868 h 162281"/>
                      <a:gd name="connsiteX75" fmla="*/ 137027 w 162301"/>
                      <a:gd name="connsiteY75" fmla="*/ 80090 h 162281"/>
                      <a:gd name="connsiteX76" fmla="*/ 141560 w 162301"/>
                      <a:gd name="connsiteY76" fmla="*/ 85487 h 162281"/>
                      <a:gd name="connsiteX77" fmla="*/ 149980 w 162301"/>
                      <a:gd name="connsiteY77" fmla="*/ 87070 h 162281"/>
                      <a:gd name="connsiteX78" fmla="*/ 147317 w 162301"/>
                      <a:gd name="connsiteY78" fmla="*/ 100886 h 162281"/>
                      <a:gd name="connsiteX79" fmla="*/ 138969 w 162301"/>
                      <a:gd name="connsiteY79" fmla="*/ 99303 h 162281"/>
                      <a:gd name="connsiteX80" fmla="*/ 132709 w 162301"/>
                      <a:gd name="connsiteY80" fmla="*/ 102614 h 162281"/>
                      <a:gd name="connsiteX81" fmla="*/ 121339 w 162301"/>
                      <a:gd name="connsiteY81" fmla="*/ 119884 h 162281"/>
                      <a:gd name="connsiteX82" fmla="*/ 120763 w 162301"/>
                      <a:gd name="connsiteY82" fmla="*/ 127081 h 162281"/>
                      <a:gd name="connsiteX83" fmla="*/ 125513 w 162301"/>
                      <a:gd name="connsiteY83" fmla="*/ 134277 h 162281"/>
                      <a:gd name="connsiteX84" fmla="*/ 113927 w 162301"/>
                      <a:gd name="connsiteY84" fmla="*/ 142121 h 162281"/>
                      <a:gd name="connsiteX85" fmla="*/ 109105 w 162301"/>
                      <a:gd name="connsiteY85" fmla="*/ 134925 h 162281"/>
                      <a:gd name="connsiteX86" fmla="*/ 102341 w 162301"/>
                      <a:gd name="connsiteY86" fmla="*/ 132838 h 162281"/>
                      <a:gd name="connsiteX87" fmla="*/ 82119 w 162301"/>
                      <a:gd name="connsiteY87" fmla="*/ 137083 h 162281"/>
                      <a:gd name="connsiteX88" fmla="*/ 76722 w 162301"/>
                      <a:gd name="connsiteY88" fmla="*/ 141617 h 162281"/>
                      <a:gd name="connsiteX89" fmla="*/ 74923 w 162301"/>
                      <a:gd name="connsiteY89" fmla="*/ 150109 h 162281"/>
                      <a:gd name="connsiteX90" fmla="*/ 61106 w 162301"/>
                      <a:gd name="connsiteY90" fmla="*/ 147446 h 162281"/>
                      <a:gd name="connsiteX91" fmla="*/ 62690 w 162301"/>
                      <a:gd name="connsiteY91" fmla="*/ 139098 h 162281"/>
                      <a:gd name="connsiteX92" fmla="*/ 59379 w 162301"/>
                      <a:gd name="connsiteY92" fmla="*/ 132838 h 162281"/>
                      <a:gd name="connsiteX93" fmla="*/ 42108 w 162301"/>
                      <a:gd name="connsiteY93" fmla="*/ 121468 h 162281"/>
                      <a:gd name="connsiteX94" fmla="*/ 34912 w 162301"/>
                      <a:gd name="connsiteY94" fmla="*/ 120892 h 162281"/>
                      <a:gd name="connsiteX95" fmla="*/ 27716 w 162301"/>
                      <a:gd name="connsiteY95" fmla="*/ 125713 h 162281"/>
                      <a:gd name="connsiteX96" fmla="*/ 20160 w 162301"/>
                      <a:gd name="connsiteY96" fmla="*/ 114128 h 162281"/>
                      <a:gd name="connsiteX97" fmla="*/ 27356 w 162301"/>
                      <a:gd name="connsiteY97" fmla="*/ 109378 h 162281"/>
                      <a:gd name="connsiteX98" fmla="*/ 29443 w 162301"/>
                      <a:gd name="connsiteY98" fmla="*/ 102182 h 162281"/>
                      <a:gd name="connsiteX99" fmla="*/ 25197 w 162301"/>
                      <a:gd name="connsiteY99" fmla="*/ 81961 h 162281"/>
                      <a:gd name="connsiteX100" fmla="*/ 20664 w 162301"/>
                      <a:gd name="connsiteY100" fmla="*/ 76563 h 162281"/>
                      <a:gd name="connsiteX101" fmla="*/ 12244 w 162301"/>
                      <a:gd name="connsiteY101" fmla="*/ 74980 h 162281"/>
                      <a:gd name="connsiteX102" fmla="*/ 14907 w 162301"/>
                      <a:gd name="connsiteY102" fmla="*/ 61163 h 162281"/>
                      <a:gd name="connsiteX103" fmla="*/ 23254 w 162301"/>
                      <a:gd name="connsiteY103" fmla="*/ 62818 h 162281"/>
                      <a:gd name="connsiteX104" fmla="*/ 29371 w 162301"/>
                      <a:gd name="connsiteY104" fmla="*/ 59724 h 16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62301" h="162281">
                        <a:moveTo>
                          <a:pt x="11309" y="49362"/>
                        </a:moveTo>
                        <a:cubicBezTo>
                          <a:pt x="9862" y="49131"/>
                          <a:pt x="8372" y="49441"/>
                          <a:pt x="7135" y="50225"/>
                        </a:cubicBezTo>
                        <a:cubicBezTo>
                          <a:pt x="5911" y="51074"/>
                          <a:pt x="5062" y="52362"/>
                          <a:pt x="4760" y="53823"/>
                        </a:cubicBezTo>
                        <a:lnTo>
                          <a:pt x="10" y="78650"/>
                        </a:lnTo>
                        <a:cubicBezTo>
                          <a:pt x="-558" y="81687"/>
                          <a:pt x="1435" y="84616"/>
                          <a:pt x="4472" y="85199"/>
                        </a:cubicBezTo>
                        <a:lnTo>
                          <a:pt x="14043" y="87070"/>
                        </a:lnTo>
                        <a:cubicBezTo>
                          <a:pt x="14547" y="92309"/>
                          <a:pt x="15633" y="97475"/>
                          <a:pt x="17281" y="102470"/>
                        </a:cubicBezTo>
                        <a:lnTo>
                          <a:pt x="9222" y="107939"/>
                        </a:lnTo>
                        <a:cubicBezTo>
                          <a:pt x="7998" y="108788"/>
                          <a:pt x="7149" y="110076"/>
                          <a:pt x="6847" y="111537"/>
                        </a:cubicBezTo>
                        <a:cubicBezTo>
                          <a:pt x="6545" y="113012"/>
                          <a:pt x="6861" y="114545"/>
                          <a:pt x="7710" y="115783"/>
                        </a:cubicBezTo>
                        <a:lnTo>
                          <a:pt x="22103" y="136652"/>
                        </a:lnTo>
                        <a:cubicBezTo>
                          <a:pt x="23866" y="139221"/>
                          <a:pt x="27356" y="139890"/>
                          <a:pt x="29947" y="138163"/>
                        </a:cubicBezTo>
                        <a:lnTo>
                          <a:pt x="38007" y="132622"/>
                        </a:lnTo>
                        <a:cubicBezTo>
                          <a:pt x="42022" y="136054"/>
                          <a:pt x="46448" y="138976"/>
                          <a:pt x="51176" y="141329"/>
                        </a:cubicBezTo>
                        <a:lnTo>
                          <a:pt x="49305" y="150900"/>
                        </a:lnTo>
                        <a:cubicBezTo>
                          <a:pt x="48736" y="153937"/>
                          <a:pt x="50729" y="156866"/>
                          <a:pt x="53766" y="157449"/>
                        </a:cubicBezTo>
                        <a:lnTo>
                          <a:pt x="78593" y="162198"/>
                        </a:lnTo>
                        <a:lnTo>
                          <a:pt x="79673" y="162198"/>
                        </a:lnTo>
                        <a:cubicBezTo>
                          <a:pt x="82343" y="162177"/>
                          <a:pt x="84631" y="160284"/>
                          <a:pt x="85142" y="157665"/>
                        </a:cubicBezTo>
                        <a:lnTo>
                          <a:pt x="87013" y="148093"/>
                        </a:lnTo>
                        <a:cubicBezTo>
                          <a:pt x="92252" y="147583"/>
                          <a:pt x="97411" y="146496"/>
                          <a:pt x="102413" y="144856"/>
                        </a:cubicBezTo>
                        <a:lnTo>
                          <a:pt x="107882" y="152915"/>
                        </a:lnTo>
                        <a:cubicBezTo>
                          <a:pt x="108731" y="154139"/>
                          <a:pt x="110019" y="154988"/>
                          <a:pt x="111480" y="155290"/>
                        </a:cubicBezTo>
                        <a:cubicBezTo>
                          <a:pt x="112934" y="155585"/>
                          <a:pt x="114438" y="155276"/>
                          <a:pt x="115654" y="154426"/>
                        </a:cubicBezTo>
                        <a:lnTo>
                          <a:pt x="136595" y="140034"/>
                        </a:lnTo>
                        <a:cubicBezTo>
                          <a:pt x="139157" y="138285"/>
                          <a:pt x="139811" y="134795"/>
                          <a:pt x="138063" y="132233"/>
                        </a:cubicBezTo>
                        <a:cubicBezTo>
                          <a:pt x="138056" y="132219"/>
                          <a:pt x="138041" y="132205"/>
                          <a:pt x="138034" y="132190"/>
                        </a:cubicBezTo>
                        <a:lnTo>
                          <a:pt x="132565" y="124130"/>
                        </a:lnTo>
                        <a:cubicBezTo>
                          <a:pt x="135997" y="120129"/>
                          <a:pt x="138905" y="115703"/>
                          <a:pt x="141200" y="110961"/>
                        </a:cubicBezTo>
                        <a:lnTo>
                          <a:pt x="150843" y="112832"/>
                        </a:lnTo>
                        <a:cubicBezTo>
                          <a:pt x="153880" y="113401"/>
                          <a:pt x="156809" y="111407"/>
                          <a:pt x="157392" y="108371"/>
                        </a:cubicBezTo>
                        <a:lnTo>
                          <a:pt x="162141" y="83544"/>
                        </a:lnTo>
                        <a:cubicBezTo>
                          <a:pt x="162379" y="82083"/>
                          <a:pt x="162041" y="80586"/>
                          <a:pt x="161206" y="79370"/>
                        </a:cubicBezTo>
                        <a:cubicBezTo>
                          <a:pt x="160400" y="78103"/>
                          <a:pt x="159090" y="77232"/>
                          <a:pt x="157608" y="76995"/>
                        </a:cubicBezTo>
                        <a:lnTo>
                          <a:pt x="148037" y="75124"/>
                        </a:lnTo>
                        <a:cubicBezTo>
                          <a:pt x="147583" y="69885"/>
                          <a:pt x="146526" y="64718"/>
                          <a:pt x="144870" y="59724"/>
                        </a:cubicBezTo>
                        <a:lnTo>
                          <a:pt x="152930" y="54255"/>
                        </a:lnTo>
                        <a:cubicBezTo>
                          <a:pt x="155485" y="52521"/>
                          <a:pt x="156161" y="49045"/>
                          <a:pt x="154441" y="46483"/>
                        </a:cubicBezTo>
                        <a:lnTo>
                          <a:pt x="140049" y="25542"/>
                        </a:lnTo>
                        <a:cubicBezTo>
                          <a:pt x="139236" y="24311"/>
                          <a:pt x="137969" y="23455"/>
                          <a:pt x="136523" y="23167"/>
                        </a:cubicBezTo>
                        <a:cubicBezTo>
                          <a:pt x="135040" y="22923"/>
                          <a:pt x="133522" y="23254"/>
                          <a:pt x="132277" y="24103"/>
                        </a:cubicBezTo>
                        <a:lnTo>
                          <a:pt x="124217" y="29572"/>
                        </a:lnTo>
                        <a:cubicBezTo>
                          <a:pt x="120202" y="26161"/>
                          <a:pt x="115776" y="23261"/>
                          <a:pt x="111048" y="20936"/>
                        </a:cubicBezTo>
                        <a:lnTo>
                          <a:pt x="112919" y="11365"/>
                        </a:lnTo>
                        <a:cubicBezTo>
                          <a:pt x="113495" y="8307"/>
                          <a:pt x="111502" y="5364"/>
                          <a:pt x="108458" y="4745"/>
                        </a:cubicBezTo>
                        <a:lnTo>
                          <a:pt x="83631" y="-4"/>
                        </a:lnTo>
                        <a:cubicBezTo>
                          <a:pt x="82148" y="-249"/>
                          <a:pt x="80630" y="82"/>
                          <a:pt x="79385" y="931"/>
                        </a:cubicBezTo>
                        <a:cubicBezTo>
                          <a:pt x="78133" y="1744"/>
                          <a:pt x="77298" y="3054"/>
                          <a:pt x="77082" y="4529"/>
                        </a:cubicBezTo>
                        <a:lnTo>
                          <a:pt x="75211" y="14100"/>
                        </a:lnTo>
                        <a:cubicBezTo>
                          <a:pt x="69972" y="14546"/>
                          <a:pt x="64798" y="15604"/>
                          <a:pt x="59811" y="17266"/>
                        </a:cubicBezTo>
                        <a:lnTo>
                          <a:pt x="54342" y="9206"/>
                        </a:lnTo>
                        <a:cubicBezTo>
                          <a:pt x="52579" y="6637"/>
                          <a:pt x="49089" y="5968"/>
                          <a:pt x="46498" y="7696"/>
                        </a:cubicBezTo>
                        <a:lnTo>
                          <a:pt x="25629" y="22088"/>
                        </a:lnTo>
                        <a:cubicBezTo>
                          <a:pt x="23067" y="23851"/>
                          <a:pt x="22391" y="27341"/>
                          <a:pt x="24118" y="29932"/>
                        </a:cubicBezTo>
                        <a:lnTo>
                          <a:pt x="29659" y="37991"/>
                        </a:lnTo>
                        <a:cubicBezTo>
                          <a:pt x="26226" y="42007"/>
                          <a:pt x="23305" y="46433"/>
                          <a:pt x="20951" y="51161"/>
                        </a:cubicBezTo>
                        <a:close/>
                        <a:moveTo>
                          <a:pt x="29371" y="59724"/>
                        </a:moveTo>
                        <a:cubicBezTo>
                          <a:pt x="32034" y="53298"/>
                          <a:pt x="35891" y="47440"/>
                          <a:pt x="40741" y="42453"/>
                        </a:cubicBezTo>
                        <a:cubicBezTo>
                          <a:pt x="42655" y="40510"/>
                          <a:pt x="42900" y="37481"/>
                          <a:pt x="41317" y="35257"/>
                        </a:cubicBezTo>
                        <a:lnTo>
                          <a:pt x="36495" y="28061"/>
                        </a:lnTo>
                        <a:lnTo>
                          <a:pt x="48081" y="20145"/>
                        </a:lnTo>
                        <a:lnTo>
                          <a:pt x="52903" y="27341"/>
                        </a:lnTo>
                        <a:cubicBezTo>
                          <a:pt x="54407" y="29565"/>
                          <a:pt x="57256" y="30428"/>
                          <a:pt x="59739" y="29428"/>
                        </a:cubicBezTo>
                        <a:cubicBezTo>
                          <a:pt x="66158" y="26765"/>
                          <a:pt x="73016" y="25326"/>
                          <a:pt x="79960" y="25182"/>
                        </a:cubicBezTo>
                        <a:cubicBezTo>
                          <a:pt x="82616" y="25161"/>
                          <a:pt x="84876" y="23254"/>
                          <a:pt x="85358" y="20649"/>
                        </a:cubicBezTo>
                        <a:lnTo>
                          <a:pt x="86941" y="12229"/>
                        </a:lnTo>
                        <a:lnTo>
                          <a:pt x="100758" y="14892"/>
                        </a:lnTo>
                        <a:lnTo>
                          <a:pt x="99102" y="23311"/>
                        </a:lnTo>
                        <a:cubicBezTo>
                          <a:pt x="98635" y="25916"/>
                          <a:pt x="100038" y="28492"/>
                          <a:pt x="102485" y="29500"/>
                        </a:cubicBezTo>
                        <a:cubicBezTo>
                          <a:pt x="108911" y="32162"/>
                          <a:pt x="114769" y="36020"/>
                          <a:pt x="119756" y="40870"/>
                        </a:cubicBezTo>
                        <a:cubicBezTo>
                          <a:pt x="121684" y="42813"/>
                          <a:pt x="124743" y="43058"/>
                          <a:pt x="126952" y="41446"/>
                        </a:cubicBezTo>
                        <a:lnTo>
                          <a:pt x="134148" y="36696"/>
                        </a:lnTo>
                        <a:lnTo>
                          <a:pt x="142064" y="48282"/>
                        </a:lnTo>
                        <a:lnTo>
                          <a:pt x="134868" y="53104"/>
                        </a:lnTo>
                        <a:cubicBezTo>
                          <a:pt x="132637" y="54565"/>
                          <a:pt x="131759" y="57407"/>
                          <a:pt x="132781" y="59868"/>
                        </a:cubicBezTo>
                        <a:cubicBezTo>
                          <a:pt x="135443" y="66287"/>
                          <a:pt x="136883" y="73145"/>
                          <a:pt x="137027" y="80090"/>
                        </a:cubicBezTo>
                        <a:cubicBezTo>
                          <a:pt x="137048" y="82745"/>
                          <a:pt x="138955" y="85004"/>
                          <a:pt x="141560" y="85487"/>
                        </a:cubicBezTo>
                        <a:lnTo>
                          <a:pt x="149980" y="87070"/>
                        </a:lnTo>
                        <a:lnTo>
                          <a:pt x="147317" y="100886"/>
                        </a:lnTo>
                        <a:lnTo>
                          <a:pt x="138969" y="99303"/>
                        </a:lnTo>
                        <a:cubicBezTo>
                          <a:pt x="136364" y="98785"/>
                          <a:pt x="133745" y="100167"/>
                          <a:pt x="132709" y="102614"/>
                        </a:cubicBezTo>
                        <a:cubicBezTo>
                          <a:pt x="130046" y="109040"/>
                          <a:pt x="126189" y="114897"/>
                          <a:pt x="121339" y="119884"/>
                        </a:cubicBezTo>
                        <a:cubicBezTo>
                          <a:pt x="119396" y="121813"/>
                          <a:pt x="119151" y="124871"/>
                          <a:pt x="120763" y="127081"/>
                        </a:cubicBezTo>
                        <a:lnTo>
                          <a:pt x="125513" y="134277"/>
                        </a:lnTo>
                        <a:lnTo>
                          <a:pt x="113927" y="142121"/>
                        </a:lnTo>
                        <a:lnTo>
                          <a:pt x="109105" y="134925"/>
                        </a:lnTo>
                        <a:cubicBezTo>
                          <a:pt x="107644" y="132694"/>
                          <a:pt x="104802" y="131816"/>
                          <a:pt x="102341" y="132838"/>
                        </a:cubicBezTo>
                        <a:cubicBezTo>
                          <a:pt x="95936" y="135529"/>
                          <a:pt x="89071" y="136975"/>
                          <a:pt x="82119" y="137083"/>
                        </a:cubicBezTo>
                        <a:cubicBezTo>
                          <a:pt x="79478" y="137134"/>
                          <a:pt x="77233" y="139027"/>
                          <a:pt x="76722" y="141617"/>
                        </a:cubicBezTo>
                        <a:lnTo>
                          <a:pt x="74923" y="150109"/>
                        </a:lnTo>
                        <a:lnTo>
                          <a:pt x="61106" y="147446"/>
                        </a:lnTo>
                        <a:lnTo>
                          <a:pt x="62690" y="139098"/>
                        </a:lnTo>
                        <a:cubicBezTo>
                          <a:pt x="63208" y="136493"/>
                          <a:pt x="61826" y="133874"/>
                          <a:pt x="59379" y="132838"/>
                        </a:cubicBezTo>
                        <a:cubicBezTo>
                          <a:pt x="52953" y="130175"/>
                          <a:pt x="47095" y="126318"/>
                          <a:pt x="42108" y="121468"/>
                        </a:cubicBezTo>
                        <a:cubicBezTo>
                          <a:pt x="40158" y="119582"/>
                          <a:pt x="37143" y="119338"/>
                          <a:pt x="34912" y="120892"/>
                        </a:cubicBezTo>
                        <a:lnTo>
                          <a:pt x="27716" y="125713"/>
                        </a:lnTo>
                        <a:lnTo>
                          <a:pt x="20160" y="114128"/>
                        </a:lnTo>
                        <a:lnTo>
                          <a:pt x="27356" y="109378"/>
                        </a:lnTo>
                        <a:cubicBezTo>
                          <a:pt x="29760" y="107845"/>
                          <a:pt x="30652" y="104765"/>
                          <a:pt x="29443" y="102182"/>
                        </a:cubicBezTo>
                        <a:cubicBezTo>
                          <a:pt x="26752" y="95777"/>
                          <a:pt x="25305" y="88912"/>
                          <a:pt x="25197" y="81961"/>
                        </a:cubicBezTo>
                        <a:cubicBezTo>
                          <a:pt x="25147" y="79320"/>
                          <a:pt x="23254" y="77074"/>
                          <a:pt x="20664" y="76563"/>
                        </a:cubicBezTo>
                        <a:lnTo>
                          <a:pt x="12244" y="74980"/>
                        </a:lnTo>
                        <a:lnTo>
                          <a:pt x="14907" y="61163"/>
                        </a:lnTo>
                        <a:lnTo>
                          <a:pt x="23254" y="62818"/>
                        </a:lnTo>
                        <a:cubicBezTo>
                          <a:pt x="25759" y="63293"/>
                          <a:pt x="28270" y="62027"/>
                          <a:pt x="29371" y="59724"/>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任意多边形: 形状 89">
                    <a:extLst>
                      <a:ext uri="{FF2B5EF4-FFF2-40B4-BE49-F238E27FC236}">
                        <a16:creationId xmlns:a16="http://schemas.microsoft.com/office/drawing/2014/main" id="{1626A6EE-D947-4C4F-8995-C64CB2DA1F5E}"/>
                      </a:ext>
                    </a:extLst>
                  </p:cNvPr>
                  <p:cNvSpPr/>
                  <p:nvPr/>
                </p:nvSpPr>
                <p:spPr>
                  <a:xfrm>
                    <a:off x="5995" y="7613"/>
                    <a:ext cx="127" cy="127"/>
                  </a:xfrm>
                  <a:custGeom>
                    <a:avLst/>
                    <a:gdLst>
                      <a:gd name="connsiteX0" fmla="*/ 32764 w 80885"/>
                      <a:gd name="connsiteY0" fmla="*/ 80083 h 80885"/>
                      <a:gd name="connsiteX1" fmla="*/ 32764 w 80885"/>
                      <a:gd name="connsiteY1" fmla="*/ 80083 h 80885"/>
                      <a:gd name="connsiteX2" fmla="*/ 40320 w 80885"/>
                      <a:gd name="connsiteY2" fmla="*/ 80802 h 80885"/>
                      <a:gd name="connsiteX3" fmla="*/ 80799 w 80885"/>
                      <a:gd name="connsiteY3" fmla="*/ 40396 h 80885"/>
                      <a:gd name="connsiteX4" fmla="*/ 40400 w 80885"/>
                      <a:gd name="connsiteY4" fmla="*/ -83 h 80885"/>
                      <a:gd name="connsiteX5" fmla="*/ -86 w 80885"/>
                      <a:gd name="connsiteY5" fmla="*/ 40317 h 80885"/>
                      <a:gd name="connsiteX6" fmla="*/ 32764 w 80885"/>
                      <a:gd name="connsiteY6" fmla="*/ 80083 h 80885"/>
                      <a:gd name="connsiteX7" fmla="*/ 11679 w 80885"/>
                      <a:gd name="connsiteY7" fmla="*/ 34963 h 80885"/>
                      <a:gd name="connsiteX8" fmla="*/ 40464 w 80885"/>
                      <a:gd name="connsiteY8" fmla="*/ 11287 h 80885"/>
                      <a:gd name="connsiteX9" fmla="*/ 46005 w 80885"/>
                      <a:gd name="connsiteY9" fmla="*/ 11791 h 80885"/>
                      <a:gd name="connsiteX10" fmla="*/ 69904 w 80885"/>
                      <a:gd name="connsiteY10" fmla="*/ 44750 h 80885"/>
                      <a:gd name="connsiteX11" fmla="*/ 56872 w 80885"/>
                      <a:gd name="connsiteY11" fmla="*/ 64539 h 80885"/>
                      <a:gd name="connsiteX12" fmla="*/ 35283 w 80885"/>
                      <a:gd name="connsiteY12" fmla="*/ 69073 h 80885"/>
                      <a:gd name="connsiteX13" fmla="*/ 35283 w 80885"/>
                      <a:gd name="connsiteY13" fmla="*/ 69073 h 80885"/>
                      <a:gd name="connsiteX14" fmla="*/ 12104 w 80885"/>
                      <a:gd name="connsiteY14" fmla="*/ 34992 h 80885"/>
                      <a:gd name="connsiteX15" fmla="*/ 12111 w 80885"/>
                      <a:gd name="connsiteY15" fmla="*/ 34963 h 8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885" h="80885">
                        <a:moveTo>
                          <a:pt x="32764" y="80083"/>
                        </a:moveTo>
                        <a:lnTo>
                          <a:pt x="32764" y="80083"/>
                        </a:lnTo>
                        <a:cubicBezTo>
                          <a:pt x="35254" y="80572"/>
                          <a:pt x="37787" y="80810"/>
                          <a:pt x="40320" y="80802"/>
                        </a:cubicBezTo>
                        <a:cubicBezTo>
                          <a:pt x="62658" y="80824"/>
                          <a:pt x="80778" y="62733"/>
                          <a:pt x="80799" y="40396"/>
                        </a:cubicBezTo>
                        <a:cubicBezTo>
                          <a:pt x="80821" y="18066"/>
                          <a:pt x="62737" y="-61"/>
                          <a:pt x="40400" y="-83"/>
                        </a:cubicBezTo>
                        <a:cubicBezTo>
                          <a:pt x="18062" y="-105"/>
                          <a:pt x="-58" y="17987"/>
                          <a:pt x="-86" y="40317"/>
                        </a:cubicBezTo>
                        <a:cubicBezTo>
                          <a:pt x="-101" y="59739"/>
                          <a:pt x="13687" y="76434"/>
                          <a:pt x="32764" y="80083"/>
                        </a:cubicBezTo>
                        <a:close/>
                        <a:moveTo>
                          <a:pt x="11679" y="34963"/>
                        </a:moveTo>
                        <a:cubicBezTo>
                          <a:pt x="14184" y="21088"/>
                          <a:pt x="26367" y="11064"/>
                          <a:pt x="40464" y="11287"/>
                        </a:cubicBezTo>
                        <a:cubicBezTo>
                          <a:pt x="42321" y="11309"/>
                          <a:pt x="44178" y="11481"/>
                          <a:pt x="46005" y="11791"/>
                        </a:cubicBezTo>
                        <a:cubicBezTo>
                          <a:pt x="61708" y="14295"/>
                          <a:pt x="72401" y="29048"/>
                          <a:pt x="69904" y="44750"/>
                        </a:cubicBezTo>
                        <a:cubicBezTo>
                          <a:pt x="68602" y="52910"/>
                          <a:pt x="63859" y="60121"/>
                          <a:pt x="56872" y="64539"/>
                        </a:cubicBezTo>
                        <a:cubicBezTo>
                          <a:pt x="50561" y="68857"/>
                          <a:pt x="42796" y="70490"/>
                          <a:pt x="35283" y="69073"/>
                        </a:cubicBezTo>
                        <a:lnTo>
                          <a:pt x="35283" y="69073"/>
                        </a:lnTo>
                        <a:cubicBezTo>
                          <a:pt x="19473" y="66058"/>
                          <a:pt x="9096" y="50801"/>
                          <a:pt x="12104" y="34992"/>
                        </a:cubicBezTo>
                        <a:cubicBezTo>
                          <a:pt x="12111" y="34977"/>
                          <a:pt x="12111" y="34970"/>
                          <a:pt x="12111" y="34963"/>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sp>
            <p:nvSpPr>
              <p:cNvPr id="126" name="椭圆 125">
                <a:extLst>
                  <a:ext uri="{FF2B5EF4-FFF2-40B4-BE49-F238E27FC236}">
                    <a16:creationId xmlns:a16="http://schemas.microsoft.com/office/drawing/2014/main" id="{A4C1A176-73D4-4545-8837-3A415684268F}"/>
                  </a:ext>
                </a:extLst>
              </p:cNvPr>
              <p:cNvSpPr/>
              <p:nvPr/>
            </p:nvSpPr>
            <p:spPr>
              <a:xfrm>
                <a:off x="2197700" y="1481596"/>
                <a:ext cx="1250350" cy="125035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a:extLst>
                  <a:ext uri="{FF2B5EF4-FFF2-40B4-BE49-F238E27FC236}">
                    <a16:creationId xmlns:a16="http://schemas.microsoft.com/office/drawing/2014/main" id="{9F3D0DC5-41A6-466D-A410-B0029FD109D6}"/>
                  </a:ext>
                </a:extLst>
              </p:cNvPr>
              <p:cNvSpPr/>
              <p:nvPr/>
            </p:nvSpPr>
            <p:spPr>
              <a:xfrm>
                <a:off x="5470825" y="1491121"/>
                <a:ext cx="1250350" cy="125035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a:extLst>
                  <a:ext uri="{FF2B5EF4-FFF2-40B4-BE49-F238E27FC236}">
                    <a16:creationId xmlns:a16="http://schemas.microsoft.com/office/drawing/2014/main" id="{B6BD08B4-3D1C-492A-A3C7-011D7B9B04F1}"/>
                  </a:ext>
                </a:extLst>
              </p:cNvPr>
              <p:cNvSpPr/>
              <p:nvPr/>
            </p:nvSpPr>
            <p:spPr>
              <a:xfrm>
                <a:off x="8725756" y="1462546"/>
                <a:ext cx="1250350" cy="125035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40829901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EAC7CDBC-61CA-4DB3-B921-3BFCB6CD9905}"/>
              </a:ext>
            </a:extLst>
          </p:cNvPr>
          <p:cNvPicPr>
            <a:picLocks noChangeAspect="1"/>
          </p:cNvPicPr>
          <p:nvPr/>
        </p:nvPicPr>
        <p:blipFill rotWithShape="1">
          <a:blip r:embed="rId2"/>
          <a:srcRect l="18939" t="2325"/>
          <a:stretch/>
        </p:blipFill>
        <p:spPr>
          <a:xfrm>
            <a:off x="7978379" y="1436915"/>
            <a:ext cx="3337403" cy="4447436"/>
          </a:xfrm>
          <a:prstGeom prst="rect">
            <a:avLst/>
          </a:prstGeom>
          <a:effectLst>
            <a:outerShdw blurRad="127000" sx="101000" sy="101000" algn="ctr" rotWithShape="0">
              <a:schemeClr val="accent1">
                <a:lumMod val="75000"/>
                <a:alpha val="40000"/>
              </a:schemeClr>
            </a:outerShdw>
          </a:effectLst>
        </p:spPr>
      </p:pic>
      <p:pic>
        <p:nvPicPr>
          <p:cNvPr id="5" name="图片 4">
            <a:extLst>
              <a:ext uri="{FF2B5EF4-FFF2-40B4-BE49-F238E27FC236}">
                <a16:creationId xmlns:a16="http://schemas.microsoft.com/office/drawing/2014/main" id="{021BEAE5-9EEF-4066-BA3B-731E1A1CAA71}"/>
              </a:ext>
            </a:extLst>
          </p:cNvPr>
          <p:cNvPicPr>
            <a:picLocks noChangeAspect="1"/>
          </p:cNvPicPr>
          <p:nvPr/>
        </p:nvPicPr>
        <p:blipFill rotWithShape="1">
          <a:blip r:embed="rId3"/>
          <a:srcRect r="7304" b="3514"/>
          <a:stretch/>
        </p:blipFill>
        <p:spPr>
          <a:xfrm>
            <a:off x="995072" y="1486215"/>
            <a:ext cx="3300776" cy="4441370"/>
          </a:xfrm>
          <a:prstGeom prst="rect">
            <a:avLst/>
          </a:prstGeom>
          <a:effectLst>
            <a:outerShdw blurRad="127000" sx="101000" sy="101000" algn="ctr" rotWithShape="0">
              <a:schemeClr val="accent1">
                <a:lumMod val="75000"/>
                <a:alpha val="40000"/>
              </a:schemeClr>
            </a:outerShdw>
          </a:effectLst>
        </p:spPr>
      </p:pic>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亮点经验</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Experience</a:t>
            </a:r>
          </a:p>
        </p:txBody>
      </p:sp>
      <p:sp>
        <p:nvSpPr>
          <p:cNvPr id="65" name="Rectangle: Rounded Corners 3">
            <a:extLst>
              <a:ext uri="{FF2B5EF4-FFF2-40B4-BE49-F238E27FC236}">
                <a16:creationId xmlns:a16="http://schemas.microsoft.com/office/drawing/2014/main" id="{6F3AE2D1-76AE-49D7-8307-9011107D6B3D}"/>
              </a:ext>
            </a:extLst>
          </p:cNvPr>
          <p:cNvSpPr/>
          <p:nvPr/>
        </p:nvSpPr>
        <p:spPr>
          <a:xfrm>
            <a:off x="4433592" y="1436915"/>
            <a:ext cx="3324816" cy="4441370"/>
          </a:xfrm>
          <a:prstGeom prst="roundRect">
            <a:avLst>
              <a:gd name="adj" fmla="val 712"/>
            </a:avLst>
          </a:prstGeom>
          <a:solidFill>
            <a:sysClr val="window" lastClr="FFFFFF"/>
          </a:solidFill>
          <a:ln w="12700" cap="flat" cmpd="sng" algn="ctr">
            <a:noFill/>
            <a:prstDash val="solid"/>
            <a:miter lim="800000"/>
          </a:ln>
          <a:effectLst>
            <a:outerShdw blurRad="635000" dist="762000" dir="5400000" algn="t" rotWithShape="0">
              <a:schemeClr val="accent1">
                <a:lumMod val="75000"/>
                <a:alpha val="20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id-ID"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78" name="Rectangle: Rounded Corners 2">
            <a:extLst>
              <a:ext uri="{FF2B5EF4-FFF2-40B4-BE49-F238E27FC236}">
                <a16:creationId xmlns:a16="http://schemas.microsoft.com/office/drawing/2014/main" id="{2FC67FA8-DDEF-411F-AAB2-7AE3D1382D5C}"/>
              </a:ext>
            </a:extLst>
          </p:cNvPr>
          <p:cNvSpPr/>
          <p:nvPr/>
        </p:nvSpPr>
        <p:spPr>
          <a:xfrm>
            <a:off x="961731" y="1467202"/>
            <a:ext cx="3324816" cy="4441370"/>
          </a:xfrm>
          <a:prstGeom prst="roundRect">
            <a:avLst>
              <a:gd name="adj" fmla="val 712"/>
            </a:avLst>
          </a:prstGeom>
          <a:gradFill>
            <a:gsLst>
              <a:gs pos="0">
                <a:schemeClr val="accent1">
                  <a:alpha val="90000"/>
                </a:schemeClr>
              </a:gs>
              <a:gs pos="100000">
                <a:schemeClr val="accent1">
                  <a:alpha val="65000"/>
                </a:schemeClr>
              </a:gs>
            </a:gsLst>
            <a:lin ang="0" scaled="1"/>
          </a:gra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id-ID" kern="0" dirty="0">
              <a:solidFill>
                <a:prstClr val="white"/>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9" name="Rectangle: Rounded Corners 21">
            <a:extLst>
              <a:ext uri="{FF2B5EF4-FFF2-40B4-BE49-F238E27FC236}">
                <a16:creationId xmlns:a16="http://schemas.microsoft.com/office/drawing/2014/main" id="{8294023A-AA5B-457A-AA1A-3D23F21EB9C0}"/>
              </a:ext>
            </a:extLst>
          </p:cNvPr>
          <p:cNvSpPr/>
          <p:nvPr/>
        </p:nvSpPr>
        <p:spPr>
          <a:xfrm>
            <a:off x="7980301" y="1433361"/>
            <a:ext cx="3324816" cy="4441370"/>
          </a:xfrm>
          <a:prstGeom prst="roundRect">
            <a:avLst>
              <a:gd name="adj" fmla="val 712"/>
            </a:avLst>
          </a:prstGeom>
          <a:gradFill>
            <a:gsLst>
              <a:gs pos="0">
                <a:schemeClr val="accent1">
                  <a:alpha val="80000"/>
                </a:schemeClr>
              </a:gs>
              <a:gs pos="100000">
                <a:schemeClr val="accent1">
                  <a:alpha val="80000"/>
                </a:schemeClr>
              </a:gs>
            </a:gsLst>
            <a:lin ang="0" scaled="1"/>
          </a:gra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id-ID" kern="0">
              <a:solidFill>
                <a:prstClr val="white"/>
              </a:solidFill>
              <a:latin typeface="Arial" panose="020B0604020202020204" pitchFamily="34" charset="0"/>
              <a:ea typeface="思源黑体 CN Medium" panose="020B0600000000000000" pitchFamily="34" charset="-122"/>
              <a:sym typeface="Arial" panose="020B0604020202020204" pitchFamily="34" charset="0"/>
            </a:endParaRPr>
          </a:p>
        </p:txBody>
      </p:sp>
      <p:pic>
        <p:nvPicPr>
          <p:cNvPr id="7" name="图片 6">
            <a:extLst>
              <a:ext uri="{FF2B5EF4-FFF2-40B4-BE49-F238E27FC236}">
                <a16:creationId xmlns:a16="http://schemas.microsoft.com/office/drawing/2014/main" id="{D5E6F1A8-2656-4E37-BDC6-FE51CDADE1AA}"/>
              </a:ext>
            </a:extLst>
          </p:cNvPr>
          <p:cNvPicPr>
            <a:picLocks noChangeAspect="1"/>
          </p:cNvPicPr>
          <p:nvPr/>
        </p:nvPicPr>
        <p:blipFill>
          <a:blip r:embed="rId4"/>
          <a:stretch>
            <a:fillRect/>
          </a:stretch>
        </p:blipFill>
        <p:spPr>
          <a:xfrm>
            <a:off x="4431670" y="1483796"/>
            <a:ext cx="3324816" cy="2204091"/>
          </a:xfrm>
          <a:prstGeom prst="rect">
            <a:avLst/>
          </a:prstGeom>
        </p:spPr>
      </p:pic>
      <p:grpSp>
        <p:nvGrpSpPr>
          <p:cNvPr id="12" name="组合 11">
            <a:extLst>
              <a:ext uri="{FF2B5EF4-FFF2-40B4-BE49-F238E27FC236}">
                <a16:creationId xmlns:a16="http://schemas.microsoft.com/office/drawing/2014/main" id="{CCF3642D-F0AA-41FF-8FAD-4AB05322FEA7}"/>
              </a:ext>
            </a:extLst>
          </p:cNvPr>
          <p:cNvGrpSpPr/>
          <p:nvPr/>
        </p:nvGrpSpPr>
        <p:grpSpPr>
          <a:xfrm>
            <a:off x="1311925" y="2117308"/>
            <a:ext cx="2624428" cy="3087163"/>
            <a:chOff x="1311925" y="2117308"/>
            <a:chExt cx="2624428" cy="3087163"/>
          </a:xfrm>
        </p:grpSpPr>
        <p:sp>
          <p:nvSpPr>
            <p:cNvPr id="81" name="Rectangle: Rounded Corners 30">
              <a:extLst>
                <a:ext uri="{FF2B5EF4-FFF2-40B4-BE49-F238E27FC236}">
                  <a16:creationId xmlns:a16="http://schemas.microsoft.com/office/drawing/2014/main" id="{85233D4B-48C2-4919-A247-48A3C7664172}"/>
                </a:ext>
              </a:extLst>
            </p:cNvPr>
            <p:cNvSpPr/>
            <p:nvPr/>
          </p:nvSpPr>
          <p:spPr>
            <a:xfrm>
              <a:off x="1956414" y="4853391"/>
              <a:ext cx="1335450" cy="351080"/>
            </a:xfrm>
            <a:prstGeom prst="roundRect">
              <a:avLst>
                <a:gd name="adj" fmla="val 50000"/>
              </a:avLst>
            </a:prstGeom>
            <a:noFill/>
            <a:ln w="12700" cap="flat" cmpd="sng" algn="ctr">
              <a:solidFill>
                <a:sysClr val="window" lastClr="FFFFFF"/>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100" kern="0" dirty="0">
                  <a:solidFill>
                    <a:prstClr val="white"/>
                  </a:solidFill>
                  <a:latin typeface="+mn-ea"/>
                  <a:sym typeface="Arial" panose="020B0604020202020204" pitchFamily="34" charset="0"/>
                </a:rPr>
                <a:t>Title English</a:t>
              </a:r>
              <a:endParaRPr lang="id-ID" sz="1100" kern="0" dirty="0">
                <a:solidFill>
                  <a:prstClr val="white"/>
                </a:solidFill>
                <a:latin typeface="+mn-ea"/>
                <a:sym typeface="Arial" panose="020B0604020202020204" pitchFamily="34" charset="0"/>
              </a:endParaRPr>
            </a:p>
          </p:txBody>
        </p:sp>
        <p:grpSp>
          <p:nvGrpSpPr>
            <p:cNvPr id="11" name="组合 10">
              <a:extLst>
                <a:ext uri="{FF2B5EF4-FFF2-40B4-BE49-F238E27FC236}">
                  <a16:creationId xmlns:a16="http://schemas.microsoft.com/office/drawing/2014/main" id="{E4917412-5588-46F3-A455-6B022AF7F9A6}"/>
                </a:ext>
              </a:extLst>
            </p:cNvPr>
            <p:cNvGrpSpPr/>
            <p:nvPr/>
          </p:nvGrpSpPr>
          <p:grpSpPr>
            <a:xfrm>
              <a:off x="1311925" y="2730831"/>
              <a:ext cx="2624428" cy="1704518"/>
              <a:chOff x="995072" y="2730831"/>
              <a:chExt cx="2624428" cy="1704518"/>
            </a:xfrm>
          </p:grpSpPr>
          <p:sp>
            <p:nvSpPr>
              <p:cNvPr id="134" name="矩形 13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EE51D262-598F-4F99-82FF-1798D69807E1}"/>
                  </a:ext>
                </a:extLst>
              </p:cNvPr>
              <p:cNvSpPr/>
              <p:nvPr/>
            </p:nvSpPr>
            <p:spPr>
              <a:xfrm>
                <a:off x="1225364" y="273083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sp>
            <p:nvSpPr>
              <p:cNvPr id="135" name="矩形 13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87ECEA0-70A3-4F8B-A9B2-E950FFAC87FC}"/>
                  </a:ext>
                </a:extLst>
              </p:cNvPr>
              <p:cNvSpPr/>
              <p:nvPr/>
            </p:nvSpPr>
            <p:spPr>
              <a:xfrm>
                <a:off x="995072" y="3520740"/>
                <a:ext cx="262442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1"/>
                    </a:solidFill>
                    <a:latin typeface="+mn-ea"/>
                    <a:sym typeface="Arial" panose="020B0604020202020204" pitchFamily="34" charset="0"/>
                  </a:rPr>
                  <a:t>在这里输入你的正文阐述与关键词标题相关的具体内容若字数太多酌情先删减文案</a:t>
                </a:r>
              </a:p>
            </p:txBody>
          </p:sp>
          <p:cxnSp>
            <p:nvCxnSpPr>
              <p:cNvPr id="136" name="直接连接符 13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4F5B634D-9377-4D35-9F76-E0ABCFF3652A}"/>
                  </a:ext>
                </a:extLst>
              </p:cNvPr>
              <p:cNvCxnSpPr>
                <a:cxnSpLocks/>
              </p:cNvCxnSpPr>
              <p:nvPr/>
            </p:nvCxnSpPr>
            <p:spPr>
              <a:xfrm>
                <a:off x="2176657" y="3341464"/>
                <a:ext cx="261258" cy="0"/>
              </a:xfrm>
              <a:prstGeom prst="line">
                <a:avLst/>
              </a:prstGeom>
              <a:noFill/>
              <a:ln w="25400" cap="flat" cmpd="sng" algn="ctr">
                <a:solidFill>
                  <a:schemeClr val="bg1"/>
                </a:solidFill>
                <a:prstDash val="solid"/>
                <a:miter lim="800000"/>
              </a:ln>
              <a:effectLst/>
            </p:spPr>
          </p:cxnSp>
        </p:grpSp>
        <p:grpSp>
          <p:nvGrpSpPr>
            <p:cNvPr id="137" name="组合 136">
              <a:extLst>
                <a:ext uri="{FF2B5EF4-FFF2-40B4-BE49-F238E27FC236}">
                  <a16:creationId xmlns:a16="http://schemas.microsoft.com/office/drawing/2014/main" id="{E815869C-BCFE-4ACA-A749-ADD6C8366879}"/>
                </a:ext>
              </a:extLst>
            </p:cNvPr>
            <p:cNvGrpSpPr/>
            <p:nvPr/>
          </p:nvGrpSpPr>
          <p:grpSpPr>
            <a:xfrm>
              <a:off x="2367164" y="2117308"/>
              <a:ext cx="513950" cy="465436"/>
              <a:chOff x="6506" y="7446"/>
              <a:chExt cx="339" cy="307"/>
            </a:xfrm>
            <a:solidFill>
              <a:schemeClr val="bg1"/>
            </a:solidFill>
          </p:grpSpPr>
          <p:sp>
            <p:nvSpPr>
              <p:cNvPr id="138" name="任意多边形: 形状 137">
                <a:extLst>
                  <a:ext uri="{FF2B5EF4-FFF2-40B4-BE49-F238E27FC236}">
                    <a16:creationId xmlns:a16="http://schemas.microsoft.com/office/drawing/2014/main" id="{502CAF9D-AE4C-4F7B-9E61-8F5A317EE68F}"/>
                  </a:ext>
                </a:extLst>
              </p:cNvPr>
              <p:cNvSpPr/>
              <p:nvPr/>
            </p:nvSpPr>
            <p:spPr>
              <a:xfrm>
                <a:off x="6506" y="7446"/>
                <a:ext cx="339" cy="307"/>
              </a:xfrm>
              <a:custGeom>
                <a:avLst/>
                <a:gdLst>
                  <a:gd name="connsiteX0" fmla="*/ 28700 w 214952"/>
                  <a:gd name="connsiteY0" fmla="*/ 158522 h 194874"/>
                  <a:gd name="connsiteX1" fmla="*/ 130886 w 214952"/>
                  <a:gd name="connsiteY1" fmla="*/ 158522 h 194874"/>
                  <a:gd name="connsiteX2" fmla="*/ 183563 w 214952"/>
                  <a:gd name="connsiteY2" fmla="*/ 193855 h 194874"/>
                  <a:gd name="connsiteX3" fmla="*/ 186657 w 214952"/>
                  <a:gd name="connsiteY3" fmla="*/ 194791 h 194874"/>
                  <a:gd name="connsiteX4" fmla="*/ 189320 w 214952"/>
                  <a:gd name="connsiteY4" fmla="*/ 194143 h 194874"/>
                  <a:gd name="connsiteX5" fmla="*/ 192270 w 214952"/>
                  <a:gd name="connsiteY5" fmla="*/ 189178 h 194874"/>
                  <a:gd name="connsiteX6" fmla="*/ 192270 w 214952"/>
                  <a:gd name="connsiteY6" fmla="*/ 155715 h 194874"/>
                  <a:gd name="connsiteX7" fmla="*/ 214866 w 214952"/>
                  <a:gd name="connsiteY7" fmla="*/ 129449 h 194874"/>
                  <a:gd name="connsiteX8" fmla="*/ 214866 w 214952"/>
                  <a:gd name="connsiteY8" fmla="*/ 28702 h 194874"/>
                  <a:gd name="connsiteX9" fmla="*/ 186081 w 214952"/>
                  <a:gd name="connsiteY9" fmla="*/ -83 h 194874"/>
                  <a:gd name="connsiteX10" fmla="*/ 28700 w 214952"/>
                  <a:gd name="connsiteY10" fmla="*/ -83 h 194874"/>
                  <a:gd name="connsiteX11" fmla="*/ -85 w 214952"/>
                  <a:gd name="connsiteY11" fmla="*/ 28702 h 194874"/>
                  <a:gd name="connsiteX12" fmla="*/ -85 w 214952"/>
                  <a:gd name="connsiteY12" fmla="*/ 129449 h 194874"/>
                  <a:gd name="connsiteX13" fmla="*/ 28412 w 214952"/>
                  <a:gd name="connsiteY13" fmla="*/ 158522 h 194874"/>
                  <a:gd name="connsiteX14" fmla="*/ 28700 w 214952"/>
                  <a:gd name="connsiteY14" fmla="*/ 158522 h 194874"/>
                  <a:gd name="connsiteX15" fmla="*/ 10853 w 214952"/>
                  <a:gd name="connsiteY15" fmla="*/ 28990 h 194874"/>
                  <a:gd name="connsiteX16" fmla="*/ 28700 w 214952"/>
                  <a:gd name="connsiteY16" fmla="*/ 11143 h 194874"/>
                  <a:gd name="connsiteX17" fmla="*/ 185793 w 214952"/>
                  <a:gd name="connsiteY17" fmla="*/ 11143 h 194874"/>
                  <a:gd name="connsiteX18" fmla="*/ 203640 w 214952"/>
                  <a:gd name="connsiteY18" fmla="*/ 28990 h 194874"/>
                  <a:gd name="connsiteX19" fmla="*/ 203640 w 214952"/>
                  <a:gd name="connsiteY19" fmla="*/ 129737 h 194874"/>
                  <a:gd name="connsiteX20" fmla="*/ 185002 w 214952"/>
                  <a:gd name="connsiteY20" fmla="*/ 146792 h 194874"/>
                  <a:gd name="connsiteX21" fmla="*/ 181044 w 214952"/>
                  <a:gd name="connsiteY21" fmla="*/ 152117 h 194874"/>
                  <a:gd name="connsiteX22" fmla="*/ 181044 w 214952"/>
                  <a:gd name="connsiteY22" fmla="*/ 178959 h 194874"/>
                  <a:gd name="connsiteX23" fmla="*/ 135708 w 214952"/>
                  <a:gd name="connsiteY23" fmla="*/ 148519 h 194874"/>
                  <a:gd name="connsiteX24" fmla="*/ 132613 w 214952"/>
                  <a:gd name="connsiteY24" fmla="*/ 147584 h 194874"/>
                  <a:gd name="connsiteX25" fmla="*/ 28700 w 214952"/>
                  <a:gd name="connsiteY25" fmla="*/ 147584 h 194874"/>
                  <a:gd name="connsiteX26" fmla="*/ 10853 w 214952"/>
                  <a:gd name="connsiteY26" fmla="*/ 129737 h 19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4952" h="194874">
                    <a:moveTo>
                      <a:pt x="28700" y="158522"/>
                    </a:moveTo>
                    <a:lnTo>
                      <a:pt x="130886" y="158522"/>
                    </a:lnTo>
                    <a:lnTo>
                      <a:pt x="183563" y="193855"/>
                    </a:lnTo>
                    <a:cubicBezTo>
                      <a:pt x="184477" y="194474"/>
                      <a:pt x="185556" y="194805"/>
                      <a:pt x="186657" y="194791"/>
                    </a:cubicBezTo>
                    <a:cubicBezTo>
                      <a:pt x="187585" y="194798"/>
                      <a:pt x="188499" y="194575"/>
                      <a:pt x="189320" y="194143"/>
                    </a:cubicBezTo>
                    <a:cubicBezTo>
                      <a:pt x="191169" y="193186"/>
                      <a:pt x="192313" y="191258"/>
                      <a:pt x="192270" y="189178"/>
                    </a:cubicBezTo>
                    <a:lnTo>
                      <a:pt x="192270" y="155715"/>
                    </a:lnTo>
                    <a:cubicBezTo>
                      <a:pt x="202561" y="151398"/>
                      <a:pt x="214866" y="142042"/>
                      <a:pt x="214866" y="129449"/>
                    </a:cubicBezTo>
                    <a:lnTo>
                      <a:pt x="214866" y="28702"/>
                    </a:lnTo>
                    <a:cubicBezTo>
                      <a:pt x="214866" y="12806"/>
                      <a:pt x="201978" y="-83"/>
                      <a:pt x="186081" y="-83"/>
                    </a:cubicBezTo>
                    <a:lnTo>
                      <a:pt x="28700" y="-83"/>
                    </a:lnTo>
                    <a:cubicBezTo>
                      <a:pt x="12803" y="-83"/>
                      <a:pt x="-85" y="12806"/>
                      <a:pt x="-85" y="28702"/>
                    </a:cubicBezTo>
                    <a:lnTo>
                      <a:pt x="-85" y="129449"/>
                    </a:lnTo>
                    <a:cubicBezTo>
                      <a:pt x="-243" y="145346"/>
                      <a:pt x="12516" y="158363"/>
                      <a:pt x="28412" y="158522"/>
                    </a:cubicBezTo>
                    <a:cubicBezTo>
                      <a:pt x="28506" y="158522"/>
                      <a:pt x="28606" y="158522"/>
                      <a:pt x="28700" y="158522"/>
                    </a:cubicBezTo>
                    <a:close/>
                    <a:moveTo>
                      <a:pt x="10853" y="28990"/>
                    </a:moveTo>
                    <a:cubicBezTo>
                      <a:pt x="10853" y="19131"/>
                      <a:pt x="18841" y="11143"/>
                      <a:pt x="28700" y="11143"/>
                    </a:cubicBezTo>
                    <a:lnTo>
                      <a:pt x="185793" y="11143"/>
                    </a:lnTo>
                    <a:cubicBezTo>
                      <a:pt x="195652" y="11143"/>
                      <a:pt x="203640" y="19131"/>
                      <a:pt x="203640" y="28990"/>
                    </a:cubicBezTo>
                    <a:lnTo>
                      <a:pt x="203640" y="129737"/>
                    </a:lnTo>
                    <a:cubicBezTo>
                      <a:pt x="203640" y="136285"/>
                      <a:pt x="193853" y="144130"/>
                      <a:pt x="185002" y="146792"/>
                    </a:cubicBezTo>
                    <a:cubicBezTo>
                      <a:pt x="182663" y="147512"/>
                      <a:pt x="181058" y="149670"/>
                      <a:pt x="181044" y="152117"/>
                    </a:cubicBezTo>
                    <a:lnTo>
                      <a:pt x="181044" y="178959"/>
                    </a:lnTo>
                    <a:lnTo>
                      <a:pt x="135708" y="148519"/>
                    </a:lnTo>
                    <a:cubicBezTo>
                      <a:pt x="134780" y="147929"/>
                      <a:pt x="133714" y="147605"/>
                      <a:pt x="132613" y="147584"/>
                    </a:cubicBezTo>
                    <a:lnTo>
                      <a:pt x="28700" y="147584"/>
                    </a:lnTo>
                    <a:cubicBezTo>
                      <a:pt x="18841" y="147584"/>
                      <a:pt x="10853" y="139596"/>
                      <a:pt x="10853" y="129737"/>
                    </a:cubicBezTo>
                    <a:close/>
                  </a:path>
                </a:pathLst>
              </a:custGeom>
              <a:grpFill/>
              <a:ln w="718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p>
            </p:txBody>
          </p:sp>
          <p:sp>
            <p:nvSpPr>
              <p:cNvPr id="139" name="任意多边形: 形状 138">
                <a:extLst>
                  <a:ext uri="{FF2B5EF4-FFF2-40B4-BE49-F238E27FC236}">
                    <a16:creationId xmlns:a16="http://schemas.microsoft.com/office/drawing/2014/main" id="{40E78166-DACC-4CC4-81C6-0A1326A298BD}"/>
                  </a:ext>
                </a:extLst>
              </p:cNvPr>
              <p:cNvSpPr/>
              <p:nvPr/>
            </p:nvSpPr>
            <p:spPr>
              <a:xfrm>
                <a:off x="6552" y="7504"/>
                <a:ext cx="245" cy="33"/>
              </a:xfrm>
              <a:custGeom>
                <a:avLst/>
                <a:gdLst>
                  <a:gd name="connsiteX0" fmla="*/ 11364 w 155382"/>
                  <a:gd name="connsiteY0" fmla="*/ 21040 h 21160"/>
                  <a:gd name="connsiteX1" fmla="*/ 143846 w 155382"/>
                  <a:gd name="connsiteY1" fmla="*/ 21040 h 21160"/>
                  <a:gd name="connsiteX2" fmla="*/ 155259 w 155382"/>
                  <a:gd name="connsiteY2" fmla="*/ 11368 h 21160"/>
                  <a:gd name="connsiteX3" fmla="*/ 145588 w 155382"/>
                  <a:gd name="connsiteY3" fmla="*/ -45 h 21160"/>
                  <a:gd name="connsiteX4" fmla="*/ 143846 w 155382"/>
                  <a:gd name="connsiteY4" fmla="*/ -45 h 21160"/>
                  <a:gd name="connsiteX5" fmla="*/ 11364 w 155382"/>
                  <a:gd name="connsiteY5" fmla="*/ -45 h 21160"/>
                  <a:gd name="connsiteX6" fmla="*/ -50 w 155382"/>
                  <a:gd name="connsiteY6" fmla="*/ 9627 h 21160"/>
                  <a:gd name="connsiteX7" fmla="*/ 9622 w 155382"/>
                  <a:gd name="connsiteY7" fmla="*/ 21040 h 21160"/>
                  <a:gd name="connsiteX8" fmla="*/ 11364 w 155382"/>
                  <a:gd name="connsiteY8" fmla="*/ 21040 h 21160"/>
                  <a:gd name="connsiteX9" fmla="*/ 11364 w 155382"/>
                  <a:gd name="connsiteY9" fmla="*/ 6647 h 21160"/>
                  <a:gd name="connsiteX10" fmla="*/ 143846 w 155382"/>
                  <a:gd name="connsiteY10" fmla="*/ 6647 h 21160"/>
                  <a:gd name="connsiteX11" fmla="*/ 147660 w 155382"/>
                  <a:gd name="connsiteY11" fmla="*/ 10461 h 21160"/>
                  <a:gd name="connsiteX12" fmla="*/ 143846 w 155382"/>
                  <a:gd name="connsiteY12" fmla="*/ 14275 h 21160"/>
                  <a:gd name="connsiteX13" fmla="*/ 11364 w 155382"/>
                  <a:gd name="connsiteY13" fmla="*/ 14275 h 21160"/>
                  <a:gd name="connsiteX14" fmla="*/ 7550 w 155382"/>
                  <a:gd name="connsiteY14" fmla="*/ 10461 h 21160"/>
                  <a:gd name="connsiteX15" fmla="*/ 11364 w 155382"/>
                  <a:gd name="connsiteY15" fmla="*/ 6719 h 2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382" h="21160">
                    <a:moveTo>
                      <a:pt x="11364" y="21040"/>
                    </a:moveTo>
                    <a:lnTo>
                      <a:pt x="143846" y="21040"/>
                    </a:lnTo>
                    <a:cubicBezTo>
                      <a:pt x="149668" y="21522"/>
                      <a:pt x="154777" y="17190"/>
                      <a:pt x="155259" y="11368"/>
                    </a:cubicBezTo>
                    <a:cubicBezTo>
                      <a:pt x="155741" y="5546"/>
                      <a:pt x="151409" y="437"/>
                      <a:pt x="145588" y="-45"/>
                    </a:cubicBezTo>
                    <a:cubicBezTo>
                      <a:pt x="145012" y="-96"/>
                      <a:pt x="144429" y="-96"/>
                      <a:pt x="143846" y="-45"/>
                    </a:cubicBezTo>
                    <a:lnTo>
                      <a:pt x="11364" y="-45"/>
                    </a:lnTo>
                    <a:cubicBezTo>
                      <a:pt x="5542" y="-527"/>
                      <a:pt x="432" y="3805"/>
                      <a:pt x="-50" y="9627"/>
                    </a:cubicBezTo>
                    <a:cubicBezTo>
                      <a:pt x="-532" y="15448"/>
                      <a:pt x="3800" y="20557"/>
                      <a:pt x="9622" y="21040"/>
                    </a:cubicBezTo>
                    <a:cubicBezTo>
                      <a:pt x="10198" y="21090"/>
                      <a:pt x="10781" y="21090"/>
                      <a:pt x="11364" y="21040"/>
                    </a:cubicBezTo>
                    <a:close/>
                    <a:moveTo>
                      <a:pt x="11364" y="6647"/>
                    </a:moveTo>
                    <a:lnTo>
                      <a:pt x="143846" y="6647"/>
                    </a:lnTo>
                    <a:cubicBezTo>
                      <a:pt x="145954" y="6647"/>
                      <a:pt x="147660" y="8353"/>
                      <a:pt x="147660" y="10461"/>
                    </a:cubicBezTo>
                    <a:cubicBezTo>
                      <a:pt x="147660" y="12570"/>
                      <a:pt x="145954" y="14275"/>
                      <a:pt x="143846" y="14275"/>
                    </a:cubicBezTo>
                    <a:lnTo>
                      <a:pt x="11364" y="14275"/>
                    </a:lnTo>
                    <a:cubicBezTo>
                      <a:pt x="9255" y="14275"/>
                      <a:pt x="7550" y="12570"/>
                      <a:pt x="7550" y="10461"/>
                    </a:cubicBezTo>
                    <a:cubicBezTo>
                      <a:pt x="7586" y="8381"/>
                      <a:pt x="9284" y="6719"/>
                      <a:pt x="11364" y="6719"/>
                    </a:cubicBezTo>
                    <a:close/>
                  </a:path>
                </a:pathLst>
              </a:custGeom>
              <a:grpFill/>
              <a:ln w="718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任意多边形: 形状 139">
                <a:extLst>
                  <a:ext uri="{FF2B5EF4-FFF2-40B4-BE49-F238E27FC236}">
                    <a16:creationId xmlns:a16="http://schemas.microsoft.com/office/drawing/2014/main" id="{56886C58-1FF0-4D5D-A66C-E6B0447298DA}"/>
                  </a:ext>
                </a:extLst>
              </p:cNvPr>
              <p:cNvSpPr/>
              <p:nvPr/>
            </p:nvSpPr>
            <p:spPr>
              <a:xfrm>
                <a:off x="6554" y="7553"/>
                <a:ext cx="242" cy="33"/>
              </a:xfrm>
              <a:custGeom>
                <a:avLst/>
                <a:gdLst>
                  <a:gd name="connsiteX0" fmla="*/ 10492 w 153639"/>
                  <a:gd name="connsiteY0" fmla="*/ 21074 h 21156"/>
                  <a:gd name="connsiteX1" fmla="*/ 142975 w 153639"/>
                  <a:gd name="connsiteY1" fmla="*/ 21074 h 21156"/>
                  <a:gd name="connsiteX2" fmla="*/ 153553 w 153639"/>
                  <a:gd name="connsiteY2" fmla="*/ 10495 h 21156"/>
                  <a:gd name="connsiteX3" fmla="*/ 142975 w 153639"/>
                  <a:gd name="connsiteY3" fmla="*/ -83 h 21156"/>
                  <a:gd name="connsiteX4" fmla="*/ 10492 w 153639"/>
                  <a:gd name="connsiteY4" fmla="*/ -83 h 21156"/>
                  <a:gd name="connsiteX5" fmla="*/ -86 w 153639"/>
                  <a:gd name="connsiteY5" fmla="*/ 10495 h 21156"/>
                  <a:gd name="connsiteX6" fmla="*/ 10492 w 153639"/>
                  <a:gd name="connsiteY6" fmla="*/ 21074 h 21156"/>
                  <a:gd name="connsiteX7" fmla="*/ 10492 w 153639"/>
                  <a:gd name="connsiteY7" fmla="*/ 6681 h 21156"/>
                  <a:gd name="connsiteX8" fmla="*/ 142975 w 153639"/>
                  <a:gd name="connsiteY8" fmla="*/ 6681 h 21156"/>
                  <a:gd name="connsiteX9" fmla="*/ 146789 w 153639"/>
                  <a:gd name="connsiteY9" fmla="*/ 10495 h 21156"/>
                  <a:gd name="connsiteX10" fmla="*/ 142975 w 153639"/>
                  <a:gd name="connsiteY10" fmla="*/ 14309 h 21156"/>
                  <a:gd name="connsiteX11" fmla="*/ 10492 w 153639"/>
                  <a:gd name="connsiteY11" fmla="*/ 14309 h 21156"/>
                  <a:gd name="connsiteX12" fmla="*/ 6678 w 153639"/>
                  <a:gd name="connsiteY12" fmla="*/ 10495 h 21156"/>
                  <a:gd name="connsiteX13" fmla="*/ 10492 w 153639"/>
                  <a:gd name="connsiteY13" fmla="*/ 6681 h 2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639" h="21156">
                    <a:moveTo>
                      <a:pt x="10492" y="21074"/>
                    </a:moveTo>
                    <a:lnTo>
                      <a:pt x="142975" y="21074"/>
                    </a:lnTo>
                    <a:cubicBezTo>
                      <a:pt x="148818" y="21074"/>
                      <a:pt x="153553" y="16339"/>
                      <a:pt x="153553" y="10495"/>
                    </a:cubicBezTo>
                    <a:cubicBezTo>
                      <a:pt x="153553" y="4652"/>
                      <a:pt x="148818" y="-83"/>
                      <a:pt x="142975" y="-83"/>
                    </a:cubicBezTo>
                    <a:lnTo>
                      <a:pt x="10492" y="-83"/>
                    </a:lnTo>
                    <a:cubicBezTo>
                      <a:pt x="4649" y="-83"/>
                      <a:pt x="-86" y="4652"/>
                      <a:pt x="-86" y="10495"/>
                    </a:cubicBezTo>
                    <a:cubicBezTo>
                      <a:pt x="-86" y="16339"/>
                      <a:pt x="4649" y="21074"/>
                      <a:pt x="10492" y="21074"/>
                    </a:cubicBezTo>
                    <a:close/>
                    <a:moveTo>
                      <a:pt x="10492" y="6681"/>
                    </a:moveTo>
                    <a:lnTo>
                      <a:pt x="142975" y="6681"/>
                    </a:lnTo>
                    <a:cubicBezTo>
                      <a:pt x="145083" y="6681"/>
                      <a:pt x="146789" y="8387"/>
                      <a:pt x="146789" y="10495"/>
                    </a:cubicBezTo>
                    <a:cubicBezTo>
                      <a:pt x="146789" y="12604"/>
                      <a:pt x="145083" y="14309"/>
                      <a:pt x="142975" y="14309"/>
                    </a:cubicBezTo>
                    <a:lnTo>
                      <a:pt x="10492" y="14309"/>
                    </a:lnTo>
                    <a:cubicBezTo>
                      <a:pt x="8384" y="14309"/>
                      <a:pt x="6678" y="12604"/>
                      <a:pt x="6678" y="10495"/>
                    </a:cubicBezTo>
                    <a:cubicBezTo>
                      <a:pt x="6678" y="8387"/>
                      <a:pt x="8384" y="6681"/>
                      <a:pt x="10492" y="6681"/>
                    </a:cubicBezTo>
                    <a:close/>
                  </a:path>
                </a:pathLst>
              </a:custGeom>
              <a:grpFill/>
              <a:ln w="718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任意多边形: 形状 140">
                <a:extLst>
                  <a:ext uri="{FF2B5EF4-FFF2-40B4-BE49-F238E27FC236}">
                    <a16:creationId xmlns:a16="http://schemas.microsoft.com/office/drawing/2014/main" id="{DFFFB3C3-3893-43CE-AF1F-EFB0CFAE5B5D}"/>
                  </a:ext>
                </a:extLst>
              </p:cNvPr>
              <p:cNvSpPr/>
              <p:nvPr/>
            </p:nvSpPr>
            <p:spPr>
              <a:xfrm>
                <a:off x="6552" y="7600"/>
                <a:ext cx="245" cy="33"/>
              </a:xfrm>
              <a:custGeom>
                <a:avLst/>
                <a:gdLst>
                  <a:gd name="connsiteX0" fmla="*/ 11364 w 155382"/>
                  <a:gd name="connsiteY0" fmla="*/ 21039 h 21160"/>
                  <a:gd name="connsiteX1" fmla="*/ 143846 w 155382"/>
                  <a:gd name="connsiteY1" fmla="*/ 21039 h 21160"/>
                  <a:gd name="connsiteX2" fmla="*/ 155259 w 155382"/>
                  <a:gd name="connsiteY2" fmla="*/ 11368 h 21160"/>
                  <a:gd name="connsiteX3" fmla="*/ 145588 w 155382"/>
                  <a:gd name="connsiteY3" fmla="*/ -45 h 21160"/>
                  <a:gd name="connsiteX4" fmla="*/ 143846 w 155382"/>
                  <a:gd name="connsiteY4" fmla="*/ -45 h 21160"/>
                  <a:gd name="connsiteX5" fmla="*/ 11364 w 155382"/>
                  <a:gd name="connsiteY5" fmla="*/ -45 h 21160"/>
                  <a:gd name="connsiteX6" fmla="*/ -50 w 155382"/>
                  <a:gd name="connsiteY6" fmla="*/ 9626 h 21160"/>
                  <a:gd name="connsiteX7" fmla="*/ 9622 w 155382"/>
                  <a:gd name="connsiteY7" fmla="*/ 21039 h 21160"/>
                  <a:gd name="connsiteX8" fmla="*/ 11364 w 155382"/>
                  <a:gd name="connsiteY8" fmla="*/ 21039 h 21160"/>
                  <a:gd name="connsiteX9" fmla="*/ 11364 w 155382"/>
                  <a:gd name="connsiteY9" fmla="*/ 6647 h 21160"/>
                  <a:gd name="connsiteX10" fmla="*/ 143846 w 155382"/>
                  <a:gd name="connsiteY10" fmla="*/ 6647 h 21160"/>
                  <a:gd name="connsiteX11" fmla="*/ 147660 w 155382"/>
                  <a:gd name="connsiteY11" fmla="*/ 10461 h 21160"/>
                  <a:gd name="connsiteX12" fmla="*/ 143846 w 155382"/>
                  <a:gd name="connsiteY12" fmla="*/ 14275 h 21160"/>
                  <a:gd name="connsiteX13" fmla="*/ 11364 w 155382"/>
                  <a:gd name="connsiteY13" fmla="*/ 14275 h 21160"/>
                  <a:gd name="connsiteX14" fmla="*/ 7550 w 155382"/>
                  <a:gd name="connsiteY14" fmla="*/ 10461 h 21160"/>
                  <a:gd name="connsiteX15" fmla="*/ 11364 w 155382"/>
                  <a:gd name="connsiteY15" fmla="*/ 6719 h 2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382" h="21160">
                    <a:moveTo>
                      <a:pt x="11364" y="21039"/>
                    </a:moveTo>
                    <a:lnTo>
                      <a:pt x="143846" y="21039"/>
                    </a:lnTo>
                    <a:cubicBezTo>
                      <a:pt x="149668" y="21522"/>
                      <a:pt x="154777" y="17190"/>
                      <a:pt x="155259" y="11368"/>
                    </a:cubicBezTo>
                    <a:cubicBezTo>
                      <a:pt x="155741" y="5546"/>
                      <a:pt x="151409" y="437"/>
                      <a:pt x="145588" y="-45"/>
                    </a:cubicBezTo>
                    <a:cubicBezTo>
                      <a:pt x="145012" y="-96"/>
                      <a:pt x="144429" y="-96"/>
                      <a:pt x="143846" y="-45"/>
                    </a:cubicBezTo>
                    <a:lnTo>
                      <a:pt x="11364" y="-45"/>
                    </a:lnTo>
                    <a:cubicBezTo>
                      <a:pt x="5542" y="-527"/>
                      <a:pt x="432" y="3805"/>
                      <a:pt x="-50" y="9626"/>
                    </a:cubicBezTo>
                    <a:cubicBezTo>
                      <a:pt x="-532" y="15448"/>
                      <a:pt x="3800" y="20558"/>
                      <a:pt x="9622" y="21039"/>
                    </a:cubicBezTo>
                    <a:cubicBezTo>
                      <a:pt x="10198" y="21090"/>
                      <a:pt x="10781" y="21090"/>
                      <a:pt x="11364" y="21039"/>
                    </a:cubicBezTo>
                    <a:close/>
                    <a:moveTo>
                      <a:pt x="11364" y="6647"/>
                    </a:moveTo>
                    <a:lnTo>
                      <a:pt x="143846" y="6647"/>
                    </a:lnTo>
                    <a:cubicBezTo>
                      <a:pt x="145954" y="6647"/>
                      <a:pt x="147660" y="8352"/>
                      <a:pt x="147660" y="10461"/>
                    </a:cubicBezTo>
                    <a:cubicBezTo>
                      <a:pt x="147660" y="12569"/>
                      <a:pt x="145954" y="14275"/>
                      <a:pt x="143846" y="14275"/>
                    </a:cubicBezTo>
                    <a:lnTo>
                      <a:pt x="11364" y="14275"/>
                    </a:lnTo>
                    <a:cubicBezTo>
                      <a:pt x="9255" y="14275"/>
                      <a:pt x="7550" y="12569"/>
                      <a:pt x="7550" y="10461"/>
                    </a:cubicBezTo>
                    <a:cubicBezTo>
                      <a:pt x="7586" y="8381"/>
                      <a:pt x="9284" y="6719"/>
                      <a:pt x="11364" y="6719"/>
                    </a:cubicBezTo>
                    <a:close/>
                  </a:path>
                </a:pathLst>
              </a:custGeom>
              <a:grpFill/>
              <a:ln w="7189"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sp>
        <p:nvSpPr>
          <p:cNvPr id="143" name="Rectangle: Rounded Corners 30">
            <a:extLst>
              <a:ext uri="{FF2B5EF4-FFF2-40B4-BE49-F238E27FC236}">
                <a16:creationId xmlns:a16="http://schemas.microsoft.com/office/drawing/2014/main" id="{2BA1B024-4B46-4948-AE90-5A0087C3EA78}"/>
              </a:ext>
            </a:extLst>
          </p:cNvPr>
          <p:cNvSpPr/>
          <p:nvPr/>
        </p:nvSpPr>
        <p:spPr>
          <a:xfrm>
            <a:off x="8974984" y="4853391"/>
            <a:ext cx="1335450" cy="351080"/>
          </a:xfrm>
          <a:prstGeom prst="roundRect">
            <a:avLst>
              <a:gd name="adj" fmla="val 50000"/>
            </a:avLst>
          </a:prstGeom>
          <a:noFill/>
          <a:ln w="12700" cap="flat" cmpd="sng" algn="ctr">
            <a:solidFill>
              <a:sysClr val="window" lastClr="FFFFFF"/>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100" kern="0" dirty="0">
                <a:solidFill>
                  <a:prstClr val="white"/>
                </a:solidFill>
                <a:latin typeface="+mn-ea"/>
                <a:sym typeface="Arial" panose="020B0604020202020204" pitchFamily="34" charset="0"/>
              </a:rPr>
              <a:t>Title English</a:t>
            </a:r>
            <a:endParaRPr lang="id-ID" sz="1100" kern="0" dirty="0">
              <a:solidFill>
                <a:prstClr val="white"/>
              </a:solidFill>
              <a:latin typeface="+mn-ea"/>
              <a:sym typeface="Arial" panose="020B0604020202020204" pitchFamily="34" charset="0"/>
            </a:endParaRPr>
          </a:p>
        </p:txBody>
      </p:sp>
      <p:grpSp>
        <p:nvGrpSpPr>
          <p:cNvPr id="144" name="组合 143">
            <a:extLst>
              <a:ext uri="{FF2B5EF4-FFF2-40B4-BE49-F238E27FC236}">
                <a16:creationId xmlns:a16="http://schemas.microsoft.com/office/drawing/2014/main" id="{9CD03DCA-93D5-4491-83E7-4A4F52A3EB02}"/>
              </a:ext>
            </a:extLst>
          </p:cNvPr>
          <p:cNvGrpSpPr/>
          <p:nvPr/>
        </p:nvGrpSpPr>
        <p:grpSpPr>
          <a:xfrm>
            <a:off x="8330495" y="2730831"/>
            <a:ext cx="2624428" cy="1704518"/>
            <a:chOff x="995072" y="2730831"/>
            <a:chExt cx="2624428" cy="1704518"/>
          </a:xfrm>
        </p:grpSpPr>
        <p:sp>
          <p:nvSpPr>
            <p:cNvPr id="150" name="矩形 14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3D71375-482C-4E61-B4E8-1C8B506B3B04}"/>
                </a:ext>
              </a:extLst>
            </p:cNvPr>
            <p:cNvSpPr/>
            <p:nvPr/>
          </p:nvSpPr>
          <p:spPr>
            <a:xfrm>
              <a:off x="1225364" y="273083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sp>
          <p:nvSpPr>
            <p:cNvPr id="151" name="矩形 15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028F032-2E5E-4A2F-9AB6-712A482AC227}"/>
                </a:ext>
              </a:extLst>
            </p:cNvPr>
            <p:cNvSpPr/>
            <p:nvPr/>
          </p:nvSpPr>
          <p:spPr>
            <a:xfrm>
              <a:off x="995072" y="3520740"/>
              <a:ext cx="262442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1"/>
                  </a:solidFill>
                  <a:latin typeface="+mn-ea"/>
                  <a:sym typeface="Arial" panose="020B0604020202020204" pitchFamily="34" charset="0"/>
                </a:rPr>
                <a:t>在这里输入你的正文阐述与关键词标题相关的具体内容若字数太多酌情先删减文案</a:t>
              </a:r>
            </a:p>
          </p:txBody>
        </p:sp>
        <p:cxnSp>
          <p:nvCxnSpPr>
            <p:cNvPr id="152" name="直接连接符 15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4CF50329-2266-4E9C-9606-65BD4C1EFB57}"/>
                </a:ext>
              </a:extLst>
            </p:cNvPr>
            <p:cNvCxnSpPr>
              <a:cxnSpLocks/>
            </p:cNvCxnSpPr>
            <p:nvPr/>
          </p:nvCxnSpPr>
          <p:spPr>
            <a:xfrm>
              <a:off x="2176657" y="3341464"/>
              <a:ext cx="261258" cy="0"/>
            </a:xfrm>
            <a:prstGeom prst="line">
              <a:avLst/>
            </a:prstGeom>
            <a:noFill/>
            <a:ln w="25400" cap="flat" cmpd="sng" algn="ctr">
              <a:solidFill>
                <a:schemeClr val="bg1"/>
              </a:solidFill>
              <a:prstDash val="solid"/>
              <a:miter lim="800000"/>
            </a:ln>
            <a:effectLst/>
          </p:spPr>
        </p:cxnSp>
      </p:grpSp>
      <p:grpSp>
        <p:nvGrpSpPr>
          <p:cNvPr id="159" name="组合 158">
            <a:extLst>
              <a:ext uri="{FF2B5EF4-FFF2-40B4-BE49-F238E27FC236}">
                <a16:creationId xmlns:a16="http://schemas.microsoft.com/office/drawing/2014/main" id="{07794FBE-DB72-4E04-B1F3-A39DA086BAA7}"/>
              </a:ext>
            </a:extLst>
          </p:cNvPr>
          <p:cNvGrpSpPr/>
          <p:nvPr/>
        </p:nvGrpSpPr>
        <p:grpSpPr>
          <a:xfrm>
            <a:off x="9430081" y="2154426"/>
            <a:ext cx="590219" cy="454801"/>
            <a:chOff x="11543" y="5950"/>
            <a:chExt cx="462" cy="356"/>
          </a:xfrm>
          <a:solidFill>
            <a:schemeClr val="bg1"/>
          </a:solidFill>
        </p:grpSpPr>
        <p:sp>
          <p:nvSpPr>
            <p:cNvPr id="160" name="任意多边形: 形状 159">
              <a:extLst>
                <a:ext uri="{FF2B5EF4-FFF2-40B4-BE49-F238E27FC236}">
                  <a16:creationId xmlns:a16="http://schemas.microsoft.com/office/drawing/2014/main" id="{4A056218-F40C-4F10-B52A-1AFB7BCA6606}"/>
                </a:ext>
              </a:extLst>
            </p:cNvPr>
            <p:cNvSpPr/>
            <p:nvPr/>
          </p:nvSpPr>
          <p:spPr>
            <a:xfrm>
              <a:off x="11598" y="6060"/>
              <a:ext cx="202" cy="11"/>
            </a:xfrm>
            <a:custGeom>
              <a:avLst/>
              <a:gdLst>
                <a:gd name="connsiteX0" fmla="*/ 3512 w 128308"/>
                <a:gd name="connsiteY0" fmla="*/ 7113 h 7196"/>
                <a:gd name="connsiteX1" fmla="*/ 124624 w 128308"/>
                <a:gd name="connsiteY1" fmla="*/ 7113 h 7196"/>
                <a:gd name="connsiteX2" fmla="*/ 128222 w 128308"/>
                <a:gd name="connsiteY2" fmla="*/ 3515 h 7196"/>
                <a:gd name="connsiteX3" fmla="*/ 124624 w 128308"/>
                <a:gd name="connsiteY3" fmla="*/ -83 h 7196"/>
                <a:gd name="connsiteX4" fmla="*/ 3512 w 128308"/>
                <a:gd name="connsiteY4" fmla="*/ -83 h 7196"/>
                <a:gd name="connsiteX5" fmla="*/ -86 w 128308"/>
                <a:gd name="connsiteY5" fmla="*/ 3515 h 7196"/>
                <a:gd name="connsiteX6" fmla="*/ 3512 w 128308"/>
                <a:gd name="connsiteY6" fmla="*/ 7113 h 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08" h="7196">
                  <a:moveTo>
                    <a:pt x="3512" y="7113"/>
                  </a:moveTo>
                  <a:lnTo>
                    <a:pt x="124624" y="7113"/>
                  </a:lnTo>
                  <a:cubicBezTo>
                    <a:pt x="126610" y="7113"/>
                    <a:pt x="128222" y="5501"/>
                    <a:pt x="128222" y="3515"/>
                  </a:cubicBezTo>
                  <a:cubicBezTo>
                    <a:pt x="128222" y="1529"/>
                    <a:pt x="126610" y="-83"/>
                    <a:pt x="124624" y="-83"/>
                  </a:cubicBezTo>
                  <a:lnTo>
                    <a:pt x="3512" y="-83"/>
                  </a:lnTo>
                  <a:cubicBezTo>
                    <a:pt x="1526" y="-83"/>
                    <a:pt x="-86" y="1529"/>
                    <a:pt x="-86" y="3515"/>
                  </a:cubicBezTo>
                  <a:cubicBezTo>
                    <a:pt x="-86" y="5501"/>
                    <a:pt x="1526" y="7113"/>
                    <a:pt x="3512" y="7113"/>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任意多边形: 形状 160">
              <a:extLst>
                <a:ext uri="{FF2B5EF4-FFF2-40B4-BE49-F238E27FC236}">
                  <a16:creationId xmlns:a16="http://schemas.microsoft.com/office/drawing/2014/main" id="{02DCD6B6-D6DE-4955-A02A-0F2A46CE4B2A}"/>
                </a:ext>
              </a:extLst>
            </p:cNvPr>
            <p:cNvSpPr/>
            <p:nvPr/>
          </p:nvSpPr>
          <p:spPr>
            <a:xfrm>
              <a:off x="11598" y="6217"/>
              <a:ext cx="202" cy="11"/>
            </a:xfrm>
            <a:custGeom>
              <a:avLst/>
              <a:gdLst>
                <a:gd name="connsiteX0" fmla="*/ 124624 w 128308"/>
                <a:gd name="connsiteY0" fmla="*/ -83 h 7196"/>
                <a:gd name="connsiteX1" fmla="*/ 3512 w 128308"/>
                <a:gd name="connsiteY1" fmla="*/ -83 h 7196"/>
                <a:gd name="connsiteX2" fmla="*/ -86 w 128308"/>
                <a:gd name="connsiteY2" fmla="*/ 3515 h 7196"/>
                <a:gd name="connsiteX3" fmla="*/ 3512 w 128308"/>
                <a:gd name="connsiteY3" fmla="*/ 7113 h 7196"/>
                <a:gd name="connsiteX4" fmla="*/ 124624 w 128308"/>
                <a:gd name="connsiteY4" fmla="*/ 7113 h 7196"/>
                <a:gd name="connsiteX5" fmla="*/ 128222 w 128308"/>
                <a:gd name="connsiteY5" fmla="*/ 3515 h 7196"/>
                <a:gd name="connsiteX6" fmla="*/ 124624 w 128308"/>
                <a:gd name="connsiteY6" fmla="*/ -83 h 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308" h="7196">
                  <a:moveTo>
                    <a:pt x="124624" y="-83"/>
                  </a:moveTo>
                  <a:lnTo>
                    <a:pt x="3512" y="-83"/>
                  </a:lnTo>
                  <a:cubicBezTo>
                    <a:pt x="1526" y="-83"/>
                    <a:pt x="-86" y="1529"/>
                    <a:pt x="-86" y="3515"/>
                  </a:cubicBezTo>
                  <a:cubicBezTo>
                    <a:pt x="-86" y="5501"/>
                    <a:pt x="1526" y="7113"/>
                    <a:pt x="3512" y="7113"/>
                  </a:cubicBezTo>
                  <a:lnTo>
                    <a:pt x="124624" y="7113"/>
                  </a:lnTo>
                  <a:cubicBezTo>
                    <a:pt x="126610" y="7113"/>
                    <a:pt x="128222" y="5501"/>
                    <a:pt x="128222" y="3515"/>
                  </a:cubicBezTo>
                  <a:cubicBezTo>
                    <a:pt x="128222" y="1529"/>
                    <a:pt x="126610" y="-83"/>
                    <a:pt x="124624" y="-83"/>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任意多边形: 形状 161">
              <a:extLst>
                <a:ext uri="{FF2B5EF4-FFF2-40B4-BE49-F238E27FC236}">
                  <a16:creationId xmlns:a16="http://schemas.microsoft.com/office/drawing/2014/main" id="{B1ABDC31-C05D-4466-A718-3315D20B3CF2}"/>
                </a:ext>
              </a:extLst>
            </p:cNvPr>
            <p:cNvSpPr/>
            <p:nvPr/>
          </p:nvSpPr>
          <p:spPr>
            <a:xfrm>
              <a:off x="11543" y="5950"/>
              <a:ext cx="462" cy="356"/>
            </a:xfrm>
            <a:custGeom>
              <a:avLst/>
              <a:gdLst>
                <a:gd name="connsiteX0" fmla="*/ 286755 w 293605"/>
                <a:gd name="connsiteY0" fmla="*/ 8049 h 225817"/>
                <a:gd name="connsiteX1" fmla="*/ 286755 w 293605"/>
                <a:gd name="connsiteY1" fmla="*/ 8049 h 225817"/>
                <a:gd name="connsiteX2" fmla="*/ 271355 w 293605"/>
                <a:gd name="connsiteY2" fmla="*/ 853 h 225817"/>
                <a:gd name="connsiteX3" fmla="*/ 256171 w 293605"/>
                <a:gd name="connsiteY3" fmla="*/ 7329 h 225817"/>
                <a:gd name="connsiteX4" fmla="*/ 209324 w 293605"/>
                <a:gd name="connsiteY4" fmla="*/ 54248 h 225817"/>
                <a:gd name="connsiteX5" fmla="*/ 208244 w 293605"/>
                <a:gd name="connsiteY5" fmla="*/ 56767 h 225817"/>
                <a:gd name="connsiteX6" fmla="*/ 208244 w 293605"/>
                <a:gd name="connsiteY6" fmla="*/ 57702 h 225817"/>
                <a:gd name="connsiteX7" fmla="*/ 205438 w 293605"/>
                <a:gd name="connsiteY7" fmla="*/ 60509 h 225817"/>
                <a:gd name="connsiteX8" fmla="*/ 204142 w 293605"/>
                <a:gd name="connsiteY8" fmla="*/ 59214 h 225817"/>
                <a:gd name="connsiteX9" fmla="*/ 199249 w 293605"/>
                <a:gd name="connsiteY9" fmla="*/ 64107 h 225817"/>
                <a:gd name="connsiteX10" fmla="*/ 199249 w 293605"/>
                <a:gd name="connsiteY10" fmla="*/ -83 h 225817"/>
                <a:gd name="connsiteX11" fmla="*/ -86 w 293605"/>
                <a:gd name="connsiteY11" fmla="*/ -83 h 225817"/>
                <a:gd name="connsiteX12" fmla="*/ -86 w 293605"/>
                <a:gd name="connsiteY12" fmla="*/ 225734 h 225817"/>
                <a:gd name="connsiteX13" fmla="*/ 199177 w 293605"/>
                <a:gd name="connsiteY13" fmla="*/ 225734 h 225817"/>
                <a:gd name="connsiteX14" fmla="*/ 199177 w 293605"/>
                <a:gd name="connsiteY14" fmla="*/ 125779 h 225817"/>
                <a:gd name="connsiteX15" fmla="*/ 235158 w 293605"/>
                <a:gd name="connsiteY15" fmla="*/ 89798 h 225817"/>
                <a:gd name="connsiteX16" fmla="*/ 233863 w 293605"/>
                <a:gd name="connsiteY16" fmla="*/ 88574 h 225817"/>
                <a:gd name="connsiteX17" fmla="*/ 236669 w 293605"/>
                <a:gd name="connsiteY17" fmla="*/ 85768 h 225817"/>
                <a:gd name="connsiteX18" fmla="*/ 237605 w 293605"/>
                <a:gd name="connsiteY18" fmla="*/ 85768 h 225817"/>
                <a:gd name="connsiteX19" fmla="*/ 240124 w 293605"/>
                <a:gd name="connsiteY19" fmla="*/ 84688 h 225817"/>
                <a:gd name="connsiteX20" fmla="*/ 286323 w 293605"/>
                <a:gd name="connsiteY20" fmla="*/ 38489 h 225817"/>
                <a:gd name="connsiteX21" fmla="*/ 293519 w 293605"/>
                <a:gd name="connsiteY21" fmla="*/ 22729 h 225817"/>
                <a:gd name="connsiteX22" fmla="*/ 286755 w 293605"/>
                <a:gd name="connsiteY22" fmla="*/ 8049 h 225817"/>
                <a:gd name="connsiteX23" fmla="*/ 191981 w 293605"/>
                <a:gd name="connsiteY23" fmla="*/ 132975 h 225817"/>
                <a:gd name="connsiteX24" fmla="*/ 191981 w 293605"/>
                <a:gd name="connsiteY24" fmla="*/ 218394 h 225817"/>
                <a:gd name="connsiteX25" fmla="*/ 7110 w 293605"/>
                <a:gd name="connsiteY25" fmla="*/ 218394 h 225817"/>
                <a:gd name="connsiteX26" fmla="*/ 7110 w 293605"/>
                <a:gd name="connsiteY26" fmla="*/ 6969 h 225817"/>
                <a:gd name="connsiteX27" fmla="*/ 191981 w 293605"/>
                <a:gd name="connsiteY27" fmla="*/ 6969 h 225817"/>
                <a:gd name="connsiteX28" fmla="*/ 191981 w 293605"/>
                <a:gd name="connsiteY28" fmla="*/ 71303 h 225817"/>
                <a:gd name="connsiteX29" fmla="*/ 151754 w 293605"/>
                <a:gd name="connsiteY29" fmla="*/ 111530 h 225817"/>
                <a:gd name="connsiteX30" fmla="*/ 154632 w 293605"/>
                <a:gd name="connsiteY30" fmla="*/ 114409 h 225817"/>
                <a:gd name="connsiteX31" fmla="*/ 153625 w 293605"/>
                <a:gd name="connsiteY31" fmla="*/ 120022 h 225817"/>
                <a:gd name="connsiteX32" fmla="*/ 38485 w 293605"/>
                <a:gd name="connsiteY32" fmla="*/ 120022 h 225817"/>
                <a:gd name="connsiteX33" fmla="*/ 34887 w 293605"/>
                <a:gd name="connsiteY33" fmla="*/ 123620 h 225817"/>
                <a:gd name="connsiteX34" fmla="*/ 38485 w 293605"/>
                <a:gd name="connsiteY34" fmla="*/ 127218 h 225817"/>
                <a:gd name="connsiteX35" fmla="*/ 152761 w 293605"/>
                <a:gd name="connsiteY35" fmla="*/ 127218 h 225817"/>
                <a:gd name="connsiteX36" fmla="*/ 149739 w 293605"/>
                <a:gd name="connsiteY36" fmla="*/ 144921 h 225817"/>
                <a:gd name="connsiteX37" fmla="*/ 180179 w 293605"/>
                <a:gd name="connsiteY37" fmla="*/ 139595 h 225817"/>
                <a:gd name="connsiteX38" fmla="*/ 182986 w 293605"/>
                <a:gd name="connsiteY38" fmla="*/ 142402 h 225817"/>
                <a:gd name="connsiteX39" fmla="*/ 192341 w 293605"/>
                <a:gd name="connsiteY39" fmla="*/ 133047 h 225817"/>
                <a:gd name="connsiteX40" fmla="*/ 195939 w 293605"/>
                <a:gd name="connsiteY40" fmla="*/ 129449 h 225817"/>
                <a:gd name="connsiteX41" fmla="*/ 158734 w 293605"/>
                <a:gd name="connsiteY41" fmla="*/ 141250 h 225817"/>
                <a:gd name="connsiteX42" fmla="*/ 152042 w 293605"/>
                <a:gd name="connsiteY42" fmla="*/ 142546 h 225817"/>
                <a:gd name="connsiteX43" fmla="*/ 151538 w 293605"/>
                <a:gd name="connsiteY43" fmla="*/ 142546 h 225817"/>
                <a:gd name="connsiteX44" fmla="*/ 152833 w 293605"/>
                <a:gd name="connsiteY44" fmla="*/ 135350 h 225817"/>
                <a:gd name="connsiteX45" fmla="*/ 154344 w 293605"/>
                <a:gd name="connsiteY45" fmla="*/ 136933 h 225817"/>
                <a:gd name="connsiteX46" fmla="*/ 157727 w 293605"/>
                <a:gd name="connsiteY46" fmla="*/ 117431 h 225817"/>
                <a:gd name="connsiteX47" fmla="*/ 176725 w 293605"/>
                <a:gd name="connsiteY47" fmla="*/ 136429 h 225817"/>
                <a:gd name="connsiteX48" fmla="*/ 157223 w 293605"/>
                <a:gd name="connsiteY48" fmla="*/ 139812 h 225817"/>
                <a:gd name="connsiteX49" fmla="*/ 182626 w 293605"/>
                <a:gd name="connsiteY49" fmla="*/ 132112 h 225817"/>
                <a:gd name="connsiteX50" fmla="*/ 161901 w 293605"/>
                <a:gd name="connsiteY50" fmla="*/ 111458 h 225817"/>
                <a:gd name="connsiteX51" fmla="*/ 204070 w 293605"/>
                <a:gd name="connsiteY51" fmla="*/ 69288 h 225817"/>
                <a:gd name="connsiteX52" fmla="*/ 224796 w 293605"/>
                <a:gd name="connsiteY52" fmla="*/ 89942 h 225817"/>
                <a:gd name="connsiteX53" fmla="*/ 229905 w 293605"/>
                <a:gd name="connsiteY53" fmla="*/ 87423 h 225817"/>
                <a:gd name="connsiteX54" fmla="*/ 206661 w 293605"/>
                <a:gd name="connsiteY54" fmla="*/ 64107 h 225817"/>
                <a:gd name="connsiteX55" fmla="*/ 209036 w 293605"/>
                <a:gd name="connsiteY55" fmla="*/ 61732 h 225817"/>
                <a:gd name="connsiteX56" fmla="*/ 232280 w 293605"/>
                <a:gd name="connsiteY56" fmla="*/ 84976 h 225817"/>
                <a:gd name="connsiteX57" fmla="*/ 281142 w 293605"/>
                <a:gd name="connsiteY57" fmla="*/ 33595 h 225817"/>
                <a:gd name="connsiteX58" fmla="*/ 237461 w 293605"/>
                <a:gd name="connsiteY58" fmla="*/ 77348 h 225817"/>
                <a:gd name="connsiteX59" fmla="*/ 216736 w 293605"/>
                <a:gd name="connsiteY59" fmla="*/ 56911 h 225817"/>
                <a:gd name="connsiteX60" fmla="*/ 261064 w 293605"/>
                <a:gd name="connsiteY60" fmla="*/ 12582 h 225817"/>
                <a:gd name="connsiteX61" fmla="*/ 261064 w 293605"/>
                <a:gd name="connsiteY61" fmla="*/ 12582 h 225817"/>
                <a:gd name="connsiteX62" fmla="*/ 271139 w 293605"/>
                <a:gd name="connsiteY62" fmla="*/ 8264 h 225817"/>
                <a:gd name="connsiteX63" fmla="*/ 281358 w 293605"/>
                <a:gd name="connsiteY63" fmla="*/ 13086 h 225817"/>
                <a:gd name="connsiteX64" fmla="*/ 281358 w 293605"/>
                <a:gd name="connsiteY64" fmla="*/ 13086 h 225817"/>
                <a:gd name="connsiteX65" fmla="*/ 285964 w 293605"/>
                <a:gd name="connsiteY65" fmla="*/ 22945 h 225817"/>
                <a:gd name="connsiteX66" fmla="*/ 281142 w 293605"/>
                <a:gd name="connsiteY66" fmla="*/ 33595 h 2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93605" h="225817">
                  <a:moveTo>
                    <a:pt x="286755" y="8049"/>
                  </a:moveTo>
                  <a:lnTo>
                    <a:pt x="286755" y="8049"/>
                  </a:lnTo>
                  <a:cubicBezTo>
                    <a:pt x="282819" y="3645"/>
                    <a:pt x="277256" y="1047"/>
                    <a:pt x="271355" y="853"/>
                  </a:cubicBezTo>
                  <a:cubicBezTo>
                    <a:pt x="265685" y="1147"/>
                    <a:pt x="260309" y="3443"/>
                    <a:pt x="256171" y="7329"/>
                  </a:cubicBezTo>
                  <a:lnTo>
                    <a:pt x="209324" y="54248"/>
                  </a:lnTo>
                  <a:cubicBezTo>
                    <a:pt x="208626" y="54896"/>
                    <a:pt x="208230" y="55810"/>
                    <a:pt x="208244" y="56767"/>
                  </a:cubicBezTo>
                  <a:cubicBezTo>
                    <a:pt x="208208" y="57077"/>
                    <a:pt x="208208" y="57393"/>
                    <a:pt x="208244" y="57702"/>
                  </a:cubicBezTo>
                  <a:lnTo>
                    <a:pt x="205438" y="60509"/>
                  </a:lnTo>
                  <a:lnTo>
                    <a:pt x="204142" y="59214"/>
                  </a:lnTo>
                  <a:lnTo>
                    <a:pt x="199249" y="64107"/>
                  </a:lnTo>
                  <a:lnTo>
                    <a:pt x="199249" y="-83"/>
                  </a:lnTo>
                  <a:lnTo>
                    <a:pt x="-86" y="-83"/>
                  </a:lnTo>
                  <a:lnTo>
                    <a:pt x="-86" y="225734"/>
                  </a:lnTo>
                  <a:lnTo>
                    <a:pt x="199177" y="225734"/>
                  </a:lnTo>
                  <a:lnTo>
                    <a:pt x="199177" y="125779"/>
                  </a:lnTo>
                  <a:lnTo>
                    <a:pt x="235158" y="89798"/>
                  </a:lnTo>
                  <a:lnTo>
                    <a:pt x="233863" y="88574"/>
                  </a:lnTo>
                  <a:lnTo>
                    <a:pt x="236669" y="85768"/>
                  </a:lnTo>
                  <a:lnTo>
                    <a:pt x="237605" y="85768"/>
                  </a:lnTo>
                  <a:cubicBezTo>
                    <a:pt x="238555" y="85760"/>
                    <a:pt x="239461" y="85372"/>
                    <a:pt x="240124" y="84688"/>
                  </a:cubicBezTo>
                  <a:lnTo>
                    <a:pt x="286323" y="38489"/>
                  </a:lnTo>
                  <a:cubicBezTo>
                    <a:pt x="290555" y="34286"/>
                    <a:pt x="293117" y="28680"/>
                    <a:pt x="293519" y="22729"/>
                  </a:cubicBezTo>
                  <a:cubicBezTo>
                    <a:pt x="293347" y="17123"/>
                    <a:pt x="290907" y="11826"/>
                    <a:pt x="286755" y="8049"/>
                  </a:cubicBezTo>
                  <a:close/>
                  <a:moveTo>
                    <a:pt x="191981" y="132975"/>
                  </a:moveTo>
                  <a:lnTo>
                    <a:pt x="191981" y="218394"/>
                  </a:lnTo>
                  <a:lnTo>
                    <a:pt x="7110" y="218394"/>
                  </a:lnTo>
                  <a:lnTo>
                    <a:pt x="7110" y="6969"/>
                  </a:lnTo>
                  <a:lnTo>
                    <a:pt x="191981" y="6969"/>
                  </a:lnTo>
                  <a:lnTo>
                    <a:pt x="191981" y="71303"/>
                  </a:lnTo>
                  <a:lnTo>
                    <a:pt x="151754" y="111530"/>
                  </a:lnTo>
                  <a:lnTo>
                    <a:pt x="154632" y="114409"/>
                  </a:lnTo>
                  <a:lnTo>
                    <a:pt x="153625" y="120022"/>
                  </a:lnTo>
                  <a:lnTo>
                    <a:pt x="38485" y="120022"/>
                  </a:lnTo>
                  <a:cubicBezTo>
                    <a:pt x="36499" y="120022"/>
                    <a:pt x="34887" y="121634"/>
                    <a:pt x="34887" y="123620"/>
                  </a:cubicBezTo>
                  <a:cubicBezTo>
                    <a:pt x="34887" y="125606"/>
                    <a:pt x="36499" y="127218"/>
                    <a:pt x="38485" y="127218"/>
                  </a:cubicBezTo>
                  <a:lnTo>
                    <a:pt x="152761" y="127218"/>
                  </a:lnTo>
                  <a:lnTo>
                    <a:pt x="149739" y="144921"/>
                  </a:lnTo>
                  <a:lnTo>
                    <a:pt x="180179" y="139595"/>
                  </a:lnTo>
                  <a:lnTo>
                    <a:pt x="182986" y="142402"/>
                  </a:lnTo>
                  <a:lnTo>
                    <a:pt x="192341" y="133047"/>
                  </a:lnTo>
                  <a:lnTo>
                    <a:pt x="195939" y="129449"/>
                  </a:lnTo>
                  <a:close/>
                  <a:moveTo>
                    <a:pt x="158734" y="141250"/>
                  </a:moveTo>
                  <a:lnTo>
                    <a:pt x="152042" y="142546"/>
                  </a:lnTo>
                  <a:lnTo>
                    <a:pt x="151538" y="142546"/>
                  </a:lnTo>
                  <a:lnTo>
                    <a:pt x="152833" y="135350"/>
                  </a:lnTo>
                  <a:lnTo>
                    <a:pt x="154344" y="136933"/>
                  </a:lnTo>
                  <a:lnTo>
                    <a:pt x="157727" y="117431"/>
                  </a:lnTo>
                  <a:lnTo>
                    <a:pt x="176725" y="136429"/>
                  </a:lnTo>
                  <a:lnTo>
                    <a:pt x="157223" y="139812"/>
                  </a:lnTo>
                  <a:close/>
                  <a:moveTo>
                    <a:pt x="182626" y="132112"/>
                  </a:moveTo>
                  <a:lnTo>
                    <a:pt x="161901" y="111458"/>
                  </a:lnTo>
                  <a:lnTo>
                    <a:pt x="204070" y="69288"/>
                  </a:lnTo>
                  <a:lnTo>
                    <a:pt x="224796" y="89942"/>
                  </a:lnTo>
                  <a:close/>
                  <a:moveTo>
                    <a:pt x="229905" y="87423"/>
                  </a:moveTo>
                  <a:lnTo>
                    <a:pt x="206661" y="64107"/>
                  </a:lnTo>
                  <a:lnTo>
                    <a:pt x="209036" y="61732"/>
                  </a:lnTo>
                  <a:lnTo>
                    <a:pt x="232280" y="84976"/>
                  </a:lnTo>
                  <a:close/>
                  <a:moveTo>
                    <a:pt x="281142" y="33595"/>
                  </a:moveTo>
                  <a:lnTo>
                    <a:pt x="237461" y="77348"/>
                  </a:lnTo>
                  <a:lnTo>
                    <a:pt x="216736" y="56911"/>
                  </a:lnTo>
                  <a:lnTo>
                    <a:pt x="261064" y="12582"/>
                  </a:lnTo>
                  <a:lnTo>
                    <a:pt x="261064" y="12582"/>
                  </a:lnTo>
                  <a:cubicBezTo>
                    <a:pt x="263806" y="9999"/>
                    <a:pt x="267376" y="8473"/>
                    <a:pt x="271139" y="8264"/>
                  </a:cubicBezTo>
                  <a:cubicBezTo>
                    <a:pt x="275061" y="8408"/>
                    <a:pt x="278753" y="10157"/>
                    <a:pt x="281358" y="13086"/>
                  </a:cubicBezTo>
                  <a:lnTo>
                    <a:pt x="281358" y="13086"/>
                  </a:lnTo>
                  <a:cubicBezTo>
                    <a:pt x="284200" y="15590"/>
                    <a:pt x="285870" y="19160"/>
                    <a:pt x="285964" y="22945"/>
                  </a:cubicBezTo>
                  <a:cubicBezTo>
                    <a:pt x="285647" y="26946"/>
                    <a:pt x="283941" y="30717"/>
                    <a:pt x="281142" y="33595"/>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任意多边形: 形状 162">
              <a:extLst>
                <a:ext uri="{FF2B5EF4-FFF2-40B4-BE49-F238E27FC236}">
                  <a16:creationId xmlns:a16="http://schemas.microsoft.com/office/drawing/2014/main" id="{F5D1292B-69A5-489E-B619-29548D8EAFC0}"/>
                </a:ext>
              </a:extLst>
            </p:cNvPr>
            <p:cNvSpPr/>
            <p:nvPr/>
          </p:nvSpPr>
          <p:spPr>
            <a:xfrm>
              <a:off x="11871" y="5960"/>
              <a:ext cx="62" cy="62"/>
            </a:xfrm>
            <a:custGeom>
              <a:avLst/>
              <a:gdLst>
                <a:gd name="connsiteX0" fmla="*/ 831 w 39542"/>
                <a:gd name="connsiteY0" fmla="*/ 38608 h 39608"/>
                <a:gd name="connsiteX1" fmla="*/ 5293 w 39542"/>
                <a:gd name="connsiteY1" fmla="*/ 38608 h 39608"/>
                <a:gd name="connsiteX2" fmla="*/ 38539 w 39542"/>
                <a:gd name="connsiteY2" fmla="*/ 5362 h 39608"/>
                <a:gd name="connsiteX3" fmla="*/ 38539 w 39542"/>
                <a:gd name="connsiteY3" fmla="*/ 900 h 39608"/>
                <a:gd name="connsiteX4" fmla="*/ 38539 w 39542"/>
                <a:gd name="connsiteY4" fmla="*/ 900 h 39608"/>
                <a:gd name="connsiteX5" fmla="*/ 34272 w 39542"/>
                <a:gd name="connsiteY5" fmla="*/ 705 h 39608"/>
                <a:gd name="connsiteX6" fmla="*/ 34078 w 39542"/>
                <a:gd name="connsiteY6" fmla="*/ 900 h 39608"/>
                <a:gd name="connsiteX7" fmla="*/ 831 w 39542"/>
                <a:gd name="connsiteY7" fmla="*/ 34074 h 39608"/>
                <a:gd name="connsiteX8" fmla="*/ 831 w 39542"/>
                <a:gd name="connsiteY8" fmla="*/ 38536 h 3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42" h="39608">
                  <a:moveTo>
                    <a:pt x="831" y="38608"/>
                  </a:moveTo>
                  <a:cubicBezTo>
                    <a:pt x="2069" y="39831"/>
                    <a:pt x="4055" y="39831"/>
                    <a:pt x="5293" y="38608"/>
                  </a:cubicBezTo>
                  <a:lnTo>
                    <a:pt x="38539" y="5362"/>
                  </a:lnTo>
                  <a:cubicBezTo>
                    <a:pt x="39762" y="4124"/>
                    <a:pt x="39762" y="2138"/>
                    <a:pt x="38539" y="900"/>
                  </a:cubicBezTo>
                  <a:lnTo>
                    <a:pt x="38539" y="900"/>
                  </a:lnTo>
                  <a:cubicBezTo>
                    <a:pt x="37410" y="-331"/>
                    <a:pt x="35502" y="-417"/>
                    <a:pt x="34272" y="705"/>
                  </a:cubicBezTo>
                  <a:cubicBezTo>
                    <a:pt x="34200" y="770"/>
                    <a:pt x="34135" y="835"/>
                    <a:pt x="34078" y="900"/>
                  </a:cubicBezTo>
                  <a:lnTo>
                    <a:pt x="831" y="34074"/>
                  </a:lnTo>
                  <a:cubicBezTo>
                    <a:pt x="-392" y="35312"/>
                    <a:pt x="-392" y="37298"/>
                    <a:pt x="831" y="38536"/>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164" name="矩形 16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B284737-71A5-44E1-A1DB-171841B334AC}"/>
              </a:ext>
            </a:extLst>
          </p:cNvPr>
          <p:cNvSpPr/>
          <p:nvPr/>
        </p:nvSpPr>
        <p:spPr>
          <a:xfrm>
            <a:off x="5014078" y="386938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65" name="矩形 16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B4EDA47-8BFE-4ECB-B8F0-2BDBFD98393B}"/>
              </a:ext>
            </a:extLst>
          </p:cNvPr>
          <p:cNvSpPr/>
          <p:nvPr/>
        </p:nvSpPr>
        <p:spPr>
          <a:xfrm>
            <a:off x="4783786" y="4649771"/>
            <a:ext cx="262442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tx1">
                    <a:lumMod val="85000"/>
                    <a:lumOff val="15000"/>
                  </a:schemeClr>
                </a:solidFill>
                <a:latin typeface="+mn-ea"/>
                <a:sym typeface="Arial" panose="020B0604020202020204" pitchFamily="34" charset="0"/>
              </a:rPr>
              <a:t>在这里输入你的正文阐述与关键词标题相关的具体内容若字数太多酌情先删减文案</a:t>
            </a:r>
          </a:p>
        </p:txBody>
      </p:sp>
      <p:grpSp>
        <p:nvGrpSpPr>
          <p:cNvPr id="14" name="组合 13">
            <a:extLst>
              <a:ext uri="{FF2B5EF4-FFF2-40B4-BE49-F238E27FC236}">
                <a16:creationId xmlns:a16="http://schemas.microsoft.com/office/drawing/2014/main" id="{15C1E0B4-91A9-45AC-8C2C-9EEE91DF4E06}"/>
              </a:ext>
            </a:extLst>
          </p:cNvPr>
          <p:cNvGrpSpPr/>
          <p:nvPr/>
        </p:nvGrpSpPr>
        <p:grpSpPr>
          <a:xfrm>
            <a:off x="5110645" y="4459671"/>
            <a:ext cx="1970710" cy="66675"/>
            <a:chOff x="5014078" y="4459671"/>
            <a:chExt cx="1970710" cy="66675"/>
          </a:xfrm>
        </p:grpSpPr>
        <p:grpSp>
          <p:nvGrpSpPr>
            <p:cNvPr id="166" name="组合 165">
              <a:extLst>
                <a:ext uri="{FF2B5EF4-FFF2-40B4-BE49-F238E27FC236}">
                  <a16:creationId xmlns:a16="http://schemas.microsoft.com/office/drawing/2014/main" id="{AF0887C7-8F18-4D9F-B233-52887BB11842}"/>
                </a:ext>
              </a:extLst>
            </p:cNvPr>
            <p:cNvGrpSpPr/>
            <p:nvPr/>
          </p:nvGrpSpPr>
          <p:grpSpPr>
            <a:xfrm>
              <a:off x="5014078" y="4459671"/>
              <a:ext cx="623460" cy="66675"/>
              <a:chOff x="7502315" y="5838825"/>
              <a:chExt cx="1246920" cy="133350"/>
            </a:xfrm>
          </p:grpSpPr>
          <p:sp>
            <p:nvSpPr>
              <p:cNvPr id="167" name="椭圆 166">
                <a:extLst>
                  <a:ext uri="{FF2B5EF4-FFF2-40B4-BE49-F238E27FC236}">
                    <a16:creationId xmlns:a16="http://schemas.microsoft.com/office/drawing/2014/main" id="{BDD9FA1A-7EE4-46A5-BBE2-638BF8450CF9}"/>
                  </a:ext>
                </a:extLst>
              </p:cNvPr>
              <p:cNvSpPr/>
              <p:nvPr/>
            </p:nvSpPr>
            <p:spPr>
              <a:xfrm>
                <a:off x="750231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8" name="椭圆 167">
                <a:extLst>
                  <a:ext uri="{FF2B5EF4-FFF2-40B4-BE49-F238E27FC236}">
                    <a16:creationId xmlns:a16="http://schemas.microsoft.com/office/drawing/2014/main" id="{1A1ED124-38E2-48C1-9D1D-264B88F387AA}"/>
                  </a:ext>
                </a:extLst>
              </p:cNvPr>
              <p:cNvSpPr/>
              <p:nvPr/>
            </p:nvSpPr>
            <p:spPr>
              <a:xfrm>
                <a:off x="7725029"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9" name="椭圆 168">
                <a:extLst>
                  <a:ext uri="{FF2B5EF4-FFF2-40B4-BE49-F238E27FC236}">
                    <a16:creationId xmlns:a16="http://schemas.microsoft.com/office/drawing/2014/main" id="{66521140-1A92-437F-B25E-BA93B5B9C594}"/>
                  </a:ext>
                </a:extLst>
              </p:cNvPr>
              <p:cNvSpPr/>
              <p:nvPr/>
            </p:nvSpPr>
            <p:spPr>
              <a:xfrm>
                <a:off x="7947743"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0" name="椭圆 169">
                <a:extLst>
                  <a:ext uri="{FF2B5EF4-FFF2-40B4-BE49-F238E27FC236}">
                    <a16:creationId xmlns:a16="http://schemas.microsoft.com/office/drawing/2014/main" id="{61DFC571-9E56-429D-967C-83EFE6C36267}"/>
                  </a:ext>
                </a:extLst>
              </p:cNvPr>
              <p:cNvSpPr/>
              <p:nvPr/>
            </p:nvSpPr>
            <p:spPr>
              <a:xfrm>
                <a:off x="8170457"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椭圆 170">
                <a:extLst>
                  <a:ext uri="{FF2B5EF4-FFF2-40B4-BE49-F238E27FC236}">
                    <a16:creationId xmlns:a16="http://schemas.microsoft.com/office/drawing/2014/main" id="{A447616D-7B24-4081-924A-34F444F9B3FB}"/>
                  </a:ext>
                </a:extLst>
              </p:cNvPr>
              <p:cNvSpPr/>
              <p:nvPr/>
            </p:nvSpPr>
            <p:spPr>
              <a:xfrm>
                <a:off x="8393171"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2" name="椭圆 171">
                <a:extLst>
                  <a:ext uri="{FF2B5EF4-FFF2-40B4-BE49-F238E27FC236}">
                    <a16:creationId xmlns:a16="http://schemas.microsoft.com/office/drawing/2014/main" id="{C8D7D5D2-492E-435B-AD77-21D1724F727E}"/>
                  </a:ext>
                </a:extLst>
              </p:cNvPr>
              <p:cNvSpPr/>
              <p:nvPr/>
            </p:nvSpPr>
            <p:spPr>
              <a:xfrm>
                <a:off x="861588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73" name="组合 172">
              <a:extLst>
                <a:ext uri="{FF2B5EF4-FFF2-40B4-BE49-F238E27FC236}">
                  <a16:creationId xmlns:a16="http://schemas.microsoft.com/office/drawing/2014/main" id="{AE2AF41C-C126-4ED6-AEB8-1480088402E0}"/>
                </a:ext>
              </a:extLst>
            </p:cNvPr>
            <p:cNvGrpSpPr/>
            <p:nvPr/>
          </p:nvGrpSpPr>
          <p:grpSpPr>
            <a:xfrm>
              <a:off x="5690353" y="4459671"/>
              <a:ext cx="623460" cy="66675"/>
              <a:chOff x="7502315" y="5838825"/>
              <a:chExt cx="1246920" cy="133350"/>
            </a:xfrm>
          </p:grpSpPr>
          <p:sp>
            <p:nvSpPr>
              <p:cNvPr id="174" name="椭圆 173">
                <a:extLst>
                  <a:ext uri="{FF2B5EF4-FFF2-40B4-BE49-F238E27FC236}">
                    <a16:creationId xmlns:a16="http://schemas.microsoft.com/office/drawing/2014/main" id="{ED6C91EA-D4E8-4D20-9318-20F639780EDE}"/>
                  </a:ext>
                </a:extLst>
              </p:cNvPr>
              <p:cNvSpPr/>
              <p:nvPr/>
            </p:nvSpPr>
            <p:spPr>
              <a:xfrm>
                <a:off x="750231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椭圆 174">
                <a:extLst>
                  <a:ext uri="{FF2B5EF4-FFF2-40B4-BE49-F238E27FC236}">
                    <a16:creationId xmlns:a16="http://schemas.microsoft.com/office/drawing/2014/main" id="{2A28001C-F36F-487D-9189-B290F9389398}"/>
                  </a:ext>
                </a:extLst>
              </p:cNvPr>
              <p:cNvSpPr/>
              <p:nvPr/>
            </p:nvSpPr>
            <p:spPr>
              <a:xfrm>
                <a:off x="7725029"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6" name="椭圆 175">
                <a:extLst>
                  <a:ext uri="{FF2B5EF4-FFF2-40B4-BE49-F238E27FC236}">
                    <a16:creationId xmlns:a16="http://schemas.microsoft.com/office/drawing/2014/main" id="{B5A419AA-F90C-452B-8290-082B6A33C4E6}"/>
                  </a:ext>
                </a:extLst>
              </p:cNvPr>
              <p:cNvSpPr/>
              <p:nvPr/>
            </p:nvSpPr>
            <p:spPr>
              <a:xfrm>
                <a:off x="7947743"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7" name="椭圆 176">
                <a:extLst>
                  <a:ext uri="{FF2B5EF4-FFF2-40B4-BE49-F238E27FC236}">
                    <a16:creationId xmlns:a16="http://schemas.microsoft.com/office/drawing/2014/main" id="{68D59723-4407-46C1-9726-3BA37C2AD152}"/>
                  </a:ext>
                </a:extLst>
              </p:cNvPr>
              <p:cNvSpPr/>
              <p:nvPr/>
            </p:nvSpPr>
            <p:spPr>
              <a:xfrm>
                <a:off x="8170457"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8" name="椭圆 177">
                <a:extLst>
                  <a:ext uri="{FF2B5EF4-FFF2-40B4-BE49-F238E27FC236}">
                    <a16:creationId xmlns:a16="http://schemas.microsoft.com/office/drawing/2014/main" id="{2C8BC36F-E39D-491C-8C4B-F9133FB7D3A8}"/>
                  </a:ext>
                </a:extLst>
              </p:cNvPr>
              <p:cNvSpPr/>
              <p:nvPr/>
            </p:nvSpPr>
            <p:spPr>
              <a:xfrm>
                <a:off x="8393171"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9" name="椭圆 178">
                <a:extLst>
                  <a:ext uri="{FF2B5EF4-FFF2-40B4-BE49-F238E27FC236}">
                    <a16:creationId xmlns:a16="http://schemas.microsoft.com/office/drawing/2014/main" id="{BA2BC19C-716E-43B8-919D-A337E9819868}"/>
                  </a:ext>
                </a:extLst>
              </p:cNvPr>
              <p:cNvSpPr/>
              <p:nvPr/>
            </p:nvSpPr>
            <p:spPr>
              <a:xfrm>
                <a:off x="861588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1" name="组合 180">
              <a:extLst>
                <a:ext uri="{FF2B5EF4-FFF2-40B4-BE49-F238E27FC236}">
                  <a16:creationId xmlns:a16="http://schemas.microsoft.com/office/drawing/2014/main" id="{AC4768A6-AFE6-42F9-958A-124C1CA381B3}"/>
                </a:ext>
              </a:extLst>
            </p:cNvPr>
            <p:cNvGrpSpPr/>
            <p:nvPr/>
          </p:nvGrpSpPr>
          <p:grpSpPr>
            <a:xfrm>
              <a:off x="6361328" y="4459671"/>
              <a:ext cx="623460" cy="66675"/>
              <a:chOff x="7502315" y="5838825"/>
              <a:chExt cx="1246920" cy="133350"/>
            </a:xfrm>
          </p:grpSpPr>
          <p:sp>
            <p:nvSpPr>
              <p:cNvPr id="182" name="椭圆 181">
                <a:extLst>
                  <a:ext uri="{FF2B5EF4-FFF2-40B4-BE49-F238E27FC236}">
                    <a16:creationId xmlns:a16="http://schemas.microsoft.com/office/drawing/2014/main" id="{B81E97D8-605C-4764-861A-8DD43A5C8E4D}"/>
                  </a:ext>
                </a:extLst>
              </p:cNvPr>
              <p:cNvSpPr/>
              <p:nvPr/>
            </p:nvSpPr>
            <p:spPr>
              <a:xfrm>
                <a:off x="750231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3" name="椭圆 182">
                <a:extLst>
                  <a:ext uri="{FF2B5EF4-FFF2-40B4-BE49-F238E27FC236}">
                    <a16:creationId xmlns:a16="http://schemas.microsoft.com/office/drawing/2014/main" id="{44EA3610-84C6-4AA7-96CE-3C3F45959EAF}"/>
                  </a:ext>
                </a:extLst>
              </p:cNvPr>
              <p:cNvSpPr/>
              <p:nvPr/>
            </p:nvSpPr>
            <p:spPr>
              <a:xfrm>
                <a:off x="7725029"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椭圆 183">
                <a:extLst>
                  <a:ext uri="{FF2B5EF4-FFF2-40B4-BE49-F238E27FC236}">
                    <a16:creationId xmlns:a16="http://schemas.microsoft.com/office/drawing/2014/main" id="{D6A3BBDE-24B9-4CDF-89AC-0DF02A9EC9CE}"/>
                  </a:ext>
                </a:extLst>
              </p:cNvPr>
              <p:cNvSpPr/>
              <p:nvPr/>
            </p:nvSpPr>
            <p:spPr>
              <a:xfrm>
                <a:off x="7947743"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5" name="椭圆 184">
                <a:extLst>
                  <a:ext uri="{FF2B5EF4-FFF2-40B4-BE49-F238E27FC236}">
                    <a16:creationId xmlns:a16="http://schemas.microsoft.com/office/drawing/2014/main" id="{98192EE1-49D3-4A70-852C-822EAF219A55}"/>
                  </a:ext>
                </a:extLst>
              </p:cNvPr>
              <p:cNvSpPr/>
              <p:nvPr/>
            </p:nvSpPr>
            <p:spPr>
              <a:xfrm>
                <a:off x="8170457"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6" name="椭圆 185">
                <a:extLst>
                  <a:ext uri="{FF2B5EF4-FFF2-40B4-BE49-F238E27FC236}">
                    <a16:creationId xmlns:a16="http://schemas.microsoft.com/office/drawing/2014/main" id="{5A8E8D71-7F28-45DF-AC39-C99896AF0405}"/>
                  </a:ext>
                </a:extLst>
              </p:cNvPr>
              <p:cNvSpPr/>
              <p:nvPr/>
            </p:nvSpPr>
            <p:spPr>
              <a:xfrm>
                <a:off x="8393171"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7" name="椭圆 186">
                <a:extLst>
                  <a:ext uri="{FF2B5EF4-FFF2-40B4-BE49-F238E27FC236}">
                    <a16:creationId xmlns:a16="http://schemas.microsoft.com/office/drawing/2014/main" id="{5FD97976-102A-4B88-BABF-49321AAA2A3E}"/>
                  </a:ext>
                </a:extLst>
              </p:cNvPr>
              <p:cNvSpPr/>
              <p:nvPr/>
            </p:nvSpPr>
            <p:spPr>
              <a:xfrm>
                <a:off x="861588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extLst>
      <p:ext uri="{BB962C8B-B14F-4D97-AF65-F5344CB8AC3E}">
        <p14:creationId xmlns:p14="http://schemas.microsoft.com/office/powerpoint/2010/main" val="11061195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亮点经验</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Experience</a:t>
            </a:r>
          </a:p>
        </p:txBody>
      </p:sp>
      <p:grpSp>
        <p:nvGrpSpPr>
          <p:cNvPr id="8" name="组合 7">
            <a:extLst>
              <a:ext uri="{FF2B5EF4-FFF2-40B4-BE49-F238E27FC236}">
                <a16:creationId xmlns:a16="http://schemas.microsoft.com/office/drawing/2014/main" id="{CC516B3E-5E9E-4FAB-B848-15CDCB1C520E}"/>
              </a:ext>
            </a:extLst>
          </p:cNvPr>
          <p:cNvGrpSpPr/>
          <p:nvPr/>
        </p:nvGrpSpPr>
        <p:grpSpPr>
          <a:xfrm>
            <a:off x="1042081" y="1858169"/>
            <a:ext cx="10107838" cy="3846513"/>
            <a:chOff x="1042081" y="1743869"/>
            <a:chExt cx="10107838" cy="3846513"/>
          </a:xfrm>
        </p:grpSpPr>
        <p:sp>
          <p:nvSpPr>
            <p:cNvPr id="197" name="任意多边形: 形状 196">
              <a:extLst>
                <a:ext uri="{FF2B5EF4-FFF2-40B4-BE49-F238E27FC236}">
                  <a16:creationId xmlns:a16="http://schemas.microsoft.com/office/drawing/2014/main" id="{9A4E0DAF-0180-477B-A8B2-6B6880150260}"/>
                </a:ext>
              </a:extLst>
            </p:cNvPr>
            <p:cNvSpPr/>
            <p:nvPr/>
          </p:nvSpPr>
          <p:spPr>
            <a:xfrm>
              <a:off x="1042081" y="1743869"/>
              <a:ext cx="4833279" cy="1723645"/>
            </a:xfrm>
            <a:custGeom>
              <a:avLst/>
              <a:gdLst>
                <a:gd name="connsiteX0" fmla="*/ 3944842 w 4833279"/>
                <a:gd name="connsiteY0" fmla="*/ 1723645 h 1723645"/>
                <a:gd name="connsiteX1" fmla="*/ 0 w 4833279"/>
                <a:gd name="connsiteY1" fmla="*/ 1723645 h 1723645"/>
                <a:gd name="connsiteX2" fmla="*/ 0 w 4833279"/>
                <a:gd name="connsiteY2" fmla="*/ 0 h 1723645"/>
                <a:gd name="connsiteX3" fmla="*/ 4833280 w 4833279"/>
                <a:gd name="connsiteY3" fmla="*/ 0 h 1723645"/>
                <a:gd name="connsiteX4" fmla="*/ 4833280 w 4833279"/>
                <a:gd name="connsiteY4" fmla="*/ 835156 h 1723645"/>
                <a:gd name="connsiteX5" fmla="*/ 3944842 w 4833279"/>
                <a:gd name="connsiteY5"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3279" h="1723645">
                  <a:moveTo>
                    <a:pt x="3944842" y="1723645"/>
                  </a:moveTo>
                  <a:lnTo>
                    <a:pt x="0" y="1723645"/>
                  </a:lnTo>
                  <a:lnTo>
                    <a:pt x="0" y="0"/>
                  </a:lnTo>
                  <a:lnTo>
                    <a:pt x="4833280" y="0"/>
                  </a:lnTo>
                  <a:lnTo>
                    <a:pt x="4833280" y="835156"/>
                  </a:lnTo>
                  <a:cubicBezTo>
                    <a:pt x="4833280" y="1325846"/>
                    <a:pt x="4435532" y="1723645"/>
                    <a:pt x="3944842" y="1723645"/>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198" name="任意多边形: 形状 197">
              <a:extLst>
                <a:ext uri="{FF2B5EF4-FFF2-40B4-BE49-F238E27FC236}">
                  <a16:creationId xmlns:a16="http://schemas.microsoft.com/office/drawing/2014/main" id="{8DAB8FC9-DA10-41FD-B38E-29DD044780FC}"/>
                </a:ext>
              </a:extLst>
            </p:cNvPr>
            <p:cNvSpPr/>
            <p:nvPr/>
          </p:nvSpPr>
          <p:spPr>
            <a:xfrm>
              <a:off x="1042081" y="1743869"/>
              <a:ext cx="4833330" cy="1723645"/>
            </a:xfrm>
            <a:custGeom>
              <a:avLst/>
              <a:gdLst>
                <a:gd name="connsiteX0" fmla="*/ 3944842 w 4833330"/>
                <a:gd name="connsiteY0" fmla="*/ 1723645 h 1723645"/>
                <a:gd name="connsiteX1" fmla="*/ 0 w 4833330"/>
                <a:gd name="connsiteY1" fmla="*/ 1723645 h 1723645"/>
                <a:gd name="connsiteX2" fmla="*/ 0 w 4833330"/>
                <a:gd name="connsiteY2" fmla="*/ 1563698 h 1723645"/>
                <a:gd name="connsiteX3" fmla="*/ 3273265 w 4833330"/>
                <a:gd name="connsiteY3" fmla="*/ 1563698 h 1723645"/>
                <a:gd name="connsiteX4" fmla="*/ 3543460 w 4833330"/>
                <a:gd name="connsiteY4" fmla="*/ 1294916 h 1723645"/>
                <a:gd name="connsiteX5" fmla="*/ 3544066 w 4833330"/>
                <a:gd name="connsiteY5" fmla="*/ 1180784 h 1723645"/>
                <a:gd name="connsiteX6" fmla="*/ 3823443 w 4833330"/>
                <a:gd name="connsiteY6" fmla="*/ 185428 h 1723645"/>
                <a:gd name="connsiteX7" fmla="*/ 3823443 w 4833330"/>
                <a:gd name="connsiteY7" fmla="*/ 185428 h 1723645"/>
                <a:gd name="connsiteX8" fmla="*/ 4252879 w 4833330"/>
                <a:gd name="connsiteY8" fmla="*/ 0 h 1723645"/>
                <a:gd name="connsiteX9" fmla="*/ 4833331 w 4833330"/>
                <a:gd name="connsiteY9" fmla="*/ 0 h 1723645"/>
                <a:gd name="connsiteX10" fmla="*/ 4833331 w 4833330"/>
                <a:gd name="connsiteY10" fmla="*/ 835156 h 1723645"/>
                <a:gd name="connsiteX11" fmla="*/ 3944842 w 4833330"/>
                <a:gd name="connsiteY11"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30" h="1723645">
                  <a:moveTo>
                    <a:pt x="3944842" y="1723645"/>
                  </a:moveTo>
                  <a:lnTo>
                    <a:pt x="0" y="1723645"/>
                  </a:lnTo>
                  <a:lnTo>
                    <a:pt x="0" y="1563698"/>
                  </a:lnTo>
                  <a:lnTo>
                    <a:pt x="3273265" y="1563698"/>
                  </a:lnTo>
                  <a:cubicBezTo>
                    <a:pt x="3421961" y="1563698"/>
                    <a:pt x="3542703" y="1443611"/>
                    <a:pt x="3543460" y="1294916"/>
                  </a:cubicBezTo>
                  <a:lnTo>
                    <a:pt x="3544066" y="1180784"/>
                  </a:lnTo>
                  <a:cubicBezTo>
                    <a:pt x="3544066" y="830666"/>
                    <a:pt x="3572927" y="451435"/>
                    <a:pt x="3823443" y="185428"/>
                  </a:cubicBezTo>
                  <a:lnTo>
                    <a:pt x="3823443" y="185428"/>
                  </a:lnTo>
                  <a:cubicBezTo>
                    <a:pt x="3934952" y="67107"/>
                    <a:pt x="4090308" y="0"/>
                    <a:pt x="4252879" y="0"/>
                  </a:cubicBezTo>
                  <a:lnTo>
                    <a:pt x="4833331" y="0"/>
                  </a:lnTo>
                  <a:lnTo>
                    <a:pt x="4833331" y="835156"/>
                  </a:lnTo>
                  <a:cubicBezTo>
                    <a:pt x="4833280" y="1325846"/>
                    <a:pt x="4435532" y="1723645"/>
                    <a:pt x="3944842" y="1723645"/>
                  </a:cubicBezTo>
                  <a:close/>
                </a:path>
              </a:pathLst>
            </a:custGeom>
            <a:solidFill>
              <a:schemeClr val="accent1"/>
            </a:solidFill>
            <a:ln w="50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图形 23">
              <a:extLst>
                <a:ext uri="{FF2B5EF4-FFF2-40B4-BE49-F238E27FC236}">
                  <a16:creationId xmlns:a16="http://schemas.microsoft.com/office/drawing/2014/main" id="{83C12CFA-075B-4930-9B8F-0FD51380F00C}"/>
                </a:ext>
              </a:extLst>
            </p:cNvPr>
            <p:cNvSpPr/>
            <p:nvPr/>
          </p:nvSpPr>
          <p:spPr>
            <a:xfrm>
              <a:off x="4974107" y="2315395"/>
              <a:ext cx="458432" cy="458430"/>
            </a:xfrm>
            <a:custGeom>
              <a:avLst/>
              <a:gdLst>
                <a:gd name="connsiteX0" fmla="*/ 243178 w 486356"/>
                <a:gd name="connsiteY0" fmla="*/ 0 h 486356"/>
                <a:gd name="connsiteX1" fmla="*/ 486357 w 486356"/>
                <a:gd name="connsiteY1" fmla="*/ 243178 h 486356"/>
                <a:gd name="connsiteX2" fmla="*/ 243178 w 486356"/>
                <a:gd name="connsiteY2" fmla="*/ 486357 h 486356"/>
                <a:gd name="connsiteX3" fmla="*/ 0 w 486356"/>
                <a:gd name="connsiteY3" fmla="*/ 243178 h 486356"/>
                <a:gd name="connsiteX4" fmla="*/ 243178 w 486356"/>
                <a:gd name="connsiteY4" fmla="*/ 0 h 486356"/>
                <a:gd name="connsiteX5" fmla="*/ 315451 w 486356"/>
                <a:gd name="connsiteY5" fmla="*/ 267496 h 486356"/>
                <a:gd name="connsiteX6" fmla="*/ 170906 w 486356"/>
                <a:gd name="connsiteY6" fmla="*/ 267496 h 486356"/>
                <a:gd name="connsiteX7" fmla="*/ 200695 w 486356"/>
                <a:gd name="connsiteY7" fmla="*/ 393390 h 486356"/>
                <a:gd name="connsiteX8" fmla="*/ 243178 w 486356"/>
                <a:gd name="connsiteY8" fmla="*/ 437721 h 486356"/>
                <a:gd name="connsiteX9" fmla="*/ 285662 w 486356"/>
                <a:gd name="connsiteY9" fmla="*/ 393390 h 486356"/>
                <a:gd name="connsiteX10" fmla="*/ 315451 w 486356"/>
                <a:gd name="connsiteY10" fmla="*/ 267521 h 486356"/>
                <a:gd name="connsiteX11" fmla="*/ 122197 w 486356"/>
                <a:gd name="connsiteY11" fmla="*/ 267496 h 486356"/>
                <a:gd name="connsiteX12" fmla="*/ 50143 w 486356"/>
                <a:gd name="connsiteY12" fmla="*/ 267521 h 486356"/>
                <a:gd name="connsiteX13" fmla="*/ 159014 w 486356"/>
                <a:gd name="connsiteY13" fmla="*/ 418607 h 486356"/>
                <a:gd name="connsiteX14" fmla="*/ 122197 w 486356"/>
                <a:gd name="connsiteY14" fmla="*/ 267496 h 486356"/>
                <a:gd name="connsiteX15" fmla="*/ 436213 w 486356"/>
                <a:gd name="connsiteY15" fmla="*/ 267521 h 486356"/>
                <a:gd name="connsiteX16" fmla="*/ 364160 w 486356"/>
                <a:gd name="connsiteY16" fmla="*/ 267521 h 486356"/>
                <a:gd name="connsiteX17" fmla="*/ 327367 w 486356"/>
                <a:gd name="connsiteY17" fmla="*/ 418632 h 486356"/>
                <a:gd name="connsiteX18" fmla="*/ 436213 w 486356"/>
                <a:gd name="connsiteY18" fmla="*/ 267521 h 486356"/>
                <a:gd name="connsiteX19" fmla="*/ 158990 w 486356"/>
                <a:gd name="connsiteY19" fmla="*/ 67725 h 486356"/>
                <a:gd name="connsiteX20" fmla="*/ 158358 w 486356"/>
                <a:gd name="connsiteY20" fmla="*/ 68041 h 486356"/>
                <a:gd name="connsiteX21" fmla="*/ 50143 w 486356"/>
                <a:gd name="connsiteY21" fmla="*/ 218860 h 486356"/>
                <a:gd name="connsiteX22" fmla="*/ 122197 w 486356"/>
                <a:gd name="connsiteY22" fmla="*/ 218861 h 486356"/>
                <a:gd name="connsiteX23" fmla="*/ 158990 w 486356"/>
                <a:gd name="connsiteY23" fmla="*/ 67725 h 486356"/>
                <a:gd name="connsiteX24" fmla="*/ 243178 w 486356"/>
                <a:gd name="connsiteY24" fmla="*/ 48636 h 486356"/>
                <a:gd name="connsiteX25" fmla="*/ 200695 w 486356"/>
                <a:gd name="connsiteY25" fmla="*/ 92967 h 486356"/>
                <a:gd name="connsiteX26" fmla="*/ 170881 w 486356"/>
                <a:gd name="connsiteY26" fmla="*/ 218861 h 486356"/>
                <a:gd name="connsiteX27" fmla="*/ 315475 w 486356"/>
                <a:gd name="connsiteY27" fmla="*/ 218861 h 486356"/>
                <a:gd name="connsiteX28" fmla="*/ 285662 w 486356"/>
                <a:gd name="connsiteY28" fmla="*/ 92967 h 486356"/>
                <a:gd name="connsiteX29" fmla="*/ 245148 w 486356"/>
                <a:gd name="connsiteY29" fmla="*/ 48782 h 486356"/>
                <a:gd name="connsiteX30" fmla="*/ 243178 w 486356"/>
                <a:gd name="connsiteY30" fmla="*/ 48636 h 486356"/>
                <a:gd name="connsiteX31" fmla="*/ 327342 w 486356"/>
                <a:gd name="connsiteY31" fmla="*/ 67749 h 486356"/>
                <a:gd name="connsiteX32" fmla="*/ 327902 w 486356"/>
                <a:gd name="connsiteY32" fmla="*/ 68747 h 486356"/>
                <a:gd name="connsiteX33" fmla="*/ 364160 w 486356"/>
                <a:gd name="connsiteY33" fmla="*/ 218885 h 486356"/>
                <a:gd name="connsiteX34" fmla="*/ 436213 w 486356"/>
                <a:gd name="connsiteY34" fmla="*/ 218861 h 486356"/>
                <a:gd name="connsiteX35" fmla="*/ 327342 w 486356"/>
                <a:gd name="connsiteY35" fmla="*/ 67749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6356" h="486356">
                  <a:moveTo>
                    <a:pt x="243178" y="0"/>
                  </a:moveTo>
                  <a:cubicBezTo>
                    <a:pt x="377486" y="0"/>
                    <a:pt x="486357" y="108871"/>
                    <a:pt x="486357" y="243178"/>
                  </a:cubicBezTo>
                  <a:cubicBezTo>
                    <a:pt x="486357" y="377486"/>
                    <a:pt x="377486" y="486357"/>
                    <a:pt x="243178" y="486357"/>
                  </a:cubicBezTo>
                  <a:cubicBezTo>
                    <a:pt x="108871" y="486357"/>
                    <a:pt x="0" y="377486"/>
                    <a:pt x="0" y="243178"/>
                  </a:cubicBezTo>
                  <a:cubicBezTo>
                    <a:pt x="0" y="108871"/>
                    <a:pt x="108871" y="0"/>
                    <a:pt x="243178" y="0"/>
                  </a:cubicBezTo>
                  <a:close/>
                  <a:moveTo>
                    <a:pt x="315451" y="267496"/>
                  </a:moveTo>
                  <a:lnTo>
                    <a:pt x="170906" y="267496"/>
                  </a:lnTo>
                  <a:cubicBezTo>
                    <a:pt x="173581" y="316229"/>
                    <a:pt x="184305" y="360585"/>
                    <a:pt x="200695" y="393390"/>
                  </a:cubicBezTo>
                  <a:cubicBezTo>
                    <a:pt x="215967" y="423909"/>
                    <a:pt x="232308" y="437721"/>
                    <a:pt x="243178" y="437721"/>
                  </a:cubicBezTo>
                  <a:cubicBezTo>
                    <a:pt x="254073" y="437721"/>
                    <a:pt x="270390" y="423909"/>
                    <a:pt x="285662" y="393390"/>
                  </a:cubicBezTo>
                  <a:cubicBezTo>
                    <a:pt x="302052" y="360585"/>
                    <a:pt x="312776" y="316229"/>
                    <a:pt x="315451" y="267521"/>
                  </a:cubicBezTo>
                  <a:close/>
                  <a:moveTo>
                    <a:pt x="122197" y="267496"/>
                  </a:moveTo>
                  <a:lnTo>
                    <a:pt x="50143" y="267521"/>
                  </a:lnTo>
                  <a:cubicBezTo>
                    <a:pt x="58437" y="333097"/>
                    <a:pt x="99432" y="389989"/>
                    <a:pt x="159014" y="418607"/>
                  </a:cubicBezTo>
                  <a:cubicBezTo>
                    <a:pt x="138685" y="379650"/>
                    <a:pt x="125140" y="326686"/>
                    <a:pt x="122197" y="267496"/>
                  </a:cubicBezTo>
                  <a:close/>
                  <a:moveTo>
                    <a:pt x="436213" y="267521"/>
                  </a:moveTo>
                  <a:lnTo>
                    <a:pt x="364160" y="267521"/>
                  </a:lnTo>
                  <a:cubicBezTo>
                    <a:pt x="361241" y="326710"/>
                    <a:pt x="347672" y="379650"/>
                    <a:pt x="327367" y="418632"/>
                  </a:cubicBezTo>
                  <a:cubicBezTo>
                    <a:pt x="386938" y="389992"/>
                    <a:pt x="427920" y="333096"/>
                    <a:pt x="436213" y="267521"/>
                  </a:cubicBezTo>
                  <a:close/>
                  <a:moveTo>
                    <a:pt x="158990" y="67725"/>
                  </a:moveTo>
                  <a:lnTo>
                    <a:pt x="158358" y="68041"/>
                  </a:lnTo>
                  <a:cubicBezTo>
                    <a:pt x="99102" y="96779"/>
                    <a:pt x="58388" y="153522"/>
                    <a:pt x="50143" y="218860"/>
                  </a:cubicBezTo>
                  <a:lnTo>
                    <a:pt x="122197" y="218861"/>
                  </a:lnTo>
                  <a:cubicBezTo>
                    <a:pt x="125115" y="159671"/>
                    <a:pt x="138685" y="106707"/>
                    <a:pt x="158990" y="67725"/>
                  </a:cubicBezTo>
                  <a:close/>
                  <a:moveTo>
                    <a:pt x="243178" y="48636"/>
                  </a:moveTo>
                  <a:cubicBezTo>
                    <a:pt x="232284" y="48636"/>
                    <a:pt x="215967" y="62448"/>
                    <a:pt x="200695" y="92967"/>
                  </a:cubicBezTo>
                  <a:cubicBezTo>
                    <a:pt x="184329" y="125772"/>
                    <a:pt x="173581" y="170128"/>
                    <a:pt x="170881" y="218861"/>
                  </a:cubicBezTo>
                  <a:lnTo>
                    <a:pt x="315475" y="218861"/>
                  </a:lnTo>
                  <a:cubicBezTo>
                    <a:pt x="312776" y="170128"/>
                    <a:pt x="302052" y="125772"/>
                    <a:pt x="285662" y="92967"/>
                  </a:cubicBezTo>
                  <a:cubicBezTo>
                    <a:pt x="271290" y="64223"/>
                    <a:pt x="255994" y="50314"/>
                    <a:pt x="245148" y="48782"/>
                  </a:cubicBezTo>
                  <a:lnTo>
                    <a:pt x="243178" y="48636"/>
                  </a:lnTo>
                  <a:close/>
                  <a:moveTo>
                    <a:pt x="327342" y="67749"/>
                  </a:moveTo>
                  <a:lnTo>
                    <a:pt x="327902" y="68747"/>
                  </a:lnTo>
                  <a:cubicBezTo>
                    <a:pt x="347915" y="107655"/>
                    <a:pt x="361266" y="160182"/>
                    <a:pt x="364160" y="218885"/>
                  </a:cubicBezTo>
                  <a:lnTo>
                    <a:pt x="436213" y="218861"/>
                  </a:lnTo>
                  <a:cubicBezTo>
                    <a:pt x="427928" y="153275"/>
                    <a:pt x="386932" y="96372"/>
                    <a:pt x="327342" y="67749"/>
                  </a:cubicBezTo>
                  <a:close/>
                </a:path>
              </a:pathLst>
            </a:custGeom>
            <a:solidFill>
              <a:schemeClr val="bg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2">
                    <a:lumMod val="50000"/>
                  </a:schemeClr>
                </a:solidFill>
              </a:endParaRPr>
            </a:p>
          </p:txBody>
        </p:sp>
        <p:grpSp>
          <p:nvGrpSpPr>
            <p:cNvPr id="7" name="组合 6">
              <a:extLst>
                <a:ext uri="{FF2B5EF4-FFF2-40B4-BE49-F238E27FC236}">
                  <a16:creationId xmlns:a16="http://schemas.microsoft.com/office/drawing/2014/main" id="{F65CFF08-378C-454B-B223-FCC13DB6E839}"/>
                </a:ext>
              </a:extLst>
            </p:cNvPr>
            <p:cNvGrpSpPr/>
            <p:nvPr/>
          </p:nvGrpSpPr>
          <p:grpSpPr>
            <a:xfrm>
              <a:off x="1218959" y="1891397"/>
              <a:ext cx="2964329" cy="1250861"/>
              <a:chOff x="1218959" y="1891397"/>
              <a:chExt cx="2964329" cy="1250861"/>
            </a:xfrm>
          </p:grpSpPr>
          <p:sp>
            <p:nvSpPr>
              <p:cNvPr id="200" name="文本框 22">
                <a:extLst>
                  <a:ext uri="{FF2B5EF4-FFF2-40B4-BE49-F238E27FC236}">
                    <a16:creationId xmlns:a16="http://schemas.microsoft.com/office/drawing/2014/main" id="{D4E3941A-993D-4C85-9653-1956E48F2AC3}"/>
                  </a:ext>
                </a:extLst>
              </p:cNvPr>
              <p:cNvSpPr txBox="1"/>
              <p:nvPr/>
            </p:nvSpPr>
            <p:spPr>
              <a:xfrm>
                <a:off x="1218959" y="1891397"/>
                <a:ext cx="1524947"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solidFill>
                      <a:schemeClr val="accent1"/>
                    </a:solidFill>
                    <a:latin typeface="+mj-ea"/>
                    <a:ea typeface="+mj-ea"/>
                  </a:rPr>
                  <a:t>关键词标题</a:t>
                </a:r>
              </a:p>
            </p:txBody>
          </p:sp>
          <p:sp>
            <p:nvSpPr>
              <p:cNvPr id="201" name="文本框 26">
                <a:extLst>
                  <a:ext uri="{FF2B5EF4-FFF2-40B4-BE49-F238E27FC236}">
                    <a16:creationId xmlns:a16="http://schemas.microsoft.com/office/drawing/2014/main" id="{FD3E3AFD-6D21-4F81-8852-6A41FBBF8DD8}"/>
                  </a:ext>
                </a:extLst>
              </p:cNvPr>
              <p:cNvSpPr txBox="1"/>
              <p:nvPr/>
            </p:nvSpPr>
            <p:spPr>
              <a:xfrm>
                <a:off x="1233474" y="2379229"/>
                <a:ext cx="2949814" cy="763029"/>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sp>
          <p:nvSpPr>
            <p:cNvPr id="192" name="任意多边形: 形状 191">
              <a:extLst>
                <a:ext uri="{FF2B5EF4-FFF2-40B4-BE49-F238E27FC236}">
                  <a16:creationId xmlns:a16="http://schemas.microsoft.com/office/drawing/2014/main" id="{737D65AC-B809-4440-A2E3-66C52C26FFA2}"/>
                </a:ext>
              </a:extLst>
            </p:cNvPr>
            <p:cNvSpPr/>
            <p:nvPr/>
          </p:nvSpPr>
          <p:spPr>
            <a:xfrm>
              <a:off x="1042081" y="3864769"/>
              <a:ext cx="4833279" cy="1723645"/>
            </a:xfrm>
            <a:custGeom>
              <a:avLst/>
              <a:gdLst>
                <a:gd name="connsiteX0" fmla="*/ 3944842 w 4833279"/>
                <a:gd name="connsiteY0" fmla="*/ 1723645 h 1723645"/>
                <a:gd name="connsiteX1" fmla="*/ 0 w 4833279"/>
                <a:gd name="connsiteY1" fmla="*/ 1723645 h 1723645"/>
                <a:gd name="connsiteX2" fmla="*/ 0 w 4833279"/>
                <a:gd name="connsiteY2" fmla="*/ 0 h 1723645"/>
                <a:gd name="connsiteX3" fmla="*/ 4833280 w 4833279"/>
                <a:gd name="connsiteY3" fmla="*/ 0 h 1723645"/>
                <a:gd name="connsiteX4" fmla="*/ 4833280 w 4833279"/>
                <a:gd name="connsiteY4" fmla="*/ 835156 h 1723645"/>
                <a:gd name="connsiteX5" fmla="*/ 3944842 w 4833279"/>
                <a:gd name="connsiteY5"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3279" h="1723645">
                  <a:moveTo>
                    <a:pt x="3944842" y="1723645"/>
                  </a:moveTo>
                  <a:lnTo>
                    <a:pt x="0" y="1723645"/>
                  </a:lnTo>
                  <a:lnTo>
                    <a:pt x="0" y="0"/>
                  </a:lnTo>
                  <a:lnTo>
                    <a:pt x="4833280" y="0"/>
                  </a:lnTo>
                  <a:lnTo>
                    <a:pt x="4833280" y="835156"/>
                  </a:lnTo>
                  <a:cubicBezTo>
                    <a:pt x="4833280" y="1325846"/>
                    <a:pt x="4435532" y="1723645"/>
                    <a:pt x="3944842" y="1723645"/>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193" name="任意多边形: 形状 192">
              <a:extLst>
                <a:ext uri="{FF2B5EF4-FFF2-40B4-BE49-F238E27FC236}">
                  <a16:creationId xmlns:a16="http://schemas.microsoft.com/office/drawing/2014/main" id="{D4F21919-D5EB-4411-A1CE-2DA2B19FF532}"/>
                </a:ext>
              </a:extLst>
            </p:cNvPr>
            <p:cNvSpPr/>
            <p:nvPr/>
          </p:nvSpPr>
          <p:spPr>
            <a:xfrm>
              <a:off x="1042081" y="3864769"/>
              <a:ext cx="4833330" cy="1723645"/>
            </a:xfrm>
            <a:custGeom>
              <a:avLst/>
              <a:gdLst>
                <a:gd name="connsiteX0" fmla="*/ 3944842 w 4833330"/>
                <a:gd name="connsiteY0" fmla="*/ 1723645 h 1723645"/>
                <a:gd name="connsiteX1" fmla="*/ 0 w 4833330"/>
                <a:gd name="connsiteY1" fmla="*/ 1723645 h 1723645"/>
                <a:gd name="connsiteX2" fmla="*/ 0 w 4833330"/>
                <a:gd name="connsiteY2" fmla="*/ 1563698 h 1723645"/>
                <a:gd name="connsiteX3" fmla="*/ 3273265 w 4833330"/>
                <a:gd name="connsiteY3" fmla="*/ 1563698 h 1723645"/>
                <a:gd name="connsiteX4" fmla="*/ 3543460 w 4833330"/>
                <a:gd name="connsiteY4" fmla="*/ 1294916 h 1723645"/>
                <a:gd name="connsiteX5" fmla="*/ 3544066 w 4833330"/>
                <a:gd name="connsiteY5" fmla="*/ 1180784 h 1723645"/>
                <a:gd name="connsiteX6" fmla="*/ 3823443 w 4833330"/>
                <a:gd name="connsiteY6" fmla="*/ 185428 h 1723645"/>
                <a:gd name="connsiteX7" fmla="*/ 3823443 w 4833330"/>
                <a:gd name="connsiteY7" fmla="*/ 185428 h 1723645"/>
                <a:gd name="connsiteX8" fmla="*/ 4252879 w 4833330"/>
                <a:gd name="connsiteY8" fmla="*/ 0 h 1723645"/>
                <a:gd name="connsiteX9" fmla="*/ 4833331 w 4833330"/>
                <a:gd name="connsiteY9" fmla="*/ 0 h 1723645"/>
                <a:gd name="connsiteX10" fmla="*/ 4833331 w 4833330"/>
                <a:gd name="connsiteY10" fmla="*/ 835156 h 1723645"/>
                <a:gd name="connsiteX11" fmla="*/ 3944842 w 4833330"/>
                <a:gd name="connsiteY11"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30" h="1723645">
                  <a:moveTo>
                    <a:pt x="3944842" y="1723645"/>
                  </a:moveTo>
                  <a:lnTo>
                    <a:pt x="0" y="1723645"/>
                  </a:lnTo>
                  <a:lnTo>
                    <a:pt x="0" y="1563698"/>
                  </a:lnTo>
                  <a:lnTo>
                    <a:pt x="3273265" y="1563698"/>
                  </a:lnTo>
                  <a:cubicBezTo>
                    <a:pt x="3421961" y="1563698"/>
                    <a:pt x="3542703" y="1443611"/>
                    <a:pt x="3543460" y="1294916"/>
                  </a:cubicBezTo>
                  <a:lnTo>
                    <a:pt x="3544066" y="1180784"/>
                  </a:lnTo>
                  <a:cubicBezTo>
                    <a:pt x="3544066" y="830666"/>
                    <a:pt x="3572927" y="451435"/>
                    <a:pt x="3823443" y="185428"/>
                  </a:cubicBezTo>
                  <a:lnTo>
                    <a:pt x="3823443" y="185428"/>
                  </a:lnTo>
                  <a:cubicBezTo>
                    <a:pt x="3934952" y="67107"/>
                    <a:pt x="4090308" y="0"/>
                    <a:pt x="4252879" y="0"/>
                  </a:cubicBezTo>
                  <a:lnTo>
                    <a:pt x="4833331" y="0"/>
                  </a:lnTo>
                  <a:lnTo>
                    <a:pt x="4833331" y="835156"/>
                  </a:lnTo>
                  <a:cubicBezTo>
                    <a:pt x="4833280" y="1325846"/>
                    <a:pt x="4435532" y="1723645"/>
                    <a:pt x="3944842" y="1723645"/>
                  </a:cubicBezTo>
                  <a:close/>
                </a:path>
              </a:pathLst>
            </a:custGeom>
            <a:solidFill>
              <a:schemeClr val="accent2"/>
            </a:solidFill>
            <a:ln w="50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图形 25">
              <a:extLst>
                <a:ext uri="{FF2B5EF4-FFF2-40B4-BE49-F238E27FC236}">
                  <a16:creationId xmlns:a16="http://schemas.microsoft.com/office/drawing/2014/main" id="{7D7B7B2A-463E-48CD-A7D1-84049A312805}"/>
                </a:ext>
              </a:extLst>
            </p:cNvPr>
            <p:cNvSpPr/>
            <p:nvPr/>
          </p:nvSpPr>
          <p:spPr>
            <a:xfrm>
              <a:off x="5009211" y="4537654"/>
              <a:ext cx="432448" cy="377874"/>
            </a:xfrm>
            <a:custGeom>
              <a:avLst/>
              <a:gdLst>
                <a:gd name="connsiteX0" fmla="*/ 42720 w 498145"/>
                <a:gd name="connsiteY0" fmla="*/ 42744 h 435284"/>
                <a:gd name="connsiteX1" fmla="*/ 249063 w 498145"/>
                <a:gd name="connsiteY1" fmla="*/ 42726 h 435284"/>
                <a:gd name="connsiteX2" fmla="*/ 249081 w 498145"/>
                <a:gd name="connsiteY2" fmla="*/ 42744 h 435284"/>
                <a:gd name="connsiteX3" fmla="*/ 455424 w 498145"/>
                <a:gd name="connsiteY3" fmla="*/ 42772 h 435284"/>
                <a:gd name="connsiteX4" fmla="*/ 459673 w 498145"/>
                <a:gd name="connsiteY4" fmla="*/ 244655 h 435284"/>
                <a:gd name="connsiteX5" fmla="*/ 455418 w 498145"/>
                <a:gd name="connsiteY5" fmla="*/ 249105 h 435284"/>
                <a:gd name="connsiteX6" fmla="*/ 283466 w 498145"/>
                <a:gd name="connsiteY6" fmla="*/ 421032 h 435284"/>
                <a:gd name="connsiteX7" fmla="*/ 214685 w 498145"/>
                <a:gd name="connsiteY7" fmla="*/ 421046 h 435284"/>
                <a:gd name="connsiteX8" fmla="*/ 214671 w 498145"/>
                <a:gd name="connsiteY8" fmla="*/ 421032 h 435284"/>
                <a:gd name="connsiteX9" fmla="*/ 42744 w 498145"/>
                <a:gd name="connsiteY9" fmla="*/ 249105 h 435284"/>
                <a:gd name="connsiteX10" fmla="*/ 42726 w 498145"/>
                <a:gd name="connsiteY10" fmla="*/ 42761 h 435284"/>
                <a:gd name="connsiteX11" fmla="*/ 42744 w 498145"/>
                <a:gd name="connsiteY11" fmla="*/ 42744 h 435284"/>
                <a:gd name="connsiteX12" fmla="*/ 77129 w 498145"/>
                <a:gd name="connsiteY12" fmla="*/ 77154 h 435284"/>
                <a:gd name="connsiteX13" fmla="*/ 73457 w 498145"/>
                <a:gd name="connsiteY13" fmla="*/ 210829 h 435284"/>
                <a:gd name="connsiteX14" fmla="*/ 77105 w 498145"/>
                <a:gd name="connsiteY14" fmla="*/ 214720 h 435284"/>
                <a:gd name="connsiteX15" fmla="*/ 249081 w 498145"/>
                <a:gd name="connsiteY15" fmla="*/ 386647 h 435284"/>
                <a:gd name="connsiteX16" fmla="*/ 386622 w 498145"/>
                <a:gd name="connsiteY16" fmla="*/ 249105 h 435284"/>
                <a:gd name="connsiteX17" fmla="*/ 335069 w 498145"/>
                <a:gd name="connsiteY17" fmla="*/ 197503 h 435284"/>
                <a:gd name="connsiteX18" fmla="*/ 292050 w 498145"/>
                <a:gd name="connsiteY18" fmla="*/ 240497 h 435284"/>
                <a:gd name="connsiteX19" fmla="*/ 178875 w 498145"/>
                <a:gd name="connsiteY19" fmla="*/ 246916 h 435284"/>
                <a:gd name="connsiteX20" fmla="*/ 175082 w 498145"/>
                <a:gd name="connsiteY20" fmla="*/ 243707 h 435284"/>
                <a:gd name="connsiteX21" fmla="*/ 171677 w 498145"/>
                <a:gd name="connsiteY21" fmla="*/ 240497 h 435284"/>
                <a:gd name="connsiteX22" fmla="*/ 165209 w 498145"/>
                <a:gd name="connsiteY22" fmla="*/ 127492 h 435284"/>
                <a:gd name="connsiteX23" fmla="*/ 168418 w 498145"/>
                <a:gd name="connsiteY23" fmla="*/ 123601 h 435284"/>
                <a:gd name="connsiteX24" fmla="*/ 171701 w 498145"/>
                <a:gd name="connsiteY24" fmla="*/ 120123 h 435284"/>
                <a:gd name="connsiteX25" fmla="*/ 214671 w 498145"/>
                <a:gd name="connsiteY25" fmla="*/ 77154 h 435284"/>
                <a:gd name="connsiteX26" fmla="*/ 84668 w 498145"/>
                <a:gd name="connsiteY26" fmla="*/ 70345 h 435284"/>
                <a:gd name="connsiteX27" fmla="*/ 80631 w 498145"/>
                <a:gd name="connsiteY27" fmla="*/ 73798 h 435284"/>
                <a:gd name="connsiteX28" fmla="*/ 77129 w 498145"/>
                <a:gd name="connsiteY28" fmla="*/ 77154 h 435284"/>
                <a:gd name="connsiteX29" fmla="*/ 206622 w 498145"/>
                <a:gd name="connsiteY29" fmla="*/ 153949 h 435284"/>
                <a:gd name="connsiteX30" fmla="*/ 204433 w 498145"/>
                <a:gd name="connsiteY30" fmla="*/ 156284 h 435284"/>
                <a:gd name="connsiteX31" fmla="*/ 207821 w 498145"/>
                <a:gd name="connsiteY31" fmla="*/ 207758 h 435284"/>
                <a:gd name="connsiteX32" fmla="*/ 254893 w 498145"/>
                <a:gd name="connsiteY32" fmla="*/ 208616 h 435284"/>
                <a:gd name="connsiteX33" fmla="*/ 257665 w 498145"/>
                <a:gd name="connsiteY33" fmla="*/ 206111 h 435284"/>
                <a:gd name="connsiteX34" fmla="*/ 317852 w 498145"/>
                <a:gd name="connsiteY34" fmla="*/ 145924 h 435284"/>
                <a:gd name="connsiteX35" fmla="*/ 352237 w 498145"/>
                <a:gd name="connsiteY35" fmla="*/ 145924 h 435284"/>
                <a:gd name="connsiteX36" fmla="*/ 421032 w 498145"/>
                <a:gd name="connsiteY36" fmla="*/ 214695 h 435284"/>
                <a:gd name="connsiteX37" fmla="*/ 424364 w 498145"/>
                <a:gd name="connsiteY37" fmla="*/ 211194 h 435284"/>
                <a:gd name="connsiteX38" fmla="*/ 427841 w 498145"/>
                <a:gd name="connsiteY38" fmla="*/ 84692 h 435284"/>
                <a:gd name="connsiteX39" fmla="*/ 424364 w 498145"/>
                <a:gd name="connsiteY39" fmla="*/ 80655 h 435284"/>
                <a:gd name="connsiteX40" fmla="*/ 421032 w 498145"/>
                <a:gd name="connsiteY40" fmla="*/ 77154 h 435284"/>
                <a:gd name="connsiteX41" fmla="*/ 287333 w 498145"/>
                <a:gd name="connsiteY41" fmla="*/ 73482 h 435284"/>
                <a:gd name="connsiteX42" fmla="*/ 283442 w 498145"/>
                <a:gd name="connsiteY42" fmla="*/ 77129 h 435284"/>
                <a:gd name="connsiteX43" fmla="*/ 206622 w 498145"/>
                <a:gd name="connsiteY43" fmla="*/ 153974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8145" h="435284">
                  <a:moveTo>
                    <a:pt x="42720" y="42744"/>
                  </a:moveTo>
                  <a:cubicBezTo>
                    <a:pt x="99695" y="-14241"/>
                    <a:pt x="192078" y="-14249"/>
                    <a:pt x="249063" y="42726"/>
                  </a:cubicBezTo>
                  <a:cubicBezTo>
                    <a:pt x="249069" y="42732"/>
                    <a:pt x="249075" y="42738"/>
                    <a:pt x="249081" y="42744"/>
                  </a:cubicBezTo>
                  <a:cubicBezTo>
                    <a:pt x="306069" y="-14228"/>
                    <a:pt x="398452" y="-14216"/>
                    <a:pt x="455424" y="42772"/>
                  </a:cubicBezTo>
                  <a:cubicBezTo>
                    <a:pt x="510698" y="98061"/>
                    <a:pt x="512571" y="187090"/>
                    <a:pt x="459673" y="244655"/>
                  </a:cubicBezTo>
                  <a:lnTo>
                    <a:pt x="455418" y="249105"/>
                  </a:lnTo>
                  <a:lnTo>
                    <a:pt x="283466" y="421032"/>
                  </a:lnTo>
                  <a:cubicBezTo>
                    <a:pt x="264477" y="440029"/>
                    <a:pt x="233682" y="440036"/>
                    <a:pt x="214685" y="421046"/>
                  </a:cubicBezTo>
                  <a:cubicBezTo>
                    <a:pt x="214680" y="421041"/>
                    <a:pt x="214676" y="421037"/>
                    <a:pt x="214671" y="421032"/>
                  </a:cubicBezTo>
                  <a:lnTo>
                    <a:pt x="42744" y="249105"/>
                  </a:lnTo>
                  <a:cubicBezTo>
                    <a:pt x="-14241" y="192130"/>
                    <a:pt x="-14249" y="99746"/>
                    <a:pt x="42726" y="42761"/>
                  </a:cubicBezTo>
                  <a:cubicBezTo>
                    <a:pt x="42732" y="42756"/>
                    <a:pt x="42738" y="42750"/>
                    <a:pt x="42744" y="42744"/>
                  </a:cubicBezTo>
                  <a:close/>
                  <a:moveTo>
                    <a:pt x="77129" y="77154"/>
                  </a:moveTo>
                  <a:cubicBezTo>
                    <a:pt x="40614" y="113672"/>
                    <a:pt x="39002" y="172360"/>
                    <a:pt x="73457" y="210829"/>
                  </a:cubicBezTo>
                  <a:lnTo>
                    <a:pt x="77105" y="214720"/>
                  </a:lnTo>
                  <a:lnTo>
                    <a:pt x="249081" y="386647"/>
                  </a:lnTo>
                  <a:lnTo>
                    <a:pt x="386622" y="249105"/>
                  </a:lnTo>
                  <a:lnTo>
                    <a:pt x="335069" y="197503"/>
                  </a:lnTo>
                  <a:lnTo>
                    <a:pt x="292050" y="240497"/>
                  </a:lnTo>
                  <a:cubicBezTo>
                    <a:pt x="261445" y="271102"/>
                    <a:pt x="212745" y="273864"/>
                    <a:pt x="178875" y="246916"/>
                  </a:cubicBezTo>
                  <a:lnTo>
                    <a:pt x="175082" y="243707"/>
                  </a:lnTo>
                  <a:lnTo>
                    <a:pt x="171677" y="240497"/>
                  </a:lnTo>
                  <a:cubicBezTo>
                    <a:pt x="141200" y="209908"/>
                    <a:pt x="138421" y="161358"/>
                    <a:pt x="165209" y="127492"/>
                  </a:cubicBezTo>
                  <a:lnTo>
                    <a:pt x="168418" y="123601"/>
                  </a:lnTo>
                  <a:lnTo>
                    <a:pt x="171701" y="120123"/>
                  </a:lnTo>
                  <a:lnTo>
                    <a:pt x="214671" y="77154"/>
                  </a:lnTo>
                  <a:cubicBezTo>
                    <a:pt x="179466" y="41947"/>
                    <a:pt x="123359" y="39008"/>
                    <a:pt x="84668" y="70345"/>
                  </a:cubicBezTo>
                  <a:lnTo>
                    <a:pt x="80631" y="73798"/>
                  </a:lnTo>
                  <a:lnTo>
                    <a:pt x="77129" y="77154"/>
                  </a:lnTo>
                  <a:close/>
                  <a:moveTo>
                    <a:pt x="206622" y="153949"/>
                  </a:moveTo>
                  <a:lnTo>
                    <a:pt x="204433" y="156284"/>
                  </a:lnTo>
                  <a:cubicBezTo>
                    <a:pt x="191155" y="171434"/>
                    <a:pt x="192672" y="194480"/>
                    <a:pt x="207821" y="207758"/>
                  </a:cubicBezTo>
                  <a:cubicBezTo>
                    <a:pt x="221203" y="219487"/>
                    <a:pt x="241093" y="219849"/>
                    <a:pt x="254893" y="208616"/>
                  </a:cubicBezTo>
                  <a:lnTo>
                    <a:pt x="257665" y="206111"/>
                  </a:lnTo>
                  <a:lnTo>
                    <a:pt x="317852" y="145924"/>
                  </a:lnTo>
                  <a:cubicBezTo>
                    <a:pt x="327348" y="136431"/>
                    <a:pt x="342741" y="136431"/>
                    <a:pt x="352237" y="145924"/>
                  </a:cubicBezTo>
                  <a:lnTo>
                    <a:pt x="421032" y="214695"/>
                  </a:lnTo>
                  <a:lnTo>
                    <a:pt x="424364" y="211194"/>
                  </a:lnTo>
                  <a:cubicBezTo>
                    <a:pt x="456543" y="175647"/>
                    <a:pt x="458019" y="121953"/>
                    <a:pt x="427841" y="84692"/>
                  </a:cubicBezTo>
                  <a:lnTo>
                    <a:pt x="424364" y="80655"/>
                  </a:lnTo>
                  <a:lnTo>
                    <a:pt x="421032" y="77154"/>
                  </a:lnTo>
                  <a:cubicBezTo>
                    <a:pt x="384510" y="40624"/>
                    <a:pt x="325805" y="39011"/>
                    <a:pt x="287333" y="73482"/>
                  </a:cubicBezTo>
                  <a:lnTo>
                    <a:pt x="283442" y="77129"/>
                  </a:lnTo>
                  <a:lnTo>
                    <a:pt x="206622" y="153974"/>
                  </a:lnTo>
                  <a:close/>
                </a:path>
              </a:pathLst>
            </a:custGeom>
            <a:solidFill>
              <a:schemeClr val="bg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solidFill>
                  <a:schemeClr val="bg1"/>
                </a:solidFill>
              </a:endParaRPr>
            </a:p>
          </p:txBody>
        </p:sp>
        <p:grpSp>
          <p:nvGrpSpPr>
            <p:cNvPr id="180" name="组合 179">
              <a:extLst>
                <a:ext uri="{FF2B5EF4-FFF2-40B4-BE49-F238E27FC236}">
                  <a16:creationId xmlns:a16="http://schemas.microsoft.com/office/drawing/2014/main" id="{220F43CB-AC10-4991-886F-71C54738D54D}"/>
                </a:ext>
              </a:extLst>
            </p:cNvPr>
            <p:cNvGrpSpPr/>
            <p:nvPr/>
          </p:nvGrpSpPr>
          <p:grpSpPr>
            <a:xfrm>
              <a:off x="6316589" y="1745837"/>
              <a:ext cx="4833330" cy="1723645"/>
              <a:chOff x="6410932" y="1507712"/>
              <a:chExt cx="4833330" cy="1723645"/>
            </a:xfrm>
          </p:grpSpPr>
          <p:sp>
            <p:nvSpPr>
              <p:cNvPr id="187" name="任意多边形: 形状 186">
                <a:extLst>
                  <a:ext uri="{FF2B5EF4-FFF2-40B4-BE49-F238E27FC236}">
                    <a16:creationId xmlns:a16="http://schemas.microsoft.com/office/drawing/2014/main" id="{C42C26AF-9CC4-4BED-93F6-774046E7C711}"/>
                  </a:ext>
                </a:extLst>
              </p:cNvPr>
              <p:cNvSpPr/>
              <p:nvPr/>
            </p:nvSpPr>
            <p:spPr>
              <a:xfrm flipH="1">
                <a:off x="6410983" y="1507712"/>
                <a:ext cx="4833279" cy="1723645"/>
              </a:xfrm>
              <a:custGeom>
                <a:avLst/>
                <a:gdLst>
                  <a:gd name="connsiteX0" fmla="*/ 3944842 w 4833279"/>
                  <a:gd name="connsiteY0" fmla="*/ 1723645 h 1723645"/>
                  <a:gd name="connsiteX1" fmla="*/ 0 w 4833279"/>
                  <a:gd name="connsiteY1" fmla="*/ 1723645 h 1723645"/>
                  <a:gd name="connsiteX2" fmla="*/ 0 w 4833279"/>
                  <a:gd name="connsiteY2" fmla="*/ 0 h 1723645"/>
                  <a:gd name="connsiteX3" fmla="*/ 4833280 w 4833279"/>
                  <a:gd name="connsiteY3" fmla="*/ 0 h 1723645"/>
                  <a:gd name="connsiteX4" fmla="*/ 4833280 w 4833279"/>
                  <a:gd name="connsiteY4" fmla="*/ 835156 h 1723645"/>
                  <a:gd name="connsiteX5" fmla="*/ 3944842 w 4833279"/>
                  <a:gd name="connsiteY5"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3279" h="1723645">
                    <a:moveTo>
                      <a:pt x="3944842" y="1723645"/>
                    </a:moveTo>
                    <a:lnTo>
                      <a:pt x="0" y="1723645"/>
                    </a:lnTo>
                    <a:lnTo>
                      <a:pt x="0" y="0"/>
                    </a:lnTo>
                    <a:lnTo>
                      <a:pt x="4833280" y="0"/>
                    </a:lnTo>
                    <a:lnTo>
                      <a:pt x="4833280" y="835156"/>
                    </a:lnTo>
                    <a:cubicBezTo>
                      <a:pt x="4833280" y="1325846"/>
                      <a:pt x="4435532" y="1723645"/>
                      <a:pt x="3944842" y="1723645"/>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188" name="任意多边形: 形状 187">
                <a:extLst>
                  <a:ext uri="{FF2B5EF4-FFF2-40B4-BE49-F238E27FC236}">
                    <a16:creationId xmlns:a16="http://schemas.microsoft.com/office/drawing/2014/main" id="{A1445202-4637-4798-9214-B71B8FA36B82}"/>
                  </a:ext>
                </a:extLst>
              </p:cNvPr>
              <p:cNvSpPr/>
              <p:nvPr/>
            </p:nvSpPr>
            <p:spPr>
              <a:xfrm flipH="1">
                <a:off x="6410932" y="1507712"/>
                <a:ext cx="4833330" cy="1723645"/>
              </a:xfrm>
              <a:custGeom>
                <a:avLst/>
                <a:gdLst>
                  <a:gd name="connsiteX0" fmla="*/ 3944842 w 4833330"/>
                  <a:gd name="connsiteY0" fmla="*/ 1723645 h 1723645"/>
                  <a:gd name="connsiteX1" fmla="*/ 0 w 4833330"/>
                  <a:gd name="connsiteY1" fmla="*/ 1723645 h 1723645"/>
                  <a:gd name="connsiteX2" fmla="*/ 0 w 4833330"/>
                  <a:gd name="connsiteY2" fmla="*/ 1563698 h 1723645"/>
                  <a:gd name="connsiteX3" fmla="*/ 3273265 w 4833330"/>
                  <a:gd name="connsiteY3" fmla="*/ 1563698 h 1723645"/>
                  <a:gd name="connsiteX4" fmla="*/ 3543460 w 4833330"/>
                  <a:gd name="connsiteY4" fmla="*/ 1294916 h 1723645"/>
                  <a:gd name="connsiteX5" fmla="*/ 3544066 w 4833330"/>
                  <a:gd name="connsiteY5" fmla="*/ 1180784 h 1723645"/>
                  <a:gd name="connsiteX6" fmla="*/ 3823443 w 4833330"/>
                  <a:gd name="connsiteY6" fmla="*/ 185428 h 1723645"/>
                  <a:gd name="connsiteX7" fmla="*/ 3823443 w 4833330"/>
                  <a:gd name="connsiteY7" fmla="*/ 185428 h 1723645"/>
                  <a:gd name="connsiteX8" fmla="*/ 4252879 w 4833330"/>
                  <a:gd name="connsiteY8" fmla="*/ 0 h 1723645"/>
                  <a:gd name="connsiteX9" fmla="*/ 4833331 w 4833330"/>
                  <a:gd name="connsiteY9" fmla="*/ 0 h 1723645"/>
                  <a:gd name="connsiteX10" fmla="*/ 4833331 w 4833330"/>
                  <a:gd name="connsiteY10" fmla="*/ 835156 h 1723645"/>
                  <a:gd name="connsiteX11" fmla="*/ 3944842 w 4833330"/>
                  <a:gd name="connsiteY11"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30" h="1723645">
                    <a:moveTo>
                      <a:pt x="3944842" y="1723645"/>
                    </a:moveTo>
                    <a:lnTo>
                      <a:pt x="0" y="1723645"/>
                    </a:lnTo>
                    <a:lnTo>
                      <a:pt x="0" y="1563698"/>
                    </a:lnTo>
                    <a:lnTo>
                      <a:pt x="3273265" y="1563698"/>
                    </a:lnTo>
                    <a:cubicBezTo>
                      <a:pt x="3421961" y="1563698"/>
                      <a:pt x="3542703" y="1443611"/>
                      <a:pt x="3543460" y="1294916"/>
                    </a:cubicBezTo>
                    <a:lnTo>
                      <a:pt x="3544066" y="1180784"/>
                    </a:lnTo>
                    <a:cubicBezTo>
                      <a:pt x="3544066" y="830666"/>
                      <a:pt x="3572927" y="451435"/>
                      <a:pt x="3823443" y="185428"/>
                    </a:cubicBezTo>
                    <a:lnTo>
                      <a:pt x="3823443" y="185428"/>
                    </a:lnTo>
                    <a:cubicBezTo>
                      <a:pt x="3934952" y="67107"/>
                      <a:pt x="4090308" y="0"/>
                      <a:pt x="4252879" y="0"/>
                    </a:cubicBezTo>
                    <a:lnTo>
                      <a:pt x="4833331" y="0"/>
                    </a:lnTo>
                    <a:lnTo>
                      <a:pt x="4833331" y="835156"/>
                    </a:lnTo>
                    <a:cubicBezTo>
                      <a:pt x="4833280" y="1325846"/>
                      <a:pt x="4435532" y="1723645"/>
                      <a:pt x="3944842" y="1723645"/>
                    </a:cubicBezTo>
                    <a:close/>
                  </a:path>
                </a:pathLst>
              </a:custGeom>
              <a:solidFill>
                <a:schemeClr val="accent2"/>
              </a:solidFill>
              <a:ln w="50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p>
            </p:txBody>
          </p:sp>
          <p:sp>
            <p:nvSpPr>
              <p:cNvPr id="189" name="图形 21">
                <a:extLst>
                  <a:ext uri="{FF2B5EF4-FFF2-40B4-BE49-F238E27FC236}">
                    <a16:creationId xmlns:a16="http://schemas.microsoft.com/office/drawing/2014/main" id="{5A51AAAB-93B9-43D6-9161-9D3133A2285D}"/>
                  </a:ext>
                </a:extLst>
              </p:cNvPr>
              <p:cNvSpPr/>
              <p:nvPr/>
            </p:nvSpPr>
            <p:spPr>
              <a:xfrm>
                <a:off x="6839883" y="2057363"/>
                <a:ext cx="402746" cy="401712"/>
              </a:xfrm>
              <a:custGeom>
                <a:avLst/>
                <a:gdLst>
                  <a:gd name="connsiteX0" fmla="*/ 398773 w 463934"/>
                  <a:gd name="connsiteY0" fmla="*/ 414133 h 462744"/>
                  <a:gd name="connsiteX1" fmla="*/ 422981 w 463934"/>
                  <a:gd name="connsiteY1" fmla="*/ 438341 h 462744"/>
                  <a:gd name="connsiteX2" fmla="*/ 398773 w 463934"/>
                  <a:gd name="connsiteY2" fmla="*/ 462550 h 462744"/>
                  <a:gd name="connsiteX3" fmla="*/ 65132 w 463934"/>
                  <a:gd name="connsiteY3" fmla="*/ 462744 h 462744"/>
                  <a:gd name="connsiteX4" fmla="*/ 41082 w 463934"/>
                  <a:gd name="connsiteY4" fmla="*/ 441393 h 462744"/>
                  <a:gd name="connsiteX5" fmla="*/ 40936 w 463934"/>
                  <a:gd name="connsiteY5" fmla="*/ 438572 h 462744"/>
                  <a:gd name="connsiteX6" fmla="*/ 65132 w 463934"/>
                  <a:gd name="connsiteY6" fmla="*/ 414352 h 462744"/>
                  <a:gd name="connsiteX7" fmla="*/ 398773 w 463934"/>
                  <a:gd name="connsiteY7" fmla="*/ 414157 h 462744"/>
                  <a:gd name="connsiteX8" fmla="*/ 247613 w 463934"/>
                  <a:gd name="connsiteY8" fmla="*/ 4377 h 462744"/>
                  <a:gd name="connsiteX9" fmla="*/ 255906 w 463934"/>
                  <a:gd name="connsiteY9" fmla="*/ 11697 h 462744"/>
                  <a:gd name="connsiteX10" fmla="*/ 258021 w 463934"/>
                  <a:gd name="connsiteY10" fmla="*/ 14761 h 462744"/>
                  <a:gd name="connsiteX11" fmla="*/ 346441 w 463934"/>
                  <a:gd name="connsiteY11" fmla="*/ 161689 h 462744"/>
                  <a:gd name="connsiteX12" fmla="*/ 414944 w 463934"/>
                  <a:gd name="connsiteY12" fmla="*/ 108774 h 462744"/>
                  <a:gd name="connsiteX13" fmla="*/ 453050 w 463934"/>
                  <a:gd name="connsiteY13" fmla="*/ 109503 h 462744"/>
                  <a:gd name="connsiteX14" fmla="*/ 455409 w 463934"/>
                  <a:gd name="connsiteY14" fmla="*/ 111740 h 462744"/>
                  <a:gd name="connsiteX15" fmla="*/ 457598 w 463934"/>
                  <a:gd name="connsiteY15" fmla="*/ 114245 h 462744"/>
                  <a:gd name="connsiteX16" fmla="*/ 463896 w 463934"/>
                  <a:gd name="connsiteY16" fmla="*/ 134380 h 462744"/>
                  <a:gd name="connsiteX17" fmla="*/ 463483 w 463934"/>
                  <a:gd name="connsiteY17" fmla="*/ 137979 h 462744"/>
                  <a:gd name="connsiteX18" fmla="*/ 426179 w 463934"/>
                  <a:gd name="connsiteY18" fmla="*/ 354505 h 462744"/>
                  <a:gd name="connsiteX19" fmla="*/ 387879 w 463934"/>
                  <a:gd name="connsiteY19" fmla="*/ 389693 h 462744"/>
                  <a:gd name="connsiteX20" fmla="*/ 384231 w 463934"/>
                  <a:gd name="connsiteY20" fmla="*/ 389839 h 462744"/>
                  <a:gd name="connsiteX21" fmla="*/ 79674 w 463934"/>
                  <a:gd name="connsiteY21" fmla="*/ 389839 h 462744"/>
                  <a:gd name="connsiteX22" fmla="*/ 38504 w 463934"/>
                  <a:gd name="connsiteY22" fmla="*/ 358056 h 462744"/>
                  <a:gd name="connsiteX23" fmla="*/ 37750 w 463934"/>
                  <a:gd name="connsiteY23" fmla="*/ 354505 h 462744"/>
                  <a:gd name="connsiteX24" fmla="*/ 447 w 463934"/>
                  <a:gd name="connsiteY24" fmla="*/ 138150 h 462744"/>
                  <a:gd name="connsiteX25" fmla="*/ 25238 w 463934"/>
                  <a:gd name="connsiteY25" fmla="*/ 103030 h 462744"/>
                  <a:gd name="connsiteX26" fmla="*/ 46091 w 463934"/>
                  <a:gd name="connsiteY26" fmla="*/ 106950 h 462744"/>
                  <a:gd name="connsiteX27" fmla="*/ 49083 w 463934"/>
                  <a:gd name="connsiteY27" fmla="*/ 109017 h 462744"/>
                  <a:gd name="connsiteX28" fmla="*/ 117464 w 463934"/>
                  <a:gd name="connsiteY28" fmla="*/ 162297 h 462744"/>
                  <a:gd name="connsiteX29" fmla="*/ 205908 w 463934"/>
                  <a:gd name="connsiteY29" fmla="*/ 14785 h 462744"/>
                  <a:gd name="connsiteX30" fmla="*/ 247604 w 463934"/>
                  <a:gd name="connsiteY30" fmla="*/ 4323 h 462744"/>
                  <a:gd name="connsiteX31" fmla="*/ 247613 w 463934"/>
                  <a:gd name="connsiteY31" fmla="*/ 4329 h 462744"/>
                  <a:gd name="connsiteX32" fmla="*/ 232001 w 463934"/>
                  <a:gd name="connsiteY32" fmla="*/ 65853 h 462744"/>
                  <a:gd name="connsiteX33" fmla="*/ 145041 w 463934"/>
                  <a:gd name="connsiteY33" fmla="*/ 210909 h 462744"/>
                  <a:gd name="connsiteX34" fmla="*/ 111674 w 463934"/>
                  <a:gd name="connsiteY34" fmla="*/ 219238 h 462744"/>
                  <a:gd name="connsiteX35" fmla="*/ 109245 w 463934"/>
                  <a:gd name="connsiteY35" fmla="*/ 217572 h 462744"/>
                  <a:gd name="connsiteX36" fmla="*/ 56378 w 463934"/>
                  <a:gd name="connsiteY36" fmla="*/ 176353 h 462744"/>
                  <a:gd name="connsiteX37" fmla="*/ 84757 w 463934"/>
                  <a:gd name="connsiteY37" fmla="*/ 341155 h 462744"/>
                  <a:gd name="connsiteX38" fmla="*/ 379124 w 463934"/>
                  <a:gd name="connsiteY38" fmla="*/ 341155 h 462744"/>
                  <a:gd name="connsiteX39" fmla="*/ 407600 w 463934"/>
                  <a:gd name="connsiteY39" fmla="*/ 175842 h 462744"/>
                  <a:gd name="connsiteX40" fmla="*/ 354563 w 463934"/>
                  <a:gd name="connsiteY40" fmla="*/ 216842 h 462744"/>
                  <a:gd name="connsiteX41" fmla="*/ 320450 w 463934"/>
                  <a:gd name="connsiteY41" fmla="*/ 212485 h 462744"/>
                  <a:gd name="connsiteX42" fmla="*/ 318840 w 463934"/>
                  <a:gd name="connsiteY42" fmla="*/ 210130 h 462744"/>
                  <a:gd name="connsiteX43" fmla="*/ 232001 w 463934"/>
                  <a:gd name="connsiteY43" fmla="*/ 65828 h 4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934" h="462744">
                    <a:moveTo>
                      <a:pt x="398773" y="414133"/>
                    </a:moveTo>
                    <a:cubicBezTo>
                      <a:pt x="412143" y="414133"/>
                      <a:pt x="422981" y="424971"/>
                      <a:pt x="422981" y="438341"/>
                    </a:cubicBezTo>
                    <a:cubicBezTo>
                      <a:pt x="422981" y="451711"/>
                      <a:pt x="412143" y="462550"/>
                      <a:pt x="398773" y="462550"/>
                    </a:cubicBezTo>
                    <a:lnTo>
                      <a:pt x="65132" y="462744"/>
                    </a:lnTo>
                    <a:cubicBezTo>
                      <a:pt x="52861" y="462755"/>
                      <a:pt x="42525" y="453579"/>
                      <a:pt x="41082" y="441393"/>
                    </a:cubicBezTo>
                    <a:lnTo>
                      <a:pt x="40936" y="438572"/>
                    </a:lnTo>
                    <a:cubicBezTo>
                      <a:pt x="40936" y="425197"/>
                      <a:pt x="51757" y="414352"/>
                      <a:pt x="65132" y="414352"/>
                    </a:cubicBezTo>
                    <a:lnTo>
                      <a:pt x="398773" y="414157"/>
                    </a:lnTo>
                    <a:close/>
                    <a:moveTo>
                      <a:pt x="247613" y="4377"/>
                    </a:moveTo>
                    <a:cubicBezTo>
                      <a:pt x="250799" y="6298"/>
                      <a:pt x="253620" y="8779"/>
                      <a:pt x="255906" y="11697"/>
                    </a:cubicBezTo>
                    <a:lnTo>
                      <a:pt x="258021" y="14761"/>
                    </a:lnTo>
                    <a:lnTo>
                      <a:pt x="346441" y="161689"/>
                    </a:lnTo>
                    <a:lnTo>
                      <a:pt x="414944" y="108774"/>
                    </a:lnTo>
                    <a:cubicBezTo>
                      <a:pt x="426240" y="100035"/>
                      <a:pt x="442097" y="100338"/>
                      <a:pt x="453050" y="109503"/>
                    </a:cubicBezTo>
                    <a:lnTo>
                      <a:pt x="455409" y="111740"/>
                    </a:lnTo>
                    <a:lnTo>
                      <a:pt x="457598" y="114245"/>
                    </a:lnTo>
                    <a:cubicBezTo>
                      <a:pt x="462048" y="120008"/>
                      <a:pt x="464261" y="127182"/>
                      <a:pt x="463896" y="134380"/>
                    </a:cubicBezTo>
                    <a:lnTo>
                      <a:pt x="463483" y="137979"/>
                    </a:lnTo>
                    <a:lnTo>
                      <a:pt x="426179" y="354505"/>
                    </a:lnTo>
                    <a:cubicBezTo>
                      <a:pt x="422899" y="373579"/>
                      <a:pt x="407162" y="388038"/>
                      <a:pt x="387879" y="389693"/>
                    </a:cubicBezTo>
                    <a:lnTo>
                      <a:pt x="384231" y="389839"/>
                    </a:lnTo>
                    <a:lnTo>
                      <a:pt x="79674" y="389839"/>
                    </a:lnTo>
                    <a:cubicBezTo>
                      <a:pt x="60320" y="389839"/>
                      <a:pt x="43404" y="376779"/>
                      <a:pt x="38504" y="358056"/>
                    </a:cubicBezTo>
                    <a:lnTo>
                      <a:pt x="37750" y="354505"/>
                    </a:lnTo>
                    <a:lnTo>
                      <a:pt x="447" y="138150"/>
                    </a:lnTo>
                    <a:cubicBezTo>
                      <a:pt x="-2405" y="121606"/>
                      <a:pt x="8694" y="105882"/>
                      <a:pt x="25238" y="103030"/>
                    </a:cubicBezTo>
                    <a:cubicBezTo>
                      <a:pt x="32434" y="101789"/>
                      <a:pt x="39837" y="103181"/>
                      <a:pt x="46091" y="106950"/>
                    </a:cubicBezTo>
                    <a:lnTo>
                      <a:pt x="49083" y="109017"/>
                    </a:lnTo>
                    <a:lnTo>
                      <a:pt x="117464" y="162297"/>
                    </a:lnTo>
                    <a:lnTo>
                      <a:pt x="205908" y="14785"/>
                    </a:lnTo>
                    <a:cubicBezTo>
                      <a:pt x="214533" y="382"/>
                      <a:pt x="233201" y="-4302"/>
                      <a:pt x="247604" y="4323"/>
                    </a:cubicBezTo>
                    <a:cubicBezTo>
                      <a:pt x="247607" y="4325"/>
                      <a:pt x="247610" y="4327"/>
                      <a:pt x="247613" y="4329"/>
                    </a:cubicBezTo>
                    <a:close/>
                    <a:moveTo>
                      <a:pt x="232001" y="65853"/>
                    </a:moveTo>
                    <a:lnTo>
                      <a:pt x="145041" y="210909"/>
                    </a:lnTo>
                    <a:cubicBezTo>
                      <a:pt x="138127" y="222423"/>
                      <a:pt x="123188" y="226152"/>
                      <a:pt x="111674" y="219238"/>
                    </a:cubicBezTo>
                    <a:cubicBezTo>
                      <a:pt x="110831" y="218732"/>
                      <a:pt x="110020" y="218176"/>
                      <a:pt x="109245" y="217572"/>
                    </a:cubicBezTo>
                    <a:lnTo>
                      <a:pt x="56378" y="176353"/>
                    </a:lnTo>
                    <a:lnTo>
                      <a:pt x="84757" y="341155"/>
                    </a:lnTo>
                    <a:lnTo>
                      <a:pt x="379124" y="341155"/>
                    </a:lnTo>
                    <a:lnTo>
                      <a:pt x="407600" y="175842"/>
                    </a:lnTo>
                    <a:lnTo>
                      <a:pt x="354563" y="216842"/>
                    </a:lnTo>
                    <a:cubicBezTo>
                      <a:pt x="343940" y="225059"/>
                      <a:pt x="328667" y="223108"/>
                      <a:pt x="320450" y="212485"/>
                    </a:cubicBezTo>
                    <a:cubicBezTo>
                      <a:pt x="319868" y="211732"/>
                      <a:pt x="319330" y="210946"/>
                      <a:pt x="318840" y="210130"/>
                    </a:cubicBezTo>
                    <a:lnTo>
                      <a:pt x="232001" y="65828"/>
                    </a:lnTo>
                    <a:close/>
                  </a:path>
                </a:pathLst>
              </a:custGeom>
              <a:solidFill>
                <a:schemeClr val="bg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tx1">
                      <a:lumMod val="75000"/>
                      <a:lumOff val="25000"/>
                    </a:schemeClr>
                  </a:solidFill>
                </a:endParaRPr>
              </a:p>
            </p:txBody>
          </p:sp>
        </p:grpSp>
        <p:sp>
          <p:nvSpPr>
            <p:cNvPr id="182" name="任意多边形: 形状 181">
              <a:extLst>
                <a:ext uri="{FF2B5EF4-FFF2-40B4-BE49-F238E27FC236}">
                  <a16:creationId xmlns:a16="http://schemas.microsoft.com/office/drawing/2014/main" id="{9704E8AF-4C99-4B50-8484-C087FFC7A89E}"/>
                </a:ext>
              </a:extLst>
            </p:cNvPr>
            <p:cNvSpPr/>
            <p:nvPr/>
          </p:nvSpPr>
          <p:spPr>
            <a:xfrm flipH="1">
              <a:off x="6316640" y="3866737"/>
              <a:ext cx="4833279" cy="1723645"/>
            </a:xfrm>
            <a:custGeom>
              <a:avLst/>
              <a:gdLst>
                <a:gd name="connsiteX0" fmla="*/ 3944842 w 4833279"/>
                <a:gd name="connsiteY0" fmla="*/ 1723645 h 1723645"/>
                <a:gd name="connsiteX1" fmla="*/ 0 w 4833279"/>
                <a:gd name="connsiteY1" fmla="*/ 1723645 h 1723645"/>
                <a:gd name="connsiteX2" fmla="*/ 0 w 4833279"/>
                <a:gd name="connsiteY2" fmla="*/ 0 h 1723645"/>
                <a:gd name="connsiteX3" fmla="*/ 4833280 w 4833279"/>
                <a:gd name="connsiteY3" fmla="*/ 0 h 1723645"/>
                <a:gd name="connsiteX4" fmla="*/ 4833280 w 4833279"/>
                <a:gd name="connsiteY4" fmla="*/ 835156 h 1723645"/>
                <a:gd name="connsiteX5" fmla="*/ 3944842 w 4833279"/>
                <a:gd name="connsiteY5"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3279" h="1723645">
                  <a:moveTo>
                    <a:pt x="3944842" y="1723645"/>
                  </a:moveTo>
                  <a:lnTo>
                    <a:pt x="0" y="1723645"/>
                  </a:lnTo>
                  <a:lnTo>
                    <a:pt x="0" y="0"/>
                  </a:lnTo>
                  <a:lnTo>
                    <a:pt x="4833280" y="0"/>
                  </a:lnTo>
                  <a:lnTo>
                    <a:pt x="4833280" y="835156"/>
                  </a:lnTo>
                  <a:cubicBezTo>
                    <a:pt x="4833280" y="1325846"/>
                    <a:pt x="4435532" y="1723645"/>
                    <a:pt x="3944842" y="1723645"/>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183" name="任意多边形: 形状 182">
              <a:extLst>
                <a:ext uri="{FF2B5EF4-FFF2-40B4-BE49-F238E27FC236}">
                  <a16:creationId xmlns:a16="http://schemas.microsoft.com/office/drawing/2014/main" id="{E536EC45-BAD2-4F67-8160-1AE2476D9FD9}"/>
                </a:ext>
              </a:extLst>
            </p:cNvPr>
            <p:cNvSpPr/>
            <p:nvPr/>
          </p:nvSpPr>
          <p:spPr>
            <a:xfrm flipH="1">
              <a:off x="6316589" y="3866737"/>
              <a:ext cx="4833330" cy="1723645"/>
            </a:xfrm>
            <a:custGeom>
              <a:avLst/>
              <a:gdLst>
                <a:gd name="connsiteX0" fmla="*/ 3944842 w 4833330"/>
                <a:gd name="connsiteY0" fmla="*/ 1723645 h 1723645"/>
                <a:gd name="connsiteX1" fmla="*/ 0 w 4833330"/>
                <a:gd name="connsiteY1" fmla="*/ 1723645 h 1723645"/>
                <a:gd name="connsiteX2" fmla="*/ 0 w 4833330"/>
                <a:gd name="connsiteY2" fmla="*/ 1563698 h 1723645"/>
                <a:gd name="connsiteX3" fmla="*/ 3273265 w 4833330"/>
                <a:gd name="connsiteY3" fmla="*/ 1563698 h 1723645"/>
                <a:gd name="connsiteX4" fmla="*/ 3543460 w 4833330"/>
                <a:gd name="connsiteY4" fmla="*/ 1294916 h 1723645"/>
                <a:gd name="connsiteX5" fmla="*/ 3544066 w 4833330"/>
                <a:gd name="connsiteY5" fmla="*/ 1180784 h 1723645"/>
                <a:gd name="connsiteX6" fmla="*/ 3823443 w 4833330"/>
                <a:gd name="connsiteY6" fmla="*/ 185428 h 1723645"/>
                <a:gd name="connsiteX7" fmla="*/ 3823443 w 4833330"/>
                <a:gd name="connsiteY7" fmla="*/ 185428 h 1723645"/>
                <a:gd name="connsiteX8" fmla="*/ 4252879 w 4833330"/>
                <a:gd name="connsiteY8" fmla="*/ 0 h 1723645"/>
                <a:gd name="connsiteX9" fmla="*/ 4833331 w 4833330"/>
                <a:gd name="connsiteY9" fmla="*/ 0 h 1723645"/>
                <a:gd name="connsiteX10" fmla="*/ 4833331 w 4833330"/>
                <a:gd name="connsiteY10" fmla="*/ 835156 h 1723645"/>
                <a:gd name="connsiteX11" fmla="*/ 3944842 w 4833330"/>
                <a:gd name="connsiteY11" fmla="*/ 1723645 h 17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30" h="1723645">
                  <a:moveTo>
                    <a:pt x="3944842" y="1723645"/>
                  </a:moveTo>
                  <a:lnTo>
                    <a:pt x="0" y="1723645"/>
                  </a:lnTo>
                  <a:lnTo>
                    <a:pt x="0" y="1563698"/>
                  </a:lnTo>
                  <a:lnTo>
                    <a:pt x="3273265" y="1563698"/>
                  </a:lnTo>
                  <a:cubicBezTo>
                    <a:pt x="3421961" y="1563698"/>
                    <a:pt x="3542703" y="1443611"/>
                    <a:pt x="3543460" y="1294916"/>
                  </a:cubicBezTo>
                  <a:lnTo>
                    <a:pt x="3544066" y="1180784"/>
                  </a:lnTo>
                  <a:cubicBezTo>
                    <a:pt x="3544066" y="830666"/>
                    <a:pt x="3572927" y="451435"/>
                    <a:pt x="3823443" y="185428"/>
                  </a:cubicBezTo>
                  <a:lnTo>
                    <a:pt x="3823443" y="185428"/>
                  </a:lnTo>
                  <a:cubicBezTo>
                    <a:pt x="3934952" y="67107"/>
                    <a:pt x="4090308" y="0"/>
                    <a:pt x="4252879" y="0"/>
                  </a:cubicBezTo>
                  <a:lnTo>
                    <a:pt x="4833331" y="0"/>
                  </a:lnTo>
                  <a:lnTo>
                    <a:pt x="4833331" y="835156"/>
                  </a:lnTo>
                  <a:cubicBezTo>
                    <a:pt x="4833280" y="1325846"/>
                    <a:pt x="4435532" y="1723645"/>
                    <a:pt x="3944842" y="1723645"/>
                  </a:cubicBezTo>
                  <a:close/>
                </a:path>
              </a:pathLst>
            </a:custGeom>
            <a:solidFill>
              <a:schemeClr val="accent1"/>
            </a:solidFill>
            <a:ln w="50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dirty="0"/>
            </a:p>
          </p:txBody>
        </p:sp>
        <p:sp>
          <p:nvSpPr>
            <p:cNvPr id="184" name="图形 27">
              <a:extLst>
                <a:ext uri="{FF2B5EF4-FFF2-40B4-BE49-F238E27FC236}">
                  <a16:creationId xmlns:a16="http://schemas.microsoft.com/office/drawing/2014/main" id="{9F71AF4E-764A-4E91-BFCC-B953326043AE}"/>
                </a:ext>
              </a:extLst>
            </p:cNvPr>
            <p:cNvSpPr/>
            <p:nvPr/>
          </p:nvSpPr>
          <p:spPr>
            <a:xfrm>
              <a:off x="6767191" y="4517786"/>
              <a:ext cx="464432" cy="422212"/>
            </a:xfrm>
            <a:custGeom>
              <a:avLst/>
              <a:gdLst>
                <a:gd name="connsiteX0" fmla="*/ 243178 w 534992"/>
                <a:gd name="connsiteY0" fmla="*/ 218861 h 486356"/>
                <a:gd name="connsiteX1" fmla="*/ 340450 w 534992"/>
                <a:gd name="connsiteY1" fmla="*/ 316132 h 486356"/>
                <a:gd name="connsiteX2" fmla="*/ 340450 w 534992"/>
                <a:gd name="connsiteY2" fmla="*/ 437721 h 486356"/>
                <a:gd name="connsiteX3" fmla="*/ 291814 w 534992"/>
                <a:gd name="connsiteY3" fmla="*/ 486357 h 486356"/>
                <a:gd name="connsiteX4" fmla="*/ 48636 w 534992"/>
                <a:gd name="connsiteY4" fmla="*/ 486357 h 486356"/>
                <a:gd name="connsiteX5" fmla="*/ 0 w 534992"/>
                <a:gd name="connsiteY5" fmla="*/ 437721 h 486356"/>
                <a:gd name="connsiteX6" fmla="*/ 0 w 534992"/>
                <a:gd name="connsiteY6" fmla="*/ 316132 h 486356"/>
                <a:gd name="connsiteX7" fmla="*/ 97271 w 534992"/>
                <a:gd name="connsiteY7" fmla="*/ 218861 h 486356"/>
                <a:gd name="connsiteX8" fmla="*/ 243178 w 534992"/>
                <a:gd name="connsiteY8" fmla="*/ 218861 h 486356"/>
                <a:gd name="connsiteX9" fmla="*/ 376926 w 534992"/>
                <a:gd name="connsiteY9" fmla="*/ 267496 h 486356"/>
                <a:gd name="connsiteX10" fmla="*/ 437721 w 534992"/>
                <a:gd name="connsiteY10" fmla="*/ 267496 h 486356"/>
                <a:gd name="connsiteX11" fmla="*/ 534992 w 534992"/>
                <a:gd name="connsiteY11" fmla="*/ 364768 h 486356"/>
                <a:gd name="connsiteX12" fmla="*/ 534992 w 534992"/>
                <a:gd name="connsiteY12" fmla="*/ 437721 h 486356"/>
                <a:gd name="connsiteX13" fmla="*/ 486357 w 534992"/>
                <a:gd name="connsiteY13" fmla="*/ 486357 h 486356"/>
                <a:gd name="connsiteX14" fmla="*/ 389085 w 534992"/>
                <a:gd name="connsiteY14" fmla="*/ 486357 h 486356"/>
                <a:gd name="connsiteX15" fmla="*/ 389085 w 534992"/>
                <a:gd name="connsiteY15" fmla="*/ 437721 h 486356"/>
                <a:gd name="connsiteX16" fmla="*/ 486357 w 534992"/>
                <a:gd name="connsiteY16" fmla="*/ 437721 h 486356"/>
                <a:gd name="connsiteX17" fmla="*/ 486357 w 534992"/>
                <a:gd name="connsiteY17" fmla="*/ 364768 h 486356"/>
                <a:gd name="connsiteX18" fmla="*/ 440153 w 534992"/>
                <a:gd name="connsiteY18" fmla="*/ 316132 h 486356"/>
                <a:gd name="connsiteX19" fmla="*/ 389085 w 534992"/>
                <a:gd name="connsiteY19" fmla="*/ 316132 h 486356"/>
                <a:gd name="connsiteX20" fmla="*/ 376926 w 534992"/>
                <a:gd name="connsiteY20" fmla="*/ 267496 h 486356"/>
                <a:gd name="connsiteX21" fmla="*/ 243178 w 534992"/>
                <a:gd name="connsiteY21" fmla="*/ 267496 h 486356"/>
                <a:gd name="connsiteX22" fmla="*/ 97271 w 534992"/>
                <a:gd name="connsiteY22" fmla="*/ 267496 h 486356"/>
                <a:gd name="connsiteX23" fmla="*/ 48636 w 534992"/>
                <a:gd name="connsiteY23" fmla="*/ 313700 h 486356"/>
                <a:gd name="connsiteX24" fmla="*/ 48636 w 534992"/>
                <a:gd name="connsiteY24" fmla="*/ 437721 h 486356"/>
                <a:gd name="connsiteX25" fmla="*/ 291814 w 534992"/>
                <a:gd name="connsiteY25" fmla="*/ 437721 h 486356"/>
                <a:gd name="connsiteX26" fmla="*/ 291814 w 534992"/>
                <a:gd name="connsiteY26" fmla="*/ 316132 h 486356"/>
                <a:gd name="connsiteX27" fmla="*/ 245610 w 534992"/>
                <a:gd name="connsiteY27" fmla="*/ 267496 h 486356"/>
                <a:gd name="connsiteX28" fmla="*/ 243178 w 534992"/>
                <a:gd name="connsiteY28" fmla="*/ 267496 h 486356"/>
                <a:gd name="connsiteX29" fmla="*/ 393949 w 534992"/>
                <a:gd name="connsiteY29" fmla="*/ 97271 h 486356"/>
                <a:gd name="connsiteX30" fmla="*/ 466902 w 534992"/>
                <a:gd name="connsiteY30" fmla="*/ 170225 h 486356"/>
                <a:gd name="connsiteX31" fmla="*/ 393949 w 534992"/>
                <a:gd name="connsiteY31" fmla="*/ 243178 h 486356"/>
                <a:gd name="connsiteX32" fmla="*/ 320995 w 534992"/>
                <a:gd name="connsiteY32" fmla="*/ 170225 h 486356"/>
                <a:gd name="connsiteX33" fmla="*/ 393949 w 534992"/>
                <a:gd name="connsiteY33" fmla="*/ 97271 h 486356"/>
                <a:gd name="connsiteX34" fmla="*/ 170225 w 534992"/>
                <a:gd name="connsiteY34" fmla="*/ 0 h 486356"/>
                <a:gd name="connsiteX35" fmla="*/ 267496 w 534992"/>
                <a:gd name="connsiteY35" fmla="*/ 97271 h 486356"/>
                <a:gd name="connsiteX36" fmla="*/ 170225 w 534992"/>
                <a:gd name="connsiteY36" fmla="*/ 194543 h 486356"/>
                <a:gd name="connsiteX37" fmla="*/ 72954 w 534992"/>
                <a:gd name="connsiteY37" fmla="*/ 97271 h 486356"/>
                <a:gd name="connsiteX38" fmla="*/ 170225 w 534992"/>
                <a:gd name="connsiteY38" fmla="*/ 0 h 486356"/>
                <a:gd name="connsiteX39" fmla="*/ 393949 w 534992"/>
                <a:gd name="connsiteY39" fmla="*/ 145907 h 486356"/>
                <a:gd name="connsiteX40" fmla="*/ 369631 w 534992"/>
                <a:gd name="connsiteY40" fmla="*/ 170225 h 486356"/>
                <a:gd name="connsiteX41" fmla="*/ 393949 w 534992"/>
                <a:gd name="connsiteY41" fmla="*/ 194543 h 486356"/>
                <a:gd name="connsiteX42" fmla="*/ 418267 w 534992"/>
                <a:gd name="connsiteY42" fmla="*/ 170225 h 486356"/>
                <a:gd name="connsiteX43" fmla="*/ 393949 w 534992"/>
                <a:gd name="connsiteY43" fmla="*/ 145907 h 486356"/>
                <a:gd name="connsiteX44" fmla="*/ 170225 w 534992"/>
                <a:gd name="connsiteY44" fmla="*/ 48636 h 486356"/>
                <a:gd name="connsiteX45" fmla="*/ 121589 w 534992"/>
                <a:gd name="connsiteY45" fmla="*/ 97271 h 486356"/>
                <a:gd name="connsiteX46" fmla="*/ 170225 w 534992"/>
                <a:gd name="connsiteY46" fmla="*/ 145907 h 486356"/>
                <a:gd name="connsiteX47" fmla="*/ 218861 w 534992"/>
                <a:gd name="connsiteY47" fmla="*/ 97271 h 486356"/>
                <a:gd name="connsiteX48" fmla="*/ 170225 w 534992"/>
                <a:gd name="connsiteY48" fmla="*/ 48636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4992" h="486356">
                  <a:moveTo>
                    <a:pt x="243178" y="218861"/>
                  </a:moveTo>
                  <a:cubicBezTo>
                    <a:pt x="296678" y="218861"/>
                    <a:pt x="340450" y="262633"/>
                    <a:pt x="340450" y="316132"/>
                  </a:cubicBezTo>
                  <a:lnTo>
                    <a:pt x="340450" y="437721"/>
                  </a:lnTo>
                  <a:cubicBezTo>
                    <a:pt x="340450" y="464471"/>
                    <a:pt x="318564" y="486357"/>
                    <a:pt x="291814" y="486357"/>
                  </a:cubicBezTo>
                  <a:lnTo>
                    <a:pt x="48636" y="486357"/>
                  </a:lnTo>
                  <a:cubicBezTo>
                    <a:pt x="21886" y="486357"/>
                    <a:pt x="0" y="464471"/>
                    <a:pt x="0" y="437721"/>
                  </a:cubicBezTo>
                  <a:lnTo>
                    <a:pt x="0" y="316132"/>
                  </a:lnTo>
                  <a:cubicBezTo>
                    <a:pt x="0" y="262633"/>
                    <a:pt x="43772" y="218861"/>
                    <a:pt x="97271" y="218861"/>
                  </a:cubicBezTo>
                  <a:lnTo>
                    <a:pt x="243178" y="218861"/>
                  </a:lnTo>
                  <a:close/>
                  <a:moveTo>
                    <a:pt x="376926" y="267496"/>
                  </a:moveTo>
                  <a:lnTo>
                    <a:pt x="437721" y="267496"/>
                  </a:lnTo>
                  <a:cubicBezTo>
                    <a:pt x="491220" y="267496"/>
                    <a:pt x="534992" y="311268"/>
                    <a:pt x="534992" y="364768"/>
                  </a:cubicBezTo>
                  <a:lnTo>
                    <a:pt x="534992" y="437721"/>
                  </a:lnTo>
                  <a:cubicBezTo>
                    <a:pt x="534992" y="464471"/>
                    <a:pt x="513106" y="486357"/>
                    <a:pt x="486357" y="486357"/>
                  </a:cubicBezTo>
                  <a:lnTo>
                    <a:pt x="389085" y="486357"/>
                  </a:lnTo>
                  <a:lnTo>
                    <a:pt x="389085" y="437721"/>
                  </a:lnTo>
                  <a:lnTo>
                    <a:pt x="486357" y="437721"/>
                  </a:lnTo>
                  <a:lnTo>
                    <a:pt x="486357" y="364768"/>
                  </a:lnTo>
                  <a:cubicBezTo>
                    <a:pt x="486357" y="338018"/>
                    <a:pt x="466902" y="318564"/>
                    <a:pt x="440153" y="316132"/>
                  </a:cubicBezTo>
                  <a:lnTo>
                    <a:pt x="389085" y="316132"/>
                  </a:lnTo>
                  <a:cubicBezTo>
                    <a:pt x="389085" y="299109"/>
                    <a:pt x="384222" y="282087"/>
                    <a:pt x="376926" y="267496"/>
                  </a:cubicBezTo>
                  <a:close/>
                  <a:moveTo>
                    <a:pt x="243178" y="267496"/>
                  </a:moveTo>
                  <a:lnTo>
                    <a:pt x="97271" y="267496"/>
                  </a:lnTo>
                  <a:cubicBezTo>
                    <a:pt x="70522" y="267496"/>
                    <a:pt x="51067" y="286950"/>
                    <a:pt x="48636" y="313700"/>
                  </a:cubicBezTo>
                  <a:lnTo>
                    <a:pt x="48636" y="437721"/>
                  </a:lnTo>
                  <a:lnTo>
                    <a:pt x="291814" y="437721"/>
                  </a:lnTo>
                  <a:lnTo>
                    <a:pt x="291814" y="316132"/>
                  </a:lnTo>
                  <a:cubicBezTo>
                    <a:pt x="291814" y="289382"/>
                    <a:pt x="272360" y="269928"/>
                    <a:pt x="245610" y="267496"/>
                  </a:cubicBezTo>
                  <a:lnTo>
                    <a:pt x="243178" y="267496"/>
                  </a:lnTo>
                  <a:close/>
                  <a:moveTo>
                    <a:pt x="393949" y="97271"/>
                  </a:moveTo>
                  <a:cubicBezTo>
                    <a:pt x="435289" y="97271"/>
                    <a:pt x="466902" y="128885"/>
                    <a:pt x="466902" y="170225"/>
                  </a:cubicBezTo>
                  <a:cubicBezTo>
                    <a:pt x="466902" y="211565"/>
                    <a:pt x="435289" y="243178"/>
                    <a:pt x="393949" y="243178"/>
                  </a:cubicBezTo>
                  <a:cubicBezTo>
                    <a:pt x="352609" y="243178"/>
                    <a:pt x="320995" y="211565"/>
                    <a:pt x="320995" y="170225"/>
                  </a:cubicBezTo>
                  <a:cubicBezTo>
                    <a:pt x="320995" y="128885"/>
                    <a:pt x="355040" y="97271"/>
                    <a:pt x="393949" y="97271"/>
                  </a:cubicBezTo>
                  <a:close/>
                  <a:moveTo>
                    <a:pt x="170225" y="0"/>
                  </a:moveTo>
                  <a:cubicBezTo>
                    <a:pt x="223724" y="0"/>
                    <a:pt x="267496" y="43772"/>
                    <a:pt x="267496" y="97271"/>
                  </a:cubicBezTo>
                  <a:cubicBezTo>
                    <a:pt x="267496" y="150771"/>
                    <a:pt x="223724" y="194543"/>
                    <a:pt x="170225" y="194543"/>
                  </a:cubicBezTo>
                  <a:cubicBezTo>
                    <a:pt x="116726" y="194543"/>
                    <a:pt x="72954" y="150771"/>
                    <a:pt x="72954" y="97271"/>
                  </a:cubicBezTo>
                  <a:cubicBezTo>
                    <a:pt x="72954" y="43772"/>
                    <a:pt x="116726" y="0"/>
                    <a:pt x="170225" y="0"/>
                  </a:cubicBezTo>
                  <a:close/>
                  <a:moveTo>
                    <a:pt x="393949" y="145907"/>
                  </a:moveTo>
                  <a:cubicBezTo>
                    <a:pt x="379358" y="145907"/>
                    <a:pt x="369631" y="155634"/>
                    <a:pt x="369631" y="170225"/>
                  </a:cubicBezTo>
                  <a:cubicBezTo>
                    <a:pt x="369631" y="184816"/>
                    <a:pt x="379358" y="194543"/>
                    <a:pt x="393949" y="194543"/>
                  </a:cubicBezTo>
                  <a:cubicBezTo>
                    <a:pt x="408540" y="194543"/>
                    <a:pt x="418267" y="184816"/>
                    <a:pt x="418267" y="170225"/>
                  </a:cubicBezTo>
                  <a:cubicBezTo>
                    <a:pt x="418267" y="155634"/>
                    <a:pt x="408540" y="145907"/>
                    <a:pt x="393949" y="145907"/>
                  </a:cubicBezTo>
                  <a:close/>
                  <a:moveTo>
                    <a:pt x="170225" y="48636"/>
                  </a:moveTo>
                  <a:cubicBezTo>
                    <a:pt x="143475" y="48636"/>
                    <a:pt x="121589" y="70522"/>
                    <a:pt x="121589" y="97271"/>
                  </a:cubicBezTo>
                  <a:cubicBezTo>
                    <a:pt x="121589" y="124021"/>
                    <a:pt x="143475" y="145907"/>
                    <a:pt x="170225" y="145907"/>
                  </a:cubicBezTo>
                  <a:cubicBezTo>
                    <a:pt x="196974" y="145907"/>
                    <a:pt x="218861" y="124021"/>
                    <a:pt x="218861" y="97271"/>
                  </a:cubicBezTo>
                  <a:cubicBezTo>
                    <a:pt x="218861" y="70522"/>
                    <a:pt x="196974" y="48636"/>
                    <a:pt x="170225" y="48636"/>
                  </a:cubicBezTo>
                  <a:close/>
                </a:path>
              </a:pathLst>
            </a:custGeom>
            <a:solidFill>
              <a:schemeClr val="bg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nvGrpSpPr>
            <p:cNvPr id="202" name="组合 201">
              <a:extLst>
                <a:ext uri="{FF2B5EF4-FFF2-40B4-BE49-F238E27FC236}">
                  <a16:creationId xmlns:a16="http://schemas.microsoft.com/office/drawing/2014/main" id="{8372A0DD-5520-4EC4-ACC4-18B823EABC34}"/>
                </a:ext>
              </a:extLst>
            </p:cNvPr>
            <p:cNvGrpSpPr/>
            <p:nvPr/>
          </p:nvGrpSpPr>
          <p:grpSpPr>
            <a:xfrm>
              <a:off x="7991234" y="1891397"/>
              <a:ext cx="2964329" cy="1250861"/>
              <a:chOff x="1218959" y="1891397"/>
              <a:chExt cx="2964329" cy="1250861"/>
            </a:xfrm>
          </p:grpSpPr>
          <p:sp>
            <p:nvSpPr>
              <p:cNvPr id="203" name="文本框 22">
                <a:extLst>
                  <a:ext uri="{FF2B5EF4-FFF2-40B4-BE49-F238E27FC236}">
                    <a16:creationId xmlns:a16="http://schemas.microsoft.com/office/drawing/2014/main" id="{1C0CBFC7-11A6-48CE-BD22-54DA587F6E1F}"/>
                  </a:ext>
                </a:extLst>
              </p:cNvPr>
              <p:cNvSpPr txBox="1"/>
              <p:nvPr/>
            </p:nvSpPr>
            <p:spPr>
              <a:xfrm>
                <a:off x="1218959" y="1891397"/>
                <a:ext cx="1524947"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solidFill>
                      <a:schemeClr val="accent1"/>
                    </a:solidFill>
                    <a:latin typeface="+mj-ea"/>
                    <a:ea typeface="+mj-ea"/>
                  </a:rPr>
                  <a:t>关键词标题</a:t>
                </a:r>
              </a:p>
            </p:txBody>
          </p:sp>
          <p:sp>
            <p:nvSpPr>
              <p:cNvPr id="204" name="文本框 26">
                <a:extLst>
                  <a:ext uri="{FF2B5EF4-FFF2-40B4-BE49-F238E27FC236}">
                    <a16:creationId xmlns:a16="http://schemas.microsoft.com/office/drawing/2014/main" id="{68241D50-57E3-45D0-A2B5-41C952782341}"/>
                  </a:ext>
                </a:extLst>
              </p:cNvPr>
              <p:cNvSpPr txBox="1"/>
              <p:nvPr/>
            </p:nvSpPr>
            <p:spPr>
              <a:xfrm>
                <a:off x="1233474" y="2379229"/>
                <a:ext cx="2949814" cy="763029"/>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grpSp>
          <p:nvGrpSpPr>
            <p:cNvPr id="209" name="组合 208">
              <a:extLst>
                <a:ext uri="{FF2B5EF4-FFF2-40B4-BE49-F238E27FC236}">
                  <a16:creationId xmlns:a16="http://schemas.microsoft.com/office/drawing/2014/main" id="{68F87E26-49F1-4C7C-848A-854C617F074C}"/>
                </a:ext>
              </a:extLst>
            </p:cNvPr>
            <p:cNvGrpSpPr/>
            <p:nvPr/>
          </p:nvGrpSpPr>
          <p:grpSpPr>
            <a:xfrm>
              <a:off x="7991234" y="4010329"/>
              <a:ext cx="2964329" cy="1250861"/>
              <a:chOff x="1218959" y="1891397"/>
              <a:chExt cx="2964329" cy="1250861"/>
            </a:xfrm>
          </p:grpSpPr>
          <p:sp>
            <p:nvSpPr>
              <p:cNvPr id="210" name="文本框 22">
                <a:extLst>
                  <a:ext uri="{FF2B5EF4-FFF2-40B4-BE49-F238E27FC236}">
                    <a16:creationId xmlns:a16="http://schemas.microsoft.com/office/drawing/2014/main" id="{4137E8C9-7BA6-47B2-9C4D-8DB336852A96}"/>
                  </a:ext>
                </a:extLst>
              </p:cNvPr>
              <p:cNvSpPr txBox="1"/>
              <p:nvPr/>
            </p:nvSpPr>
            <p:spPr>
              <a:xfrm>
                <a:off x="1218959" y="1891397"/>
                <a:ext cx="1524947"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solidFill>
                      <a:schemeClr val="accent1"/>
                    </a:solidFill>
                    <a:latin typeface="+mj-ea"/>
                    <a:ea typeface="+mj-ea"/>
                  </a:rPr>
                  <a:t>关键词标题</a:t>
                </a:r>
              </a:p>
            </p:txBody>
          </p:sp>
          <p:sp>
            <p:nvSpPr>
              <p:cNvPr id="211" name="文本框 26">
                <a:extLst>
                  <a:ext uri="{FF2B5EF4-FFF2-40B4-BE49-F238E27FC236}">
                    <a16:creationId xmlns:a16="http://schemas.microsoft.com/office/drawing/2014/main" id="{10392E5A-912F-4EB5-9BB5-EB76F4F84A95}"/>
                  </a:ext>
                </a:extLst>
              </p:cNvPr>
              <p:cNvSpPr txBox="1"/>
              <p:nvPr/>
            </p:nvSpPr>
            <p:spPr>
              <a:xfrm>
                <a:off x="1233474" y="2379229"/>
                <a:ext cx="2949814" cy="763029"/>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grpSp>
          <p:nvGrpSpPr>
            <p:cNvPr id="212" name="组合 211">
              <a:extLst>
                <a:ext uri="{FF2B5EF4-FFF2-40B4-BE49-F238E27FC236}">
                  <a16:creationId xmlns:a16="http://schemas.microsoft.com/office/drawing/2014/main" id="{A1E3F72B-5D5F-4A26-AC3B-0D4D1372816F}"/>
                </a:ext>
              </a:extLst>
            </p:cNvPr>
            <p:cNvGrpSpPr/>
            <p:nvPr/>
          </p:nvGrpSpPr>
          <p:grpSpPr>
            <a:xfrm>
              <a:off x="1218959" y="3977676"/>
              <a:ext cx="2964329" cy="1250861"/>
              <a:chOff x="1218959" y="1891397"/>
              <a:chExt cx="2964329" cy="1250861"/>
            </a:xfrm>
          </p:grpSpPr>
          <p:sp>
            <p:nvSpPr>
              <p:cNvPr id="213" name="文本框 22">
                <a:extLst>
                  <a:ext uri="{FF2B5EF4-FFF2-40B4-BE49-F238E27FC236}">
                    <a16:creationId xmlns:a16="http://schemas.microsoft.com/office/drawing/2014/main" id="{E64E7FBF-3FAD-4ECF-8EB4-9009087249CB}"/>
                  </a:ext>
                </a:extLst>
              </p:cNvPr>
              <p:cNvSpPr txBox="1"/>
              <p:nvPr/>
            </p:nvSpPr>
            <p:spPr>
              <a:xfrm>
                <a:off x="1218959" y="1891397"/>
                <a:ext cx="1524947"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solidFill>
                      <a:schemeClr val="accent1"/>
                    </a:solidFill>
                    <a:latin typeface="+mj-ea"/>
                    <a:ea typeface="+mj-ea"/>
                  </a:rPr>
                  <a:t>关键词标题</a:t>
                </a:r>
              </a:p>
            </p:txBody>
          </p:sp>
          <p:sp>
            <p:nvSpPr>
              <p:cNvPr id="214" name="文本框 26">
                <a:extLst>
                  <a:ext uri="{FF2B5EF4-FFF2-40B4-BE49-F238E27FC236}">
                    <a16:creationId xmlns:a16="http://schemas.microsoft.com/office/drawing/2014/main" id="{D90D3903-CF9F-4233-9541-2A65D2526243}"/>
                  </a:ext>
                </a:extLst>
              </p:cNvPr>
              <p:cNvSpPr txBox="1"/>
              <p:nvPr/>
            </p:nvSpPr>
            <p:spPr>
              <a:xfrm>
                <a:off x="1233474" y="2379229"/>
                <a:ext cx="2949814" cy="763029"/>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grpSp>
    </p:spTree>
    <p:extLst>
      <p:ext uri="{BB962C8B-B14F-4D97-AF65-F5344CB8AC3E}">
        <p14:creationId xmlns:p14="http://schemas.microsoft.com/office/powerpoint/2010/main" val="35564858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亮点经验</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Experience</a:t>
            </a:r>
          </a:p>
        </p:txBody>
      </p:sp>
      <p:sp>
        <p:nvSpPr>
          <p:cNvPr id="32" name="矩形 31">
            <a:extLst>
              <a:ext uri="{FF2B5EF4-FFF2-40B4-BE49-F238E27FC236}">
                <a16:creationId xmlns:a16="http://schemas.microsoft.com/office/drawing/2014/main" id="{C816E904-92C9-4FC7-BA9B-D5CF2DE95E84}"/>
              </a:ext>
            </a:extLst>
          </p:cNvPr>
          <p:cNvSpPr/>
          <p:nvPr/>
        </p:nvSpPr>
        <p:spPr>
          <a:xfrm>
            <a:off x="994882" y="2534760"/>
            <a:ext cx="2550559" cy="3335296"/>
          </a:xfrm>
          <a:prstGeom prst="rect">
            <a:avLst/>
          </a:prstGeom>
          <a:no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33" name="矩形 32">
            <a:extLst>
              <a:ext uri="{FF2B5EF4-FFF2-40B4-BE49-F238E27FC236}">
                <a16:creationId xmlns:a16="http://schemas.microsoft.com/office/drawing/2014/main" id="{4C951958-9BDC-4640-9326-B5B5459B5DB0}"/>
              </a:ext>
            </a:extLst>
          </p:cNvPr>
          <p:cNvSpPr/>
          <p:nvPr/>
        </p:nvSpPr>
        <p:spPr>
          <a:xfrm>
            <a:off x="6096000" y="2534760"/>
            <a:ext cx="2550559" cy="3335296"/>
          </a:xfrm>
          <a:prstGeom prst="rect">
            <a:avLst/>
          </a:prstGeom>
          <a:no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34" name="矩形 33">
            <a:extLst>
              <a:ext uri="{FF2B5EF4-FFF2-40B4-BE49-F238E27FC236}">
                <a16:creationId xmlns:a16="http://schemas.microsoft.com/office/drawing/2014/main" id="{CC436749-BA7C-454F-B799-024EE317A665}"/>
              </a:ext>
            </a:extLst>
          </p:cNvPr>
          <p:cNvSpPr/>
          <p:nvPr/>
        </p:nvSpPr>
        <p:spPr>
          <a:xfrm>
            <a:off x="3545441" y="2534760"/>
            <a:ext cx="2550559" cy="3335296"/>
          </a:xfrm>
          <a:prstGeom prst="rect">
            <a:avLst/>
          </a:prstGeom>
          <a:no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35" name="矩形 34">
            <a:extLst>
              <a:ext uri="{FF2B5EF4-FFF2-40B4-BE49-F238E27FC236}">
                <a16:creationId xmlns:a16="http://schemas.microsoft.com/office/drawing/2014/main" id="{570D5FCC-A110-475E-934C-2C6D63FD0129}"/>
              </a:ext>
            </a:extLst>
          </p:cNvPr>
          <p:cNvSpPr/>
          <p:nvPr/>
        </p:nvSpPr>
        <p:spPr>
          <a:xfrm>
            <a:off x="994882" y="4983708"/>
            <a:ext cx="7651677" cy="6926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36" name="矩形 35">
            <a:extLst>
              <a:ext uri="{FF2B5EF4-FFF2-40B4-BE49-F238E27FC236}">
                <a16:creationId xmlns:a16="http://schemas.microsoft.com/office/drawing/2014/main" id="{E752BE4D-0FA9-49F5-A735-F9D78B355823}"/>
              </a:ext>
            </a:extLst>
          </p:cNvPr>
          <p:cNvSpPr/>
          <p:nvPr/>
        </p:nvSpPr>
        <p:spPr>
          <a:xfrm>
            <a:off x="3534133" y="4983708"/>
            <a:ext cx="2561868" cy="692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7" name="矩形 36">
            <a:extLst>
              <a:ext uri="{FF2B5EF4-FFF2-40B4-BE49-F238E27FC236}">
                <a16:creationId xmlns:a16="http://schemas.microsoft.com/office/drawing/2014/main" id="{A79E51A8-AC8F-4CC9-8F2E-435BB8A6FE97}"/>
              </a:ext>
            </a:extLst>
          </p:cNvPr>
          <p:cNvSpPr/>
          <p:nvPr/>
        </p:nvSpPr>
        <p:spPr>
          <a:xfrm>
            <a:off x="8646559" y="1635645"/>
            <a:ext cx="2550559" cy="4234411"/>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38" name="组合 37">
            <a:extLst>
              <a:ext uri="{FF2B5EF4-FFF2-40B4-BE49-F238E27FC236}">
                <a16:creationId xmlns:a16="http://schemas.microsoft.com/office/drawing/2014/main" id="{72BC08EF-F9D8-4485-A84F-599FA54AB210}"/>
              </a:ext>
            </a:extLst>
          </p:cNvPr>
          <p:cNvGrpSpPr/>
          <p:nvPr/>
        </p:nvGrpSpPr>
        <p:grpSpPr>
          <a:xfrm>
            <a:off x="8646559" y="4983708"/>
            <a:ext cx="2084959" cy="692674"/>
            <a:chOff x="8606318" y="4857227"/>
            <a:chExt cx="2084959" cy="692674"/>
          </a:xfrm>
          <a:solidFill>
            <a:srgbClr val="3E4654"/>
          </a:solidFill>
        </p:grpSpPr>
        <p:sp>
          <p:nvSpPr>
            <p:cNvPr id="55" name="弦形 54">
              <a:extLst>
                <a:ext uri="{FF2B5EF4-FFF2-40B4-BE49-F238E27FC236}">
                  <a16:creationId xmlns:a16="http://schemas.microsoft.com/office/drawing/2014/main" id="{051DDD27-565C-4A6B-8AF5-43B9183BF465}"/>
                </a:ext>
              </a:extLst>
            </p:cNvPr>
            <p:cNvSpPr/>
            <p:nvPr/>
          </p:nvSpPr>
          <p:spPr>
            <a:xfrm rot="12600000">
              <a:off x="10008122" y="4863380"/>
              <a:ext cx="683155" cy="683155"/>
            </a:xfrm>
            <a:prstGeom prst="chord">
              <a:avLst>
                <a:gd name="adj1" fmla="val 3101342"/>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56" name="矩形 55">
              <a:extLst>
                <a:ext uri="{FF2B5EF4-FFF2-40B4-BE49-F238E27FC236}">
                  <a16:creationId xmlns:a16="http://schemas.microsoft.com/office/drawing/2014/main" id="{CE3C1309-BECF-454D-9A81-E6ECBFA0E1CE}"/>
                </a:ext>
              </a:extLst>
            </p:cNvPr>
            <p:cNvSpPr/>
            <p:nvPr/>
          </p:nvSpPr>
          <p:spPr>
            <a:xfrm>
              <a:off x="8606318" y="4857227"/>
              <a:ext cx="1766545" cy="692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5" name="组合 4">
            <a:extLst>
              <a:ext uri="{FF2B5EF4-FFF2-40B4-BE49-F238E27FC236}">
                <a16:creationId xmlns:a16="http://schemas.microsoft.com/office/drawing/2014/main" id="{BD61550E-1FDC-4CF3-8015-F19CF05F2807}"/>
              </a:ext>
            </a:extLst>
          </p:cNvPr>
          <p:cNvGrpSpPr/>
          <p:nvPr/>
        </p:nvGrpSpPr>
        <p:grpSpPr>
          <a:xfrm>
            <a:off x="8768081" y="3328415"/>
            <a:ext cx="2270825" cy="1346190"/>
            <a:chOff x="8768081" y="3328415"/>
            <a:chExt cx="2270825" cy="1346190"/>
          </a:xfrm>
        </p:grpSpPr>
        <p:sp>
          <p:nvSpPr>
            <p:cNvPr id="49" name="文本框 28">
              <a:extLst>
                <a:ext uri="{FF2B5EF4-FFF2-40B4-BE49-F238E27FC236}">
                  <a16:creationId xmlns:a16="http://schemas.microsoft.com/office/drawing/2014/main" id="{ED01108A-D5D9-4B5F-8C3B-2D208500A165}"/>
                </a:ext>
              </a:extLst>
            </p:cNvPr>
            <p:cNvSpPr txBox="1"/>
            <p:nvPr/>
          </p:nvSpPr>
          <p:spPr>
            <a:xfrm>
              <a:off x="8940785" y="3328415"/>
              <a:ext cx="1925417" cy="623891"/>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zh-CN" altLang="en-US" sz="2000" dirty="0">
                  <a:solidFill>
                    <a:schemeClr val="bg1"/>
                  </a:solidFill>
                  <a:latin typeface="+mj-ea"/>
                  <a:ea typeface="+mj-ea"/>
                  <a:sym typeface="Arial" panose="020B0604020202020204" pitchFamily="34" charset="0"/>
                </a:rPr>
                <a:t>关键词标题</a:t>
              </a:r>
            </a:p>
          </p:txBody>
        </p:sp>
        <p:sp>
          <p:nvSpPr>
            <p:cNvPr id="50" name="矩形 49">
              <a:extLst>
                <a:ext uri="{FF2B5EF4-FFF2-40B4-BE49-F238E27FC236}">
                  <a16:creationId xmlns:a16="http://schemas.microsoft.com/office/drawing/2014/main" id="{6AE4CC3D-0ED7-4DFD-9642-024573C7704F}"/>
                </a:ext>
              </a:extLst>
            </p:cNvPr>
            <p:cNvSpPr/>
            <p:nvPr/>
          </p:nvSpPr>
          <p:spPr>
            <a:xfrm>
              <a:off x="8768081" y="3927736"/>
              <a:ext cx="2270825" cy="746869"/>
            </a:xfrm>
            <a:prstGeom prst="rect">
              <a:avLst/>
            </a:prstGeom>
          </p:spPr>
          <p:txBody>
            <a:bodyPr vert="horz" lIns="91440" tIns="45720" rIns="91440" bIns="4572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spcBef>
                  <a:spcPct val="0"/>
                </a:spcBef>
              </a:pPr>
              <a:r>
                <a:rPr lang="zh-CN" altLang="en-US" sz="1400" dirty="0">
                  <a:solidFill>
                    <a:schemeClr val="bg1"/>
                  </a:solidFill>
                  <a:latin typeface="Arial" panose="020B0604020202020204" pitchFamily="34" charset="0"/>
                  <a:ea typeface="思源黑体 CN Medium" panose="020B0600000000000000" pitchFamily="34" charset="-122"/>
                  <a:cs typeface="+mj-cs"/>
                  <a:sym typeface="Arial" panose="020B0604020202020204" pitchFamily="34" charset="0"/>
                </a:rPr>
                <a:t>在这里输入你的正文阐述与标题相关的具体内容</a:t>
              </a:r>
            </a:p>
          </p:txBody>
        </p:sp>
      </p:grpSp>
      <p:sp>
        <p:nvSpPr>
          <p:cNvPr id="51" name="文本框 30">
            <a:extLst>
              <a:ext uri="{FF2B5EF4-FFF2-40B4-BE49-F238E27FC236}">
                <a16:creationId xmlns:a16="http://schemas.microsoft.com/office/drawing/2014/main" id="{D59D9760-1C70-4DE9-A653-CD0FABF69C9C}"/>
              </a:ext>
            </a:extLst>
          </p:cNvPr>
          <p:cNvSpPr txBox="1"/>
          <p:nvPr/>
        </p:nvSpPr>
        <p:spPr>
          <a:xfrm>
            <a:off x="1864209" y="5016556"/>
            <a:ext cx="811904" cy="607929"/>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en-US" altLang="zh-CN"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rPr>
              <a:t>01</a:t>
            </a:r>
            <a:endParaRPr lang="zh-CN" altLang="en-US"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52" name="文本框 31">
            <a:extLst>
              <a:ext uri="{FF2B5EF4-FFF2-40B4-BE49-F238E27FC236}">
                <a16:creationId xmlns:a16="http://schemas.microsoft.com/office/drawing/2014/main" id="{9EDDC79A-6C1E-46C4-9768-6A5BACD1C837}"/>
              </a:ext>
            </a:extLst>
          </p:cNvPr>
          <p:cNvSpPr txBox="1"/>
          <p:nvPr/>
        </p:nvSpPr>
        <p:spPr>
          <a:xfrm>
            <a:off x="4414768" y="5016556"/>
            <a:ext cx="811904" cy="607929"/>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en-US" altLang="zh-CN"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rPr>
              <a:t>02</a:t>
            </a:r>
            <a:endParaRPr lang="zh-CN" altLang="en-US"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53" name="文本框 32">
            <a:extLst>
              <a:ext uri="{FF2B5EF4-FFF2-40B4-BE49-F238E27FC236}">
                <a16:creationId xmlns:a16="http://schemas.microsoft.com/office/drawing/2014/main" id="{C59B066A-C82E-4E9E-A5CB-A27C170FF859}"/>
              </a:ext>
            </a:extLst>
          </p:cNvPr>
          <p:cNvSpPr txBox="1"/>
          <p:nvPr/>
        </p:nvSpPr>
        <p:spPr>
          <a:xfrm>
            <a:off x="6965327" y="5016556"/>
            <a:ext cx="811904" cy="607929"/>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en-US" altLang="zh-CN"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rPr>
              <a:t>03</a:t>
            </a:r>
            <a:endParaRPr lang="zh-CN" altLang="en-US"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54" name="文本框 33">
            <a:extLst>
              <a:ext uri="{FF2B5EF4-FFF2-40B4-BE49-F238E27FC236}">
                <a16:creationId xmlns:a16="http://schemas.microsoft.com/office/drawing/2014/main" id="{6954739B-1993-4006-B9C7-3724ED9E8570}"/>
              </a:ext>
            </a:extLst>
          </p:cNvPr>
          <p:cNvSpPr txBox="1"/>
          <p:nvPr/>
        </p:nvSpPr>
        <p:spPr>
          <a:xfrm>
            <a:off x="9515886" y="5016556"/>
            <a:ext cx="811904" cy="607929"/>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en-US" altLang="zh-CN"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rPr>
              <a:t>04</a:t>
            </a:r>
            <a:endParaRPr lang="zh-CN" altLang="en-US" sz="3200" dirty="0">
              <a:solidFill>
                <a:schemeClr val="bg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2" name="文本框 1">
            <a:extLst>
              <a:ext uri="{FF2B5EF4-FFF2-40B4-BE49-F238E27FC236}">
                <a16:creationId xmlns:a16="http://schemas.microsoft.com/office/drawing/2014/main" id="{B527BC9A-B3C0-4EF4-83C7-B64C5163EE96}"/>
              </a:ext>
            </a:extLst>
          </p:cNvPr>
          <p:cNvSpPr txBox="1"/>
          <p:nvPr/>
        </p:nvSpPr>
        <p:spPr>
          <a:xfrm>
            <a:off x="994882" y="1543050"/>
            <a:ext cx="7407492" cy="634533"/>
          </a:xfrm>
          <a:prstGeom prst="rect">
            <a:avLst/>
          </a:prstGeom>
          <a:noFill/>
        </p:spPr>
        <p:txBody>
          <a:bodyPr wrap="square" rtlCol="0">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在这里输入你的正文，阐述与关键词标题相关的具体内容，若字数太多酌情先删减文案。再缩减字号。在这里输入你的正文，阐述与关键词标题相关的具体内容</a:t>
            </a:r>
          </a:p>
        </p:txBody>
      </p:sp>
      <p:grpSp>
        <p:nvGrpSpPr>
          <p:cNvPr id="58" name="组合 57">
            <a:extLst>
              <a:ext uri="{FF2B5EF4-FFF2-40B4-BE49-F238E27FC236}">
                <a16:creationId xmlns:a16="http://schemas.microsoft.com/office/drawing/2014/main" id="{F2BF62E6-FCEE-4259-980B-DC3A5431017B}"/>
              </a:ext>
            </a:extLst>
          </p:cNvPr>
          <p:cNvGrpSpPr/>
          <p:nvPr/>
        </p:nvGrpSpPr>
        <p:grpSpPr>
          <a:xfrm>
            <a:off x="9671084" y="2841420"/>
            <a:ext cx="482600" cy="487045"/>
            <a:chOff x="11323" y="1722"/>
            <a:chExt cx="760" cy="767"/>
          </a:xfrm>
          <a:solidFill>
            <a:schemeClr val="bg1"/>
          </a:solidFill>
        </p:grpSpPr>
        <p:sp>
          <p:nvSpPr>
            <p:cNvPr id="59" name="任意多边形: 形状 58">
              <a:extLst>
                <a:ext uri="{FF2B5EF4-FFF2-40B4-BE49-F238E27FC236}">
                  <a16:creationId xmlns:a16="http://schemas.microsoft.com/office/drawing/2014/main" id="{7A03280F-A3E8-44E4-BD01-9A66FAF5442E}"/>
                </a:ext>
              </a:extLst>
            </p:cNvPr>
            <p:cNvSpPr/>
            <p:nvPr/>
          </p:nvSpPr>
          <p:spPr>
            <a:xfrm>
              <a:off x="11323" y="1815"/>
              <a:ext cx="703" cy="674"/>
            </a:xfrm>
            <a:custGeom>
              <a:avLst/>
              <a:gdLst>
                <a:gd name="connsiteX0" fmla="*/ 152184 w 446618"/>
                <a:gd name="connsiteY0" fmla="*/ 151773 h 428264"/>
                <a:gd name="connsiteX1" fmla="*/ 166865 w 446618"/>
                <a:gd name="connsiteY1" fmla="*/ 135507 h 428264"/>
                <a:gd name="connsiteX2" fmla="*/ 162206 w 446618"/>
                <a:gd name="connsiteY2" fmla="*/ 39998 h 428264"/>
                <a:gd name="connsiteX3" fmla="*/ 162109 w 446618"/>
                <a:gd name="connsiteY3" fmla="*/ 39908 h 428264"/>
                <a:gd name="connsiteX4" fmla="*/ 137228 w 446618"/>
                <a:gd name="connsiteY4" fmla="*/ 17439 h 428264"/>
                <a:gd name="connsiteX5" fmla="*/ 41629 w 446618"/>
                <a:gd name="connsiteY5" fmla="*/ 22195 h 428264"/>
                <a:gd name="connsiteX6" fmla="*/ 26948 w 446618"/>
                <a:gd name="connsiteY6" fmla="*/ 38530 h 428264"/>
                <a:gd name="connsiteX7" fmla="*/ 21503 w 446618"/>
                <a:gd name="connsiteY7" fmla="*/ 45422 h 428264"/>
                <a:gd name="connsiteX8" fmla="*/ 20814 w 446618"/>
                <a:gd name="connsiteY8" fmla="*/ 46181 h 428264"/>
                <a:gd name="connsiteX9" fmla="*/ 1929 w 446618"/>
                <a:gd name="connsiteY9" fmla="*/ 122342 h 428264"/>
                <a:gd name="connsiteX10" fmla="*/ 339659 w 446618"/>
                <a:gd name="connsiteY10" fmla="*/ 427609 h 428264"/>
                <a:gd name="connsiteX11" fmla="*/ 397832 w 446618"/>
                <a:gd name="connsiteY11" fmla="*/ 415479 h 428264"/>
                <a:gd name="connsiteX12" fmla="*/ 414373 w 446618"/>
                <a:gd name="connsiteY12" fmla="*/ 402176 h 428264"/>
                <a:gd name="connsiteX13" fmla="*/ 429123 w 446618"/>
                <a:gd name="connsiteY13" fmla="*/ 385841 h 428264"/>
                <a:gd name="connsiteX14" fmla="*/ 424298 w 446618"/>
                <a:gd name="connsiteY14" fmla="*/ 290243 h 428264"/>
                <a:gd name="connsiteX15" fmla="*/ 399486 w 446618"/>
                <a:gd name="connsiteY15" fmla="*/ 267773 h 428264"/>
                <a:gd name="connsiteX16" fmla="*/ 303984 w 446618"/>
                <a:gd name="connsiteY16" fmla="*/ 272495 h 428264"/>
                <a:gd name="connsiteX17" fmla="*/ 303887 w 446618"/>
                <a:gd name="connsiteY17" fmla="*/ 272598 h 428264"/>
                <a:gd name="connsiteX18" fmla="*/ 289137 w 446618"/>
                <a:gd name="connsiteY18" fmla="*/ 288864 h 428264"/>
                <a:gd name="connsiteX19" fmla="*/ 275352 w 446618"/>
                <a:gd name="connsiteY19" fmla="*/ 312643 h 428264"/>
                <a:gd name="connsiteX20" fmla="*/ 274043 w 446618"/>
                <a:gd name="connsiteY20" fmla="*/ 316572 h 428264"/>
                <a:gd name="connsiteX21" fmla="*/ 270183 w 446618"/>
                <a:gd name="connsiteY21" fmla="*/ 315055 h 428264"/>
                <a:gd name="connsiteX22" fmla="*/ 118962 w 446618"/>
                <a:gd name="connsiteY22" fmla="*/ 176724 h 428264"/>
                <a:gd name="connsiteX23" fmla="*/ 116895 w 446618"/>
                <a:gd name="connsiteY23" fmla="*/ 172519 h 428264"/>
                <a:gd name="connsiteX24" fmla="*/ 121375 w 446618"/>
                <a:gd name="connsiteY24" fmla="*/ 171210 h 428264"/>
                <a:gd name="connsiteX25" fmla="*/ 152184 w 446618"/>
                <a:gd name="connsiteY25" fmla="*/ 151773 h 42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6618" h="428264">
                  <a:moveTo>
                    <a:pt x="152184" y="151773"/>
                  </a:moveTo>
                  <a:lnTo>
                    <a:pt x="166865" y="135507"/>
                  </a:lnTo>
                  <a:cubicBezTo>
                    <a:pt x="191954" y="107847"/>
                    <a:pt x="189865" y="65087"/>
                    <a:pt x="162206" y="39998"/>
                  </a:cubicBezTo>
                  <a:cubicBezTo>
                    <a:pt x="162178" y="39970"/>
                    <a:pt x="162144" y="39936"/>
                    <a:pt x="162109" y="39908"/>
                  </a:cubicBezTo>
                  <a:lnTo>
                    <a:pt x="137228" y="17439"/>
                  </a:lnTo>
                  <a:cubicBezTo>
                    <a:pt x="109513" y="-7643"/>
                    <a:pt x="66717" y="-5513"/>
                    <a:pt x="41629" y="22195"/>
                  </a:cubicBezTo>
                  <a:lnTo>
                    <a:pt x="26948" y="38530"/>
                  </a:lnTo>
                  <a:cubicBezTo>
                    <a:pt x="24970" y="40694"/>
                    <a:pt x="23150" y="42996"/>
                    <a:pt x="21503" y="45422"/>
                  </a:cubicBezTo>
                  <a:lnTo>
                    <a:pt x="20814" y="46181"/>
                  </a:lnTo>
                  <a:cubicBezTo>
                    <a:pt x="7029" y="58036"/>
                    <a:pt x="-4895" y="86984"/>
                    <a:pt x="1929" y="122342"/>
                  </a:cubicBezTo>
                  <a:cubicBezTo>
                    <a:pt x="34282" y="287775"/>
                    <a:pt x="171807" y="412081"/>
                    <a:pt x="339659" y="427609"/>
                  </a:cubicBezTo>
                  <a:cubicBezTo>
                    <a:pt x="359847" y="429870"/>
                    <a:pt x="380228" y="425618"/>
                    <a:pt x="397832" y="415479"/>
                  </a:cubicBezTo>
                  <a:cubicBezTo>
                    <a:pt x="404000" y="411922"/>
                    <a:pt x="409576" y="407435"/>
                    <a:pt x="414373" y="402176"/>
                  </a:cubicBezTo>
                  <a:lnTo>
                    <a:pt x="429123" y="385841"/>
                  </a:lnTo>
                  <a:cubicBezTo>
                    <a:pt x="454150" y="358099"/>
                    <a:pt x="451992" y="315324"/>
                    <a:pt x="424298" y="290243"/>
                  </a:cubicBezTo>
                  <a:lnTo>
                    <a:pt x="399486" y="267773"/>
                  </a:lnTo>
                  <a:cubicBezTo>
                    <a:pt x="371806" y="242705"/>
                    <a:pt x="329052" y="244821"/>
                    <a:pt x="303984" y="272495"/>
                  </a:cubicBezTo>
                  <a:cubicBezTo>
                    <a:pt x="303949" y="272529"/>
                    <a:pt x="303922" y="272563"/>
                    <a:pt x="303887" y="272598"/>
                  </a:cubicBezTo>
                  <a:lnTo>
                    <a:pt x="289137" y="288864"/>
                  </a:lnTo>
                  <a:cubicBezTo>
                    <a:pt x="282955" y="295757"/>
                    <a:pt x="278268" y="303855"/>
                    <a:pt x="275352" y="312643"/>
                  </a:cubicBezTo>
                  <a:lnTo>
                    <a:pt x="274043" y="316572"/>
                  </a:lnTo>
                  <a:lnTo>
                    <a:pt x="270183" y="315055"/>
                  </a:lnTo>
                  <a:cubicBezTo>
                    <a:pt x="204374" y="289278"/>
                    <a:pt x="150482" y="239983"/>
                    <a:pt x="118962" y="176724"/>
                  </a:cubicBezTo>
                  <a:lnTo>
                    <a:pt x="116895" y="172519"/>
                  </a:lnTo>
                  <a:lnTo>
                    <a:pt x="121375" y="171210"/>
                  </a:lnTo>
                  <a:cubicBezTo>
                    <a:pt x="133216" y="167639"/>
                    <a:pt x="143865" y="160926"/>
                    <a:pt x="152184" y="15177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任意多边形: 形状 59">
              <a:extLst>
                <a:ext uri="{FF2B5EF4-FFF2-40B4-BE49-F238E27FC236}">
                  <a16:creationId xmlns:a16="http://schemas.microsoft.com/office/drawing/2014/main" id="{BA757AA3-4842-4C53-B1F5-A682CA381306}"/>
                </a:ext>
              </a:extLst>
            </p:cNvPr>
            <p:cNvSpPr/>
            <p:nvPr/>
          </p:nvSpPr>
          <p:spPr>
            <a:xfrm>
              <a:off x="11693" y="1722"/>
              <a:ext cx="390" cy="392"/>
            </a:xfrm>
            <a:custGeom>
              <a:avLst/>
              <a:gdLst>
                <a:gd name="connsiteX0" fmla="*/ -51 w 247889"/>
                <a:gd name="connsiteY0" fmla="*/ 15514 h 248756"/>
                <a:gd name="connsiteX1" fmla="*/ 15595 w 247889"/>
                <a:gd name="connsiteY1" fmla="*/ 31297 h 248756"/>
                <a:gd name="connsiteX2" fmla="*/ 15733 w 247889"/>
                <a:gd name="connsiteY2" fmla="*/ 31297 h 248756"/>
                <a:gd name="connsiteX3" fmla="*/ 216304 w 247889"/>
                <a:gd name="connsiteY3" fmla="*/ 231868 h 248756"/>
                <a:gd name="connsiteX4" fmla="*/ 231012 w 247889"/>
                <a:gd name="connsiteY4" fmla="*/ 248658 h 248756"/>
                <a:gd name="connsiteX5" fmla="*/ 247802 w 247889"/>
                <a:gd name="connsiteY5" fmla="*/ 233950 h 248756"/>
                <a:gd name="connsiteX6" fmla="*/ 247802 w 247889"/>
                <a:gd name="connsiteY6" fmla="*/ 231868 h 248756"/>
                <a:gd name="connsiteX7" fmla="*/ 15733 w 247889"/>
                <a:gd name="connsiteY7" fmla="*/ -63 h 248756"/>
                <a:gd name="connsiteX8" fmla="*/ -51 w 247889"/>
                <a:gd name="connsiteY8" fmla="*/ 15514 h 24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89" h="248756">
                  <a:moveTo>
                    <a:pt x="-51" y="15514"/>
                  </a:moveTo>
                  <a:cubicBezTo>
                    <a:pt x="-92" y="24191"/>
                    <a:pt x="6917" y="31256"/>
                    <a:pt x="15595" y="31297"/>
                  </a:cubicBezTo>
                  <a:cubicBezTo>
                    <a:pt x="15643" y="31297"/>
                    <a:pt x="15685" y="31297"/>
                    <a:pt x="15733" y="31297"/>
                  </a:cubicBezTo>
                  <a:cubicBezTo>
                    <a:pt x="126440" y="31449"/>
                    <a:pt x="216152" y="121161"/>
                    <a:pt x="216304" y="231868"/>
                  </a:cubicBezTo>
                  <a:cubicBezTo>
                    <a:pt x="215725" y="240566"/>
                    <a:pt x="222314" y="248086"/>
                    <a:pt x="231012" y="248658"/>
                  </a:cubicBezTo>
                  <a:cubicBezTo>
                    <a:pt x="239710" y="249237"/>
                    <a:pt x="247223" y="242648"/>
                    <a:pt x="247802" y="233950"/>
                  </a:cubicBezTo>
                  <a:cubicBezTo>
                    <a:pt x="247850" y="233260"/>
                    <a:pt x="247850" y="232564"/>
                    <a:pt x="247802" y="231868"/>
                  </a:cubicBezTo>
                  <a:cubicBezTo>
                    <a:pt x="247534" y="103834"/>
                    <a:pt x="143768" y="123"/>
                    <a:pt x="15733" y="-63"/>
                  </a:cubicBezTo>
                  <a:cubicBezTo>
                    <a:pt x="7097" y="-63"/>
                    <a:pt x="59" y="6877"/>
                    <a:pt x="-51" y="15514"/>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任意多边形: 形状 60">
              <a:extLst>
                <a:ext uri="{FF2B5EF4-FFF2-40B4-BE49-F238E27FC236}">
                  <a16:creationId xmlns:a16="http://schemas.microsoft.com/office/drawing/2014/main" id="{F502BC34-8CE3-4C4A-8D40-3D1A5F5BE27B}"/>
                </a:ext>
              </a:extLst>
            </p:cNvPr>
            <p:cNvSpPr/>
            <p:nvPr/>
          </p:nvSpPr>
          <p:spPr>
            <a:xfrm>
              <a:off x="11689" y="1843"/>
              <a:ext cx="273" cy="273"/>
            </a:xfrm>
            <a:custGeom>
              <a:avLst/>
              <a:gdLst>
                <a:gd name="connsiteX0" fmla="*/ -51 w 173276"/>
                <a:gd name="connsiteY0" fmla="*/ 15859 h 173276"/>
                <a:gd name="connsiteX1" fmla="*/ 15595 w 173276"/>
                <a:gd name="connsiteY1" fmla="*/ 31642 h 173276"/>
                <a:gd name="connsiteX2" fmla="*/ 15733 w 173276"/>
                <a:gd name="connsiteY2" fmla="*/ 31642 h 173276"/>
                <a:gd name="connsiteX3" fmla="*/ 141658 w 173276"/>
                <a:gd name="connsiteY3" fmla="*/ 157430 h 173276"/>
                <a:gd name="connsiteX4" fmla="*/ 157442 w 173276"/>
                <a:gd name="connsiteY4" fmla="*/ 173213 h 173276"/>
                <a:gd name="connsiteX5" fmla="*/ 173226 w 173276"/>
                <a:gd name="connsiteY5" fmla="*/ 157430 h 173276"/>
                <a:gd name="connsiteX6" fmla="*/ 15802 w 173276"/>
                <a:gd name="connsiteY6" fmla="*/ -63 h 173276"/>
                <a:gd name="connsiteX7" fmla="*/ -51 w 173276"/>
                <a:gd name="connsiteY7" fmla="*/ 15652 h 173276"/>
                <a:gd name="connsiteX8" fmla="*/ -51 w 173276"/>
                <a:gd name="connsiteY8" fmla="*/ 15859 h 17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276" h="173276">
                  <a:moveTo>
                    <a:pt x="-51" y="15859"/>
                  </a:moveTo>
                  <a:cubicBezTo>
                    <a:pt x="-92" y="24536"/>
                    <a:pt x="6917" y="31601"/>
                    <a:pt x="15595" y="31642"/>
                  </a:cubicBezTo>
                  <a:cubicBezTo>
                    <a:pt x="15643" y="31642"/>
                    <a:pt x="15685" y="31642"/>
                    <a:pt x="15733" y="31642"/>
                  </a:cubicBezTo>
                  <a:cubicBezTo>
                    <a:pt x="85195" y="31718"/>
                    <a:pt x="141507" y="87967"/>
                    <a:pt x="141658" y="157430"/>
                  </a:cubicBezTo>
                  <a:cubicBezTo>
                    <a:pt x="141658" y="166149"/>
                    <a:pt x="148723" y="173213"/>
                    <a:pt x="157442" y="173213"/>
                  </a:cubicBezTo>
                  <a:cubicBezTo>
                    <a:pt x="166161" y="173213"/>
                    <a:pt x="173226" y="166149"/>
                    <a:pt x="173226" y="157430"/>
                  </a:cubicBezTo>
                  <a:cubicBezTo>
                    <a:pt x="173150" y="70509"/>
                    <a:pt x="102723" y="54"/>
                    <a:pt x="15802" y="-63"/>
                  </a:cubicBezTo>
                  <a:cubicBezTo>
                    <a:pt x="7083" y="-104"/>
                    <a:pt x="-16" y="6933"/>
                    <a:pt x="-51" y="15652"/>
                  </a:cubicBezTo>
                  <a:cubicBezTo>
                    <a:pt x="-51" y="15721"/>
                    <a:pt x="-51" y="15790"/>
                    <a:pt x="-51" y="15859"/>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63" name="组合 62">
            <a:extLst>
              <a:ext uri="{FF2B5EF4-FFF2-40B4-BE49-F238E27FC236}">
                <a16:creationId xmlns:a16="http://schemas.microsoft.com/office/drawing/2014/main" id="{19B8EEA1-76C4-4091-AEEA-5520D808940D}"/>
              </a:ext>
            </a:extLst>
          </p:cNvPr>
          <p:cNvGrpSpPr/>
          <p:nvPr/>
        </p:nvGrpSpPr>
        <p:grpSpPr>
          <a:xfrm>
            <a:off x="6235866" y="3328415"/>
            <a:ext cx="2270825" cy="1346190"/>
            <a:chOff x="8768081" y="3328415"/>
            <a:chExt cx="2270825" cy="1346190"/>
          </a:xfrm>
        </p:grpSpPr>
        <p:sp>
          <p:nvSpPr>
            <p:cNvPr id="64" name="文本框 28">
              <a:extLst>
                <a:ext uri="{FF2B5EF4-FFF2-40B4-BE49-F238E27FC236}">
                  <a16:creationId xmlns:a16="http://schemas.microsoft.com/office/drawing/2014/main" id="{4E986028-7ACD-4593-8FFD-B0B5F0ECCBCD}"/>
                </a:ext>
              </a:extLst>
            </p:cNvPr>
            <p:cNvSpPr txBox="1"/>
            <p:nvPr/>
          </p:nvSpPr>
          <p:spPr>
            <a:xfrm>
              <a:off x="8940785" y="3328415"/>
              <a:ext cx="1925417" cy="623891"/>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zh-CN" altLang="en-US" sz="2000" dirty="0">
                  <a:solidFill>
                    <a:schemeClr val="accent1"/>
                  </a:solidFill>
                  <a:latin typeface="+mj-ea"/>
                  <a:ea typeface="+mj-ea"/>
                  <a:sym typeface="Arial" panose="020B0604020202020204" pitchFamily="34" charset="0"/>
                </a:rPr>
                <a:t>关键词标题</a:t>
              </a:r>
            </a:p>
          </p:txBody>
        </p:sp>
        <p:sp>
          <p:nvSpPr>
            <p:cNvPr id="65" name="矩形 64">
              <a:extLst>
                <a:ext uri="{FF2B5EF4-FFF2-40B4-BE49-F238E27FC236}">
                  <a16:creationId xmlns:a16="http://schemas.microsoft.com/office/drawing/2014/main" id="{C47666F4-F7FE-4CA2-8B74-118654FB379F}"/>
                </a:ext>
              </a:extLst>
            </p:cNvPr>
            <p:cNvSpPr/>
            <p:nvPr/>
          </p:nvSpPr>
          <p:spPr>
            <a:xfrm>
              <a:off x="8768081" y="3927736"/>
              <a:ext cx="2270825" cy="746869"/>
            </a:xfrm>
            <a:prstGeom prst="rect">
              <a:avLst/>
            </a:prstGeom>
          </p:spPr>
          <p:txBody>
            <a:bodyPr vert="horz" lIns="91440" tIns="45720" rIns="91440" bIns="4572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spcBef>
                  <a:spcPct val="0"/>
                </a:spcBef>
              </a:pPr>
              <a:r>
                <a:rPr lang="zh-CN" altLang="en-US" sz="1400" dirty="0">
                  <a:solidFill>
                    <a:schemeClr val="tx1">
                      <a:lumMod val="85000"/>
                      <a:lumOff val="15000"/>
                    </a:schemeClr>
                  </a:solidFill>
                  <a:latin typeface="Arial" panose="020B0604020202020204" pitchFamily="34" charset="0"/>
                  <a:ea typeface="思源黑体 CN Medium" panose="020B0600000000000000" pitchFamily="34" charset="-122"/>
                  <a:cs typeface="+mj-cs"/>
                  <a:sym typeface="Arial" panose="020B0604020202020204" pitchFamily="34" charset="0"/>
                </a:rPr>
                <a:t>在这里输入你的正文阐述与标题相关的具体内容</a:t>
              </a:r>
            </a:p>
          </p:txBody>
        </p:sp>
      </p:grpSp>
      <p:grpSp>
        <p:nvGrpSpPr>
          <p:cNvPr id="66" name="组合 65">
            <a:extLst>
              <a:ext uri="{FF2B5EF4-FFF2-40B4-BE49-F238E27FC236}">
                <a16:creationId xmlns:a16="http://schemas.microsoft.com/office/drawing/2014/main" id="{220438A6-A2C2-4A8F-BA8A-4B1856593369}"/>
              </a:ext>
            </a:extLst>
          </p:cNvPr>
          <p:cNvGrpSpPr/>
          <p:nvPr/>
        </p:nvGrpSpPr>
        <p:grpSpPr>
          <a:xfrm>
            <a:off x="3685307" y="3328415"/>
            <a:ext cx="2270825" cy="1346190"/>
            <a:chOff x="8768081" y="3328415"/>
            <a:chExt cx="2270825" cy="1346190"/>
          </a:xfrm>
        </p:grpSpPr>
        <p:sp>
          <p:nvSpPr>
            <p:cNvPr id="67" name="文本框 28">
              <a:extLst>
                <a:ext uri="{FF2B5EF4-FFF2-40B4-BE49-F238E27FC236}">
                  <a16:creationId xmlns:a16="http://schemas.microsoft.com/office/drawing/2014/main" id="{432398ED-0E16-4F86-8A5D-7D1A5B977CFC}"/>
                </a:ext>
              </a:extLst>
            </p:cNvPr>
            <p:cNvSpPr txBox="1"/>
            <p:nvPr/>
          </p:nvSpPr>
          <p:spPr>
            <a:xfrm>
              <a:off x="8940785" y="3328415"/>
              <a:ext cx="1925417" cy="623891"/>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zh-CN" altLang="en-US" sz="2000" dirty="0">
                  <a:solidFill>
                    <a:schemeClr val="accent1"/>
                  </a:solidFill>
                  <a:latin typeface="+mj-ea"/>
                  <a:ea typeface="+mj-ea"/>
                  <a:sym typeface="Arial" panose="020B0604020202020204" pitchFamily="34" charset="0"/>
                </a:rPr>
                <a:t>关键词标题</a:t>
              </a:r>
            </a:p>
          </p:txBody>
        </p:sp>
        <p:sp>
          <p:nvSpPr>
            <p:cNvPr id="68" name="矩形 67">
              <a:extLst>
                <a:ext uri="{FF2B5EF4-FFF2-40B4-BE49-F238E27FC236}">
                  <a16:creationId xmlns:a16="http://schemas.microsoft.com/office/drawing/2014/main" id="{198FFF15-7D4A-46EC-8D20-456AFF163AE3}"/>
                </a:ext>
              </a:extLst>
            </p:cNvPr>
            <p:cNvSpPr/>
            <p:nvPr/>
          </p:nvSpPr>
          <p:spPr>
            <a:xfrm>
              <a:off x="8768081" y="3927736"/>
              <a:ext cx="2270825" cy="746869"/>
            </a:xfrm>
            <a:prstGeom prst="rect">
              <a:avLst/>
            </a:prstGeom>
          </p:spPr>
          <p:txBody>
            <a:bodyPr vert="horz" lIns="91440" tIns="45720" rIns="91440" bIns="4572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spcBef>
                  <a:spcPct val="0"/>
                </a:spcBef>
              </a:pPr>
              <a:r>
                <a:rPr lang="zh-CN" altLang="en-US" sz="1400" dirty="0">
                  <a:solidFill>
                    <a:schemeClr val="tx1">
                      <a:lumMod val="85000"/>
                      <a:lumOff val="15000"/>
                    </a:schemeClr>
                  </a:solidFill>
                  <a:latin typeface="Arial" panose="020B0604020202020204" pitchFamily="34" charset="0"/>
                  <a:ea typeface="思源黑体 CN Medium" panose="020B0600000000000000" pitchFamily="34" charset="-122"/>
                  <a:cs typeface="+mj-cs"/>
                  <a:sym typeface="Arial" panose="020B0604020202020204" pitchFamily="34" charset="0"/>
                </a:rPr>
                <a:t>在这里输入你的正文阐述与标题相关的具体内容</a:t>
              </a:r>
            </a:p>
          </p:txBody>
        </p:sp>
      </p:grpSp>
      <p:grpSp>
        <p:nvGrpSpPr>
          <p:cNvPr id="69" name="组合 68">
            <a:extLst>
              <a:ext uri="{FF2B5EF4-FFF2-40B4-BE49-F238E27FC236}">
                <a16:creationId xmlns:a16="http://schemas.microsoft.com/office/drawing/2014/main" id="{FAC2010D-0EDC-49C4-B37C-CB345BC288FC}"/>
              </a:ext>
            </a:extLst>
          </p:cNvPr>
          <p:cNvGrpSpPr/>
          <p:nvPr/>
        </p:nvGrpSpPr>
        <p:grpSpPr>
          <a:xfrm>
            <a:off x="1121610" y="3328415"/>
            <a:ext cx="2270825" cy="1346190"/>
            <a:chOff x="8768081" y="3328415"/>
            <a:chExt cx="2270825" cy="1346190"/>
          </a:xfrm>
        </p:grpSpPr>
        <p:sp>
          <p:nvSpPr>
            <p:cNvPr id="70" name="文本框 28">
              <a:extLst>
                <a:ext uri="{FF2B5EF4-FFF2-40B4-BE49-F238E27FC236}">
                  <a16:creationId xmlns:a16="http://schemas.microsoft.com/office/drawing/2014/main" id="{CEAE2C6C-F207-4031-B665-C195269E7EE9}"/>
                </a:ext>
              </a:extLst>
            </p:cNvPr>
            <p:cNvSpPr txBox="1"/>
            <p:nvPr/>
          </p:nvSpPr>
          <p:spPr>
            <a:xfrm>
              <a:off x="8940785" y="3328415"/>
              <a:ext cx="1925417" cy="623891"/>
            </a:xfrm>
            <a:prstGeom prst="rect">
              <a:avLst/>
            </a:prstGeom>
          </p:spPr>
          <p:txBody>
            <a:bodyPr vert="horz" lIns="91440" tIns="45720" rIns="91440" bIns="45720" rtlCol="0" anchor="b">
              <a:noAutofit/>
            </a:bodyPr>
            <a:lstStyle>
              <a:defPPr>
                <a:defRPr lang="zh-CN"/>
              </a:defPPr>
              <a:lvl1pPr>
                <a:lnSpc>
                  <a:spcPct val="90000"/>
                </a:lnSpc>
                <a:spcBef>
                  <a:spcPct val="0"/>
                </a:spcBef>
                <a:defRPr sz="4800">
                  <a:solidFill>
                    <a:schemeClr val="tx1">
                      <a:lumMod val="75000"/>
                      <a:lumOff val="25000"/>
                    </a:schemeClr>
                  </a:solidFill>
                  <a:latin typeface="字魂59号-创粗黑" panose="00000500000000000000" pitchFamily="2" charset="-122"/>
                  <a:ea typeface="字魂59号-创粗黑" panose="00000500000000000000" pitchFamily="2" charset="-122"/>
                  <a:cs typeface="+mj-cs"/>
                </a:defRPr>
              </a:lvl1pPr>
            </a:lstStyle>
            <a:p>
              <a:pPr algn="ctr"/>
              <a:r>
                <a:rPr lang="zh-CN" altLang="en-US" sz="2000" dirty="0">
                  <a:solidFill>
                    <a:schemeClr val="accent1"/>
                  </a:solidFill>
                  <a:latin typeface="+mj-ea"/>
                  <a:ea typeface="+mj-ea"/>
                  <a:sym typeface="Arial" panose="020B0604020202020204" pitchFamily="34" charset="0"/>
                </a:rPr>
                <a:t>关键词标题</a:t>
              </a:r>
            </a:p>
          </p:txBody>
        </p:sp>
        <p:sp>
          <p:nvSpPr>
            <p:cNvPr id="71" name="矩形 70">
              <a:extLst>
                <a:ext uri="{FF2B5EF4-FFF2-40B4-BE49-F238E27FC236}">
                  <a16:creationId xmlns:a16="http://schemas.microsoft.com/office/drawing/2014/main" id="{4FD5C05A-364A-4FCC-A8F8-F51A2FED1149}"/>
                </a:ext>
              </a:extLst>
            </p:cNvPr>
            <p:cNvSpPr/>
            <p:nvPr/>
          </p:nvSpPr>
          <p:spPr>
            <a:xfrm>
              <a:off x="8768081" y="3927736"/>
              <a:ext cx="2270825" cy="746869"/>
            </a:xfrm>
            <a:prstGeom prst="rect">
              <a:avLst/>
            </a:prstGeom>
          </p:spPr>
          <p:txBody>
            <a:bodyPr vert="horz" lIns="91440" tIns="45720" rIns="91440" bIns="4572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500"/>
                </a:lnSpc>
                <a:spcBef>
                  <a:spcPct val="0"/>
                </a:spcBef>
              </a:pPr>
              <a:r>
                <a:rPr lang="zh-CN" altLang="en-US" sz="1400" dirty="0">
                  <a:solidFill>
                    <a:schemeClr val="tx1">
                      <a:lumMod val="85000"/>
                      <a:lumOff val="15000"/>
                    </a:schemeClr>
                  </a:solidFill>
                  <a:latin typeface="Arial" panose="020B0604020202020204" pitchFamily="34" charset="0"/>
                  <a:ea typeface="思源黑体 CN Medium" panose="020B0600000000000000" pitchFamily="34" charset="-122"/>
                  <a:cs typeface="+mj-cs"/>
                  <a:sym typeface="Arial" panose="020B0604020202020204" pitchFamily="34" charset="0"/>
                </a:rPr>
                <a:t>在这里输入你的正文阐述与标题相关的具体内容</a:t>
              </a:r>
            </a:p>
          </p:txBody>
        </p:sp>
      </p:grpSp>
      <p:grpSp>
        <p:nvGrpSpPr>
          <p:cNvPr id="72" name="组合 71">
            <a:extLst>
              <a:ext uri="{FF2B5EF4-FFF2-40B4-BE49-F238E27FC236}">
                <a16:creationId xmlns:a16="http://schemas.microsoft.com/office/drawing/2014/main" id="{5A580E45-E493-48BF-A133-CBC3E056F23C}"/>
              </a:ext>
            </a:extLst>
          </p:cNvPr>
          <p:cNvGrpSpPr/>
          <p:nvPr/>
        </p:nvGrpSpPr>
        <p:grpSpPr>
          <a:xfrm>
            <a:off x="2030644" y="2857286"/>
            <a:ext cx="452755" cy="458470"/>
            <a:chOff x="15610" y="81"/>
            <a:chExt cx="713" cy="722"/>
          </a:xfrm>
          <a:solidFill>
            <a:schemeClr val="accent1"/>
          </a:solidFill>
        </p:grpSpPr>
        <p:sp>
          <p:nvSpPr>
            <p:cNvPr id="73" name="任意多边形: 形状 72">
              <a:extLst>
                <a:ext uri="{FF2B5EF4-FFF2-40B4-BE49-F238E27FC236}">
                  <a16:creationId xmlns:a16="http://schemas.microsoft.com/office/drawing/2014/main" id="{5DA56913-B81C-412B-A1D0-E8AA1BE9D448}"/>
                </a:ext>
              </a:extLst>
            </p:cNvPr>
            <p:cNvSpPr/>
            <p:nvPr/>
          </p:nvSpPr>
          <p:spPr>
            <a:xfrm>
              <a:off x="15610" y="605"/>
              <a:ext cx="713" cy="198"/>
            </a:xfrm>
            <a:custGeom>
              <a:avLst/>
              <a:gdLst>
                <a:gd name="connsiteX0" fmla="*/ 7188 w 452974"/>
                <a:gd name="connsiteY0" fmla="*/ 6 h 125580"/>
                <a:gd name="connsiteX1" fmla="*/ 50265 w 452974"/>
                <a:gd name="connsiteY1" fmla="*/ 6 h 125580"/>
                <a:gd name="connsiteX2" fmla="*/ 57158 w 452974"/>
                <a:gd name="connsiteY2" fmla="*/ 6898 h 125580"/>
                <a:gd name="connsiteX3" fmla="*/ 57158 w 452974"/>
                <a:gd name="connsiteY3" fmla="*/ 68310 h 125580"/>
                <a:gd name="connsiteX4" fmla="*/ 395923 w 452974"/>
                <a:gd name="connsiteY4" fmla="*/ 68310 h 125580"/>
                <a:gd name="connsiteX5" fmla="*/ 395923 w 452974"/>
                <a:gd name="connsiteY5" fmla="*/ 6829 h 125580"/>
                <a:gd name="connsiteX6" fmla="*/ 402815 w 452974"/>
                <a:gd name="connsiteY6" fmla="*/ -63 h 125580"/>
                <a:gd name="connsiteX7" fmla="*/ 446031 w 452974"/>
                <a:gd name="connsiteY7" fmla="*/ -63 h 125580"/>
                <a:gd name="connsiteX8" fmla="*/ 452923 w 452974"/>
                <a:gd name="connsiteY8" fmla="*/ 6829 h 125580"/>
                <a:gd name="connsiteX9" fmla="*/ 452923 w 452974"/>
                <a:gd name="connsiteY9" fmla="*/ 118625 h 125580"/>
                <a:gd name="connsiteX10" fmla="*/ 446031 w 452974"/>
                <a:gd name="connsiteY10" fmla="*/ 125517 h 125580"/>
                <a:gd name="connsiteX11" fmla="*/ 6843 w 452974"/>
                <a:gd name="connsiteY11" fmla="*/ 125517 h 125580"/>
                <a:gd name="connsiteX12" fmla="*/ -50 w 452974"/>
                <a:gd name="connsiteY12" fmla="*/ 118625 h 125580"/>
                <a:gd name="connsiteX13" fmla="*/ -50 w 452974"/>
                <a:gd name="connsiteY13" fmla="*/ 7036 h 125580"/>
                <a:gd name="connsiteX14" fmla="*/ 6705 w 452974"/>
                <a:gd name="connsiteY14" fmla="*/ -1 h 125580"/>
                <a:gd name="connsiteX15" fmla="*/ 7188 w 452974"/>
                <a:gd name="connsiteY15" fmla="*/ 6 h 12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974" h="125580">
                  <a:moveTo>
                    <a:pt x="7188" y="6"/>
                  </a:moveTo>
                  <a:lnTo>
                    <a:pt x="50265" y="6"/>
                  </a:lnTo>
                  <a:cubicBezTo>
                    <a:pt x="54057" y="6"/>
                    <a:pt x="57158" y="3093"/>
                    <a:pt x="57158" y="6898"/>
                  </a:cubicBezTo>
                  <a:lnTo>
                    <a:pt x="57158" y="68310"/>
                  </a:lnTo>
                  <a:lnTo>
                    <a:pt x="395923" y="68310"/>
                  </a:lnTo>
                  <a:lnTo>
                    <a:pt x="395923" y="6829"/>
                  </a:lnTo>
                  <a:cubicBezTo>
                    <a:pt x="395923" y="3024"/>
                    <a:pt x="399024" y="-63"/>
                    <a:pt x="402815" y="-63"/>
                  </a:cubicBezTo>
                  <a:lnTo>
                    <a:pt x="446031" y="-63"/>
                  </a:lnTo>
                  <a:cubicBezTo>
                    <a:pt x="449821" y="-63"/>
                    <a:pt x="452923" y="3024"/>
                    <a:pt x="452923" y="6829"/>
                  </a:cubicBezTo>
                  <a:lnTo>
                    <a:pt x="452923" y="118625"/>
                  </a:lnTo>
                  <a:cubicBezTo>
                    <a:pt x="452923" y="122430"/>
                    <a:pt x="449821" y="125517"/>
                    <a:pt x="446031" y="125517"/>
                  </a:cubicBezTo>
                  <a:lnTo>
                    <a:pt x="6843" y="125517"/>
                  </a:lnTo>
                  <a:cubicBezTo>
                    <a:pt x="3052" y="125517"/>
                    <a:pt x="-50" y="122430"/>
                    <a:pt x="-50" y="118625"/>
                  </a:cubicBezTo>
                  <a:lnTo>
                    <a:pt x="-50" y="7036"/>
                  </a:lnTo>
                  <a:cubicBezTo>
                    <a:pt x="-119" y="3231"/>
                    <a:pt x="2914" y="81"/>
                    <a:pt x="6705" y="-1"/>
                  </a:cubicBezTo>
                  <a:cubicBezTo>
                    <a:pt x="6843" y="-8"/>
                    <a:pt x="7050" y="-1"/>
                    <a:pt x="7188" y="6"/>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任意多边形: 形状 73">
              <a:extLst>
                <a:ext uri="{FF2B5EF4-FFF2-40B4-BE49-F238E27FC236}">
                  <a16:creationId xmlns:a16="http://schemas.microsoft.com/office/drawing/2014/main" id="{B2BDC8BD-5C50-45FE-886B-B7682B2C092F}"/>
                </a:ext>
              </a:extLst>
            </p:cNvPr>
            <p:cNvSpPr/>
            <p:nvPr/>
          </p:nvSpPr>
          <p:spPr>
            <a:xfrm>
              <a:off x="15848" y="557"/>
              <a:ext cx="239" cy="84"/>
            </a:xfrm>
            <a:custGeom>
              <a:avLst/>
              <a:gdLst>
                <a:gd name="connsiteX0" fmla="*/ 143777 w 151978"/>
                <a:gd name="connsiteY0" fmla="*/ 0 h 53209"/>
                <a:gd name="connsiteX1" fmla="*/ 151978 w 151978"/>
                <a:gd name="connsiteY1" fmla="*/ 0 h 53209"/>
                <a:gd name="connsiteX2" fmla="*/ 151978 w 151978"/>
                <a:gd name="connsiteY2" fmla="*/ 53210 h 53209"/>
                <a:gd name="connsiteX3" fmla="*/ 143777 w 151978"/>
                <a:gd name="connsiteY3" fmla="*/ 53210 h 53209"/>
                <a:gd name="connsiteX4" fmla="*/ 8201 w 151978"/>
                <a:gd name="connsiteY4" fmla="*/ 53210 h 53209"/>
                <a:gd name="connsiteX5" fmla="*/ 0 w 151978"/>
                <a:gd name="connsiteY5" fmla="*/ 53210 h 53209"/>
                <a:gd name="connsiteX6" fmla="*/ 0 w 151978"/>
                <a:gd name="connsiteY6" fmla="*/ 0 h 53209"/>
                <a:gd name="connsiteX7" fmla="*/ 8201 w 151978"/>
                <a:gd name="connsiteY7" fmla="*/ 0 h 5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978" h="53209">
                  <a:moveTo>
                    <a:pt x="143777" y="0"/>
                  </a:moveTo>
                  <a:cubicBezTo>
                    <a:pt x="148306" y="0"/>
                    <a:pt x="151978" y="0"/>
                    <a:pt x="151978" y="0"/>
                  </a:cubicBezTo>
                  <a:lnTo>
                    <a:pt x="151978" y="53210"/>
                  </a:lnTo>
                  <a:cubicBezTo>
                    <a:pt x="151978" y="53210"/>
                    <a:pt x="148306" y="53210"/>
                    <a:pt x="143777" y="53210"/>
                  </a:cubicBezTo>
                  <a:lnTo>
                    <a:pt x="8201" y="53210"/>
                  </a:lnTo>
                  <a:cubicBezTo>
                    <a:pt x="3672" y="53210"/>
                    <a:pt x="0" y="53210"/>
                    <a:pt x="0" y="53210"/>
                  </a:cubicBezTo>
                  <a:lnTo>
                    <a:pt x="0" y="0"/>
                  </a:lnTo>
                  <a:cubicBezTo>
                    <a:pt x="0" y="0"/>
                    <a:pt x="3672" y="0"/>
                    <a:pt x="8201" y="0"/>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任意多边形: 形状 74">
              <a:extLst>
                <a:ext uri="{FF2B5EF4-FFF2-40B4-BE49-F238E27FC236}">
                  <a16:creationId xmlns:a16="http://schemas.microsoft.com/office/drawing/2014/main" id="{CDEAB874-5D4A-4AE7-A165-B506E0466F42}"/>
                </a:ext>
              </a:extLst>
            </p:cNvPr>
            <p:cNvSpPr/>
            <p:nvPr/>
          </p:nvSpPr>
          <p:spPr>
            <a:xfrm>
              <a:off x="15695" y="81"/>
              <a:ext cx="546" cy="455"/>
            </a:xfrm>
            <a:custGeom>
              <a:avLst/>
              <a:gdLst>
                <a:gd name="connsiteX0" fmla="*/ 80559 w 346603"/>
                <a:gd name="connsiteY0" fmla="*/ 97500 h 288897"/>
                <a:gd name="connsiteX1" fmla="*/ 159064 w 346603"/>
                <a:gd name="connsiteY1" fmla="*/ 5485 h 288897"/>
                <a:gd name="connsiteX2" fmla="*/ 187254 w 346603"/>
                <a:gd name="connsiteY2" fmla="*/ 5485 h 288897"/>
                <a:gd name="connsiteX3" fmla="*/ 265829 w 346603"/>
                <a:gd name="connsiteY3" fmla="*/ 97500 h 288897"/>
                <a:gd name="connsiteX4" fmla="*/ 344333 w 346603"/>
                <a:gd name="connsiteY4" fmla="*/ 189583 h 288897"/>
                <a:gd name="connsiteX5" fmla="*/ 330548 w 346603"/>
                <a:gd name="connsiteY5" fmla="*/ 206125 h 288897"/>
                <a:gd name="connsiteX6" fmla="*/ 247838 w 346603"/>
                <a:gd name="connsiteY6" fmla="*/ 206125 h 288897"/>
                <a:gd name="connsiteX7" fmla="*/ 247838 w 346603"/>
                <a:gd name="connsiteY7" fmla="*/ 281942 h 288897"/>
                <a:gd name="connsiteX8" fmla="*/ 240946 w 346603"/>
                <a:gd name="connsiteY8" fmla="*/ 288835 h 288897"/>
                <a:gd name="connsiteX9" fmla="*/ 103097 w 346603"/>
                <a:gd name="connsiteY9" fmla="*/ 288835 h 288897"/>
                <a:gd name="connsiteX10" fmla="*/ 96204 w 346603"/>
                <a:gd name="connsiteY10" fmla="*/ 281942 h 288897"/>
                <a:gd name="connsiteX11" fmla="*/ 96204 w 346603"/>
                <a:gd name="connsiteY11" fmla="*/ 206125 h 288897"/>
                <a:gd name="connsiteX12" fmla="*/ 16252 w 346603"/>
                <a:gd name="connsiteY12" fmla="*/ 206125 h 288897"/>
                <a:gd name="connsiteX13" fmla="*/ 2467 w 346603"/>
                <a:gd name="connsiteY13" fmla="*/ 189583 h 28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603" h="288897">
                  <a:moveTo>
                    <a:pt x="80559" y="97500"/>
                  </a:moveTo>
                  <a:lnTo>
                    <a:pt x="159064" y="5485"/>
                  </a:lnTo>
                  <a:cubicBezTo>
                    <a:pt x="166990" y="-1913"/>
                    <a:pt x="179328" y="-1913"/>
                    <a:pt x="187254" y="5485"/>
                  </a:cubicBezTo>
                  <a:lnTo>
                    <a:pt x="265829" y="97500"/>
                  </a:lnTo>
                  <a:lnTo>
                    <a:pt x="344333" y="189583"/>
                  </a:lnTo>
                  <a:cubicBezTo>
                    <a:pt x="350605" y="196889"/>
                    <a:pt x="342817" y="206125"/>
                    <a:pt x="330548" y="206125"/>
                  </a:cubicBezTo>
                  <a:lnTo>
                    <a:pt x="247838" y="206125"/>
                  </a:lnTo>
                  <a:lnTo>
                    <a:pt x="247838" y="281942"/>
                  </a:lnTo>
                  <a:cubicBezTo>
                    <a:pt x="247838" y="285747"/>
                    <a:pt x="244737" y="288835"/>
                    <a:pt x="240946" y="288835"/>
                  </a:cubicBezTo>
                  <a:lnTo>
                    <a:pt x="103097" y="288835"/>
                  </a:lnTo>
                  <a:cubicBezTo>
                    <a:pt x="99306" y="288835"/>
                    <a:pt x="96204" y="285747"/>
                    <a:pt x="96204" y="281942"/>
                  </a:cubicBezTo>
                  <a:lnTo>
                    <a:pt x="96204" y="206125"/>
                  </a:lnTo>
                  <a:lnTo>
                    <a:pt x="16252" y="206125"/>
                  </a:lnTo>
                  <a:cubicBezTo>
                    <a:pt x="3708" y="206125"/>
                    <a:pt x="-4425" y="196889"/>
                    <a:pt x="2467" y="18958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76" name="任意多边形: 形状 75">
            <a:extLst>
              <a:ext uri="{FF2B5EF4-FFF2-40B4-BE49-F238E27FC236}">
                <a16:creationId xmlns:a16="http://schemas.microsoft.com/office/drawing/2014/main" id="{43B5CF8A-2804-432D-8CD0-6871AED9CD66}"/>
              </a:ext>
            </a:extLst>
          </p:cNvPr>
          <p:cNvSpPr/>
          <p:nvPr/>
        </p:nvSpPr>
        <p:spPr>
          <a:xfrm>
            <a:off x="4532362" y="2900914"/>
            <a:ext cx="487758" cy="427501"/>
          </a:xfrm>
          <a:custGeom>
            <a:avLst/>
            <a:gdLst>
              <a:gd name="connsiteX0" fmla="*/ 403341 w 487758"/>
              <a:gd name="connsiteY0" fmla="*/ 427231 h 427501"/>
              <a:gd name="connsiteX1" fmla="*/ 419125 w 487758"/>
              <a:gd name="connsiteY1" fmla="*/ 411448 h 427501"/>
              <a:gd name="connsiteX2" fmla="*/ 419125 w 487758"/>
              <a:gd name="connsiteY2" fmla="*/ 242582 h 427501"/>
              <a:gd name="connsiteX3" fmla="*/ 460480 w 487758"/>
              <a:gd name="connsiteY3" fmla="*/ 242582 h 427501"/>
              <a:gd name="connsiteX4" fmla="*/ 487705 w 487758"/>
              <a:gd name="connsiteY4" fmla="*/ 214675 h 427501"/>
              <a:gd name="connsiteX5" fmla="*/ 477642 w 487758"/>
              <a:gd name="connsiteY5" fmla="*/ 193715 h 427501"/>
              <a:gd name="connsiteX6" fmla="*/ 423949 w 487758"/>
              <a:gd name="connsiteY6" fmla="*/ 147191 h 427501"/>
              <a:gd name="connsiteX7" fmla="*/ 423949 w 487758"/>
              <a:gd name="connsiteY7" fmla="*/ 69719 h 427501"/>
              <a:gd name="connsiteX8" fmla="*/ 407614 w 487758"/>
              <a:gd name="connsiteY8" fmla="*/ 53315 h 427501"/>
              <a:gd name="connsiteX9" fmla="*/ 373634 w 487758"/>
              <a:gd name="connsiteY9" fmla="*/ 53315 h 427501"/>
              <a:gd name="connsiteX10" fmla="*/ 357230 w 487758"/>
              <a:gd name="connsiteY10" fmla="*/ 69719 h 427501"/>
              <a:gd name="connsiteX11" fmla="*/ 357230 w 487758"/>
              <a:gd name="connsiteY11" fmla="*/ 89294 h 427501"/>
              <a:gd name="connsiteX12" fmla="*/ 261838 w 487758"/>
              <a:gd name="connsiteY12" fmla="*/ 6584 h 427501"/>
              <a:gd name="connsiteX13" fmla="*/ 225929 w 487758"/>
              <a:gd name="connsiteY13" fmla="*/ 6584 h 427501"/>
              <a:gd name="connsiteX14" fmla="*/ 9298 w 487758"/>
              <a:gd name="connsiteY14" fmla="*/ 194542 h 427501"/>
              <a:gd name="connsiteX15" fmla="*/ 6886 w 487758"/>
              <a:gd name="connsiteY15" fmla="*/ 233457 h 427501"/>
              <a:gd name="connsiteX16" fmla="*/ 27288 w 487758"/>
              <a:gd name="connsiteY16" fmla="*/ 242789 h 427501"/>
              <a:gd name="connsiteX17" fmla="*/ 68642 w 487758"/>
              <a:gd name="connsiteY17" fmla="*/ 242789 h 427501"/>
              <a:gd name="connsiteX18" fmla="*/ 68642 w 487758"/>
              <a:gd name="connsiteY18" fmla="*/ 411654 h 427501"/>
              <a:gd name="connsiteX19" fmla="*/ 84289 w 487758"/>
              <a:gd name="connsiteY19" fmla="*/ 427438 h 427501"/>
              <a:gd name="connsiteX20" fmla="*/ 84426 w 487758"/>
              <a:gd name="connsiteY20" fmla="*/ 427438 h 427501"/>
              <a:gd name="connsiteX21" fmla="*/ 177751 w 487758"/>
              <a:gd name="connsiteY21" fmla="*/ 427438 h 427501"/>
              <a:gd name="connsiteX22" fmla="*/ 177751 w 487758"/>
              <a:gd name="connsiteY22" fmla="*/ 304477 h 427501"/>
              <a:gd name="connsiteX23" fmla="*/ 209111 w 487758"/>
              <a:gd name="connsiteY23" fmla="*/ 273047 h 427501"/>
              <a:gd name="connsiteX24" fmla="*/ 278036 w 487758"/>
              <a:gd name="connsiteY24" fmla="*/ 273047 h 427501"/>
              <a:gd name="connsiteX25" fmla="*/ 309466 w 487758"/>
              <a:gd name="connsiteY25" fmla="*/ 304477 h 427501"/>
              <a:gd name="connsiteX26" fmla="*/ 309466 w 487758"/>
              <a:gd name="connsiteY26" fmla="*/ 427231 h 42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7758" h="427501">
                <a:moveTo>
                  <a:pt x="403341" y="427231"/>
                </a:moveTo>
                <a:cubicBezTo>
                  <a:pt x="412025" y="427231"/>
                  <a:pt x="419125" y="420166"/>
                  <a:pt x="419125" y="411448"/>
                </a:cubicBezTo>
                <a:lnTo>
                  <a:pt x="419125" y="242582"/>
                </a:lnTo>
                <a:lnTo>
                  <a:pt x="460480" y="242582"/>
                </a:lnTo>
                <a:cubicBezTo>
                  <a:pt x="475712" y="242396"/>
                  <a:pt x="487912" y="229900"/>
                  <a:pt x="487705" y="214675"/>
                </a:cubicBezTo>
                <a:cubicBezTo>
                  <a:pt x="487636" y="206542"/>
                  <a:pt x="483913" y="198877"/>
                  <a:pt x="477642" y="193715"/>
                </a:cubicBezTo>
                <a:lnTo>
                  <a:pt x="423949" y="147191"/>
                </a:lnTo>
                <a:lnTo>
                  <a:pt x="423949" y="69719"/>
                </a:lnTo>
                <a:cubicBezTo>
                  <a:pt x="423949" y="60683"/>
                  <a:pt x="416643" y="53350"/>
                  <a:pt x="407614" y="53315"/>
                </a:cubicBezTo>
                <a:lnTo>
                  <a:pt x="373634" y="53315"/>
                </a:lnTo>
                <a:cubicBezTo>
                  <a:pt x="364605" y="53350"/>
                  <a:pt x="357299" y="60676"/>
                  <a:pt x="357230" y="69719"/>
                </a:cubicBezTo>
                <a:lnTo>
                  <a:pt x="357230" y="89294"/>
                </a:lnTo>
                <a:lnTo>
                  <a:pt x="261838" y="6584"/>
                </a:lnTo>
                <a:cubicBezTo>
                  <a:pt x="251500" y="-2279"/>
                  <a:pt x="236268" y="-2279"/>
                  <a:pt x="225929" y="6584"/>
                </a:cubicBezTo>
                <a:lnTo>
                  <a:pt x="9298" y="194542"/>
                </a:lnTo>
                <a:cubicBezTo>
                  <a:pt x="-2142" y="204612"/>
                  <a:pt x="-3245" y="222036"/>
                  <a:pt x="6886" y="233457"/>
                </a:cubicBezTo>
                <a:cubicBezTo>
                  <a:pt x="12056" y="239329"/>
                  <a:pt x="19431" y="242720"/>
                  <a:pt x="27288" y="242789"/>
                </a:cubicBezTo>
                <a:lnTo>
                  <a:pt x="68642" y="242789"/>
                </a:lnTo>
                <a:lnTo>
                  <a:pt x="68642" y="411654"/>
                </a:lnTo>
                <a:cubicBezTo>
                  <a:pt x="68573" y="420332"/>
                  <a:pt x="75604" y="427397"/>
                  <a:pt x="84289" y="427438"/>
                </a:cubicBezTo>
                <a:cubicBezTo>
                  <a:pt x="84358" y="427438"/>
                  <a:pt x="84358" y="427438"/>
                  <a:pt x="84426" y="427438"/>
                </a:cubicBezTo>
                <a:lnTo>
                  <a:pt x="177751" y="427438"/>
                </a:lnTo>
                <a:lnTo>
                  <a:pt x="177751" y="304477"/>
                </a:lnTo>
                <a:cubicBezTo>
                  <a:pt x="177751" y="287142"/>
                  <a:pt x="191811" y="273088"/>
                  <a:pt x="209111" y="273047"/>
                </a:cubicBezTo>
                <a:lnTo>
                  <a:pt x="278036" y="273047"/>
                </a:lnTo>
                <a:cubicBezTo>
                  <a:pt x="295405" y="273047"/>
                  <a:pt x="309466" y="287121"/>
                  <a:pt x="309466" y="304477"/>
                </a:cubicBezTo>
                <a:lnTo>
                  <a:pt x="309466" y="427231"/>
                </a:lnTo>
                <a:close/>
              </a:path>
            </a:pathLst>
          </a:custGeom>
          <a:solidFill>
            <a:schemeClr val="accent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任意多边形: 形状 76">
            <a:extLst>
              <a:ext uri="{FF2B5EF4-FFF2-40B4-BE49-F238E27FC236}">
                <a16:creationId xmlns:a16="http://schemas.microsoft.com/office/drawing/2014/main" id="{F73B74BF-1765-429E-B76F-AFF91AAE5362}"/>
              </a:ext>
            </a:extLst>
          </p:cNvPr>
          <p:cNvSpPr/>
          <p:nvPr/>
        </p:nvSpPr>
        <p:spPr>
          <a:xfrm>
            <a:off x="7120525" y="2948291"/>
            <a:ext cx="541748" cy="362130"/>
          </a:xfrm>
          <a:custGeom>
            <a:avLst/>
            <a:gdLst>
              <a:gd name="connsiteX0" fmla="*/ 501789 w 541748"/>
              <a:gd name="connsiteY0" fmla="*/ 1453 h 362130"/>
              <a:gd name="connsiteX1" fmla="*/ 41028 w 541748"/>
              <a:gd name="connsiteY1" fmla="*/ -63 h 362130"/>
              <a:gd name="connsiteX2" fmla="*/ 845 w 541748"/>
              <a:gd name="connsiteY2" fmla="*/ 39845 h 362130"/>
              <a:gd name="connsiteX3" fmla="*/ 845 w 541748"/>
              <a:gd name="connsiteY3" fmla="*/ 39845 h 362130"/>
              <a:gd name="connsiteX4" fmla="*/ -51 w 541748"/>
              <a:gd name="connsiteY4" fmla="*/ 320368 h 362130"/>
              <a:gd name="connsiteX5" fmla="*/ 39857 w 541748"/>
              <a:gd name="connsiteY5" fmla="*/ 360551 h 362130"/>
              <a:gd name="connsiteX6" fmla="*/ 39857 w 541748"/>
              <a:gd name="connsiteY6" fmla="*/ 360551 h 362130"/>
              <a:gd name="connsiteX7" fmla="*/ 500618 w 541748"/>
              <a:gd name="connsiteY7" fmla="*/ 362067 h 362130"/>
              <a:gd name="connsiteX8" fmla="*/ 540801 w 541748"/>
              <a:gd name="connsiteY8" fmla="*/ 322091 h 362130"/>
              <a:gd name="connsiteX9" fmla="*/ 541697 w 541748"/>
              <a:gd name="connsiteY9" fmla="*/ 41636 h 362130"/>
              <a:gd name="connsiteX10" fmla="*/ 501789 w 541748"/>
              <a:gd name="connsiteY10" fmla="*/ 1453 h 362130"/>
              <a:gd name="connsiteX11" fmla="*/ 501789 w 541748"/>
              <a:gd name="connsiteY11" fmla="*/ 1453 h 362130"/>
              <a:gd name="connsiteX12" fmla="*/ 73354 w 541748"/>
              <a:gd name="connsiteY12" fmla="*/ 220013 h 362130"/>
              <a:gd name="connsiteX13" fmla="*/ 223541 w 541748"/>
              <a:gd name="connsiteY13" fmla="*/ 220013 h 362130"/>
              <a:gd name="connsiteX14" fmla="*/ 223541 w 541748"/>
              <a:gd name="connsiteY14" fmla="*/ 231317 h 362130"/>
              <a:gd name="connsiteX15" fmla="*/ 73423 w 541748"/>
              <a:gd name="connsiteY15" fmla="*/ 231317 h 362130"/>
              <a:gd name="connsiteX16" fmla="*/ 73354 w 541748"/>
              <a:gd name="connsiteY16" fmla="*/ 273568 h 362130"/>
              <a:gd name="connsiteX17" fmla="*/ 73354 w 541748"/>
              <a:gd name="connsiteY17" fmla="*/ 262264 h 362130"/>
              <a:gd name="connsiteX18" fmla="*/ 373590 w 541748"/>
              <a:gd name="connsiteY18" fmla="*/ 262264 h 362130"/>
              <a:gd name="connsiteX19" fmla="*/ 373590 w 541748"/>
              <a:gd name="connsiteY19" fmla="*/ 273568 h 362130"/>
              <a:gd name="connsiteX20" fmla="*/ 371453 w 541748"/>
              <a:gd name="connsiteY20" fmla="*/ 194511 h 362130"/>
              <a:gd name="connsiteX21" fmla="*/ 371453 w 541748"/>
              <a:gd name="connsiteY21" fmla="*/ 54250 h 362130"/>
              <a:gd name="connsiteX22" fmla="*/ 483456 w 541748"/>
              <a:gd name="connsiteY22" fmla="*/ 54250 h 362130"/>
              <a:gd name="connsiteX23" fmla="*/ 483456 w 541748"/>
              <a:gd name="connsiteY23" fmla="*/ 194511 h 36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1748" h="362130">
                <a:moveTo>
                  <a:pt x="501789" y="1453"/>
                </a:moveTo>
                <a:lnTo>
                  <a:pt x="41028" y="-63"/>
                </a:lnTo>
                <a:cubicBezTo>
                  <a:pt x="18911" y="-139"/>
                  <a:pt x="921" y="17726"/>
                  <a:pt x="845" y="39845"/>
                </a:cubicBezTo>
                <a:cubicBezTo>
                  <a:pt x="845" y="39845"/>
                  <a:pt x="845" y="39845"/>
                  <a:pt x="845" y="39845"/>
                </a:cubicBezTo>
                <a:lnTo>
                  <a:pt x="-51" y="320368"/>
                </a:lnTo>
                <a:cubicBezTo>
                  <a:pt x="-126" y="342492"/>
                  <a:pt x="17739" y="360482"/>
                  <a:pt x="39857" y="360551"/>
                </a:cubicBezTo>
                <a:cubicBezTo>
                  <a:pt x="39857" y="360551"/>
                  <a:pt x="39857" y="360551"/>
                  <a:pt x="39857" y="360551"/>
                </a:cubicBezTo>
                <a:lnTo>
                  <a:pt x="500618" y="362067"/>
                </a:lnTo>
                <a:cubicBezTo>
                  <a:pt x="522743" y="362136"/>
                  <a:pt x="540725" y="344216"/>
                  <a:pt x="540801" y="322091"/>
                </a:cubicBezTo>
                <a:lnTo>
                  <a:pt x="541697" y="41636"/>
                </a:lnTo>
                <a:cubicBezTo>
                  <a:pt x="541773" y="19518"/>
                  <a:pt x="523907" y="1529"/>
                  <a:pt x="501789" y="1453"/>
                </a:cubicBezTo>
                <a:cubicBezTo>
                  <a:pt x="501789" y="1453"/>
                  <a:pt x="501789" y="1453"/>
                  <a:pt x="501789" y="1453"/>
                </a:cubicBezTo>
                <a:close/>
                <a:moveTo>
                  <a:pt x="73354" y="220013"/>
                </a:moveTo>
                <a:lnTo>
                  <a:pt x="223541" y="220013"/>
                </a:lnTo>
                <a:lnTo>
                  <a:pt x="223541" y="231317"/>
                </a:lnTo>
                <a:lnTo>
                  <a:pt x="73423" y="231317"/>
                </a:lnTo>
                <a:close/>
                <a:moveTo>
                  <a:pt x="73354" y="273568"/>
                </a:moveTo>
                <a:lnTo>
                  <a:pt x="73354" y="262264"/>
                </a:lnTo>
                <a:lnTo>
                  <a:pt x="373590" y="262264"/>
                </a:lnTo>
                <a:lnTo>
                  <a:pt x="373590" y="273568"/>
                </a:lnTo>
                <a:close/>
                <a:moveTo>
                  <a:pt x="371453" y="194511"/>
                </a:moveTo>
                <a:lnTo>
                  <a:pt x="371453" y="54250"/>
                </a:lnTo>
                <a:lnTo>
                  <a:pt x="483456" y="54250"/>
                </a:lnTo>
                <a:lnTo>
                  <a:pt x="483456" y="194511"/>
                </a:lnTo>
                <a:close/>
              </a:path>
            </a:pathLst>
          </a:custGeom>
          <a:solidFill>
            <a:schemeClr val="accent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Tree>
    <p:extLst>
      <p:ext uri="{BB962C8B-B14F-4D97-AF65-F5344CB8AC3E}">
        <p14:creationId xmlns:p14="http://schemas.microsoft.com/office/powerpoint/2010/main" val="38846175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直接连接符 29">
            <a:extLst>
              <a:ext uri="{FF2B5EF4-FFF2-40B4-BE49-F238E27FC236}">
                <a16:creationId xmlns:a16="http://schemas.microsoft.com/office/drawing/2014/main" id="{A7FADC33-B08F-42EF-813E-8D3767F06EA3}"/>
              </a:ext>
            </a:extLst>
          </p:cNvPr>
          <p:cNvCxnSpPr>
            <a:cxnSpLocks/>
          </p:cNvCxnSpPr>
          <p:nvPr/>
        </p:nvCxnSpPr>
        <p:spPr>
          <a:xfrm>
            <a:off x="1028700" y="3581400"/>
            <a:ext cx="10115550" cy="0"/>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pic>
        <p:nvPicPr>
          <p:cNvPr id="62" name="图片 61">
            <a:extLst>
              <a:ext uri="{FF2B5EF4-FFF2-40B4-BE49-F238E27FC236}">
                <a16:creationId xmlns:a16="http://schemas.microsoft.com/office/drawing/2014/main" id="{248C5F36-B2B8-4CB8-9D9A-FBE8A63ED669}"/>
              </a:ext>
            </a:extLst>
          </p:cNvPr>
          <p:cNvPicPr>
            <a:picLocks noChangeAspect="1"/>
          </p:cNvPicPr>
          <p:nvPr/>
        </p:nvPicPr>
        <p:blipFill>
          <a:blip r:embed="rId3">
            <a:extLst>
              <a:ext uri="{28A0092B-C50C-407E-A947-70E740481C1C}">
                <a14:useLocalDpi xmlns:a14="http://schemas.microsoft.com/office/drawing/2010/main" val="0"/>
              </a:ext>
            </a:extLst>
          </a:blip>
          <a:srcRect l="4041" r="4041"/>
          <a:stretch/>
        </p:blipFill>
        <p:spPr>
          <a:xfrm>
            <a:off x="4812264" y="3383845"/>
            <a:ext cx="2621318" cy="2621318"/>
          </a:xfrm>
          <a:prstGeom prst="ellipse">
            <a:avLst/>
          </a:prstGeom>
        </p:spPr>
      </p:pic>
      <p:pic>
        <p:nvPicPr>
          <p:cNvPr id="5" name="图片 4">
            <a:extLst>
              <a:ext uri="{FF2B5EF4-FFF2-40B4-BE49-F238E27FC236}">
                <a16:creationId xmlns:a16="http://schemas.microsoft.com/office/drawing/2014/main" id="{6DAAB87B-881A-403A-B511-9BCDFDABF700}"/>
              </a:ext>
            </a:extLst>
          </p:cNvPr>
          <p:cNvPicPr>
            <a:picLocks noChangeAspect="1"/>
          </p:cNvPicPr>
          <p:nvPr/>
        </p:nvPicPr>
        <p:blipFill rotWithShape="1">
          <a:blip r:embed="rId4"/>
          <a:srcRect l="11543" r="22770"/>
          <a:stretch/>
        </p:blipFill>
        <p:spPr>
          <a:xfrm>
            <a:off x="4812264" y="1083093"/>
            <a:ext cx="2621318" cy="2621318"/>
          </a:xfrm>
          <a:prstGeom prst="ellipse">
            <a:avLst/>
          </a:prstGeom>
        </p:spPr>
      </p:pic>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亮点经验</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Experience</a:t>
            </a:r>
          </a:p>
        </p:txBody>
      </p:sp>
      <p:sp>
        <p:nvSpPr>
          <p:cNvPr id="33" name="íŝļiḍe">
            <a:extLst>
              <a:ext uri="{FF2B5EF4-FFF2-40B4-BE49-F238E27FC236}">
                <a16:creationId xmlns:a16="http://schemas.microsoft.com/office/drawing/2014/main" id="{F1DAA3A1-4D90-4323-99BF-E1C6ACDED095}"/>
              </a:ext>
            </a:extLst>
          </p:cNvPr>
          <p:cNvSpPr/>
          <p:nvPr/>
        </p:nvSpPr>
        <p:spPr>
          <a:xfrm>
            <a:off x="5612628" y="3061579"/>
            <a:ext cx="1020591" cy="1020591"/>
          </a:xfrm>
          <a:prstGeom prst="ellipse">
            <a:avLst/>
          </a:prstGeom>
          <a:solidFill>
            <a:schemeClr val="accent1"/>
          </a:solidFill>
          <a:ln w="19050">
            <a:solidFill>
              <a:schemeClr val="bg1"/>
            </a:solidFill>
            <a:miter lim="400000"/>
          </a:ln>
          <a:effectLst>
            <a:outerShdw blurRad="508000" dist="381000" dir="2700000" algn="tl" rotWithShape="0">
              <a:schemeClr val="bg1">
                <a:lumMod val="65000"/>
                <a:alpha val="40000"/>
              </a:schemeClr>
            </a:outerShdw>
          </a:effectLst>
        </p:spPr>
        <p:txBody>
          <a:bodyPr wrap="square" lIns="91440" tIns="45720" rIns="91440" bIns="45720" anchor="ctr">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algn="ctr"/>
            <a:endParaRPr lang="en-US" sz="2000" dirty="0">
              <a:solidFill>
                <a:schemeClr val="bg1"/>
              </a:solidFill>
              <a:latin typeface="+mj-ea"/>
              <a:ea typeface="+mj-ea"/>
              <a:sym typeface="Arial" panose="020B0604020202020204" pitchFamily="34" charset="0"/>
            </a:endParaRPr>
          </a:p>
        </p:txBody>
      </p:sp>
      <p:sp>
        <p:nvSpPr>
          <p:cNvPr id="63" name="文本框 22">
            <a:extLst>
              <a:ext uri="{FF2B5EF4-FFF2-40B4-BE49-F238E27FC236}">
                <a16:creationId xmlns:a16="http://schemas.microsoft.com/office/drawing/2014/main" id="{55C4CD70-590F-4DAA-AC20-4DE960F79FE0}"/>
              </a:ext>
            </a:extLst>
          </p:cNvPr>
          <p:cNvSpPr txBox="1"/>
          <p:nvPr/>
        </p:nvSpPr>
        <p:spPr>
          <a:xfrm>
            <a:off x="5739464" y="3440995"/>
            <a:ext cx="1184435"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000" dirty="0">
                <a:solidFill>
                  <a:schemeClr val="bg1"/>
                </a:solidFill>
                <a:latin typeface="+mj-ea"/>
                <a:ea typeface="+mj-ea"/>
              </a:rPr>
              <a:t>关键词</a:t>
            </a:r>
          </a:p>
        </p:txBody>
      </p:sp>
      <p:grpSp>
        <p:nvGrpSpPr>
          <p:cNvPr id="65" name="组合 64">
            <a:extLst>
              <a:ext uri="{FF2B5EF4-FFF2-40B4-BE49-F238E27FC236}">
                <a16:creationId xmlns:a16="http://schemas.microsoft.com/office/drawing/2014/main" id="{5B058DC6-F0E0-4777-95B2-D2177D6AF862}"/>
              </a:ext>
            </a:extLst>
          </p:cNvPr>
          <p:cNvGrpSpPr/>
          <p:nvPr/>
        </p:nvGrpSpPr>
        <p:grpSpPr>
          <a:xfrm>
            <a:off x="922640" y="2059637"/>
            <a:ext cx="2895046" cy="1005342"/>
            <a:chOff x="2025048" y="2985379"/>
            <a:chExt cx="2895046" cy="1005342"/>
          </a:xfrm>
        </p:grpSpPr>
        <p:sp>
          <p:nvSpPr>
            <p:cNvPr id="71" name="矩形 7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7BFFD57-357E-4954-845F-5DF3DB2B6CF2}"/>
                </a:ext>
              </a:extLst>
            </p:cNvPr>
            <p:cNvSpPr/>
            <p:nvPr/>
          </p:nvSpPr>
          <p:spPr>
            <a:xfrm>
              <a:off x="2756250"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72" name="矩形 7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1398478-E2DE-4E28-9817-2EA548E2A8F8}"/>
                </a:ext>
              </a:extLst>
            </p:cNvPr>
            <p:cNvSpPr/>
            <p:nvPr/>
          </p:nvSpPr>
          <p:spPr>
            <a:xfrm>
              <a:off x="2025048" y="3356188"/>
              <a:ext cx="2895046"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66" name="组合 65">
            <a:extLst>
              <a:ext uri="{FF2B5EF4-FFF2-40B4-BE49-F238E27FC236}">
                <a16:creationId xmlns:a16="http://schemas.microsoft.com/office/drawing/2014/main" id="{C0D0EDBA-F6CF-4465-80A1-9F87C5ECBBEC}"/>
              </a:ext>
            </a:extLst>
          </p:cNvPr>
          <p:cNvGrpSpPr/>
          <p:nvPr/>
        </p:nvGrpSpPr>
        <p:grpSpPr>
          <a:xfrm>
            <a:off x="3888843" y="2245939"/>
            <a:ext cx="632739" cy="632739"/>
            <a:chOff x="1568557" y="4699214"/>
            <a:chExt cx="882435" cy="882435"/>
          </a:xfrm>
        </p:grpSpPr>
        <p:sp>
          <p:nvSpPr>
            <p:cNvPr id="67" name="椭圆 66">
              <a:extLst>
                <a:ext uri="{FF2B5EF4-FFF2-40B4-BE49-F238E27FC236}">
                  <a16:creationId xmlns:a16="http://schemas.microsoft.com/office/drawing/2014/main" id="{6C638540-DA56-45C0-BB7C-933AE5D6283B}"/>
                </a:ext>
              </a:extLst>
            </p:cNvPr>
            <p:cNvSpPr/>
            <p:nvPr/>
          </p:nvSpPr>
          <p:spPr>
            <a:xfrm>
              <a:off x="1568557" y="4699214"/>
              <a:ext cx="882435" cy="882435"/>
            </a:xfrm>
            <a:prstGeom prst="ellipse">
              <a:avLst/>
            </a:prstGeom>
            <a:solidFill>
              <a:schemeClr val="accent1"/>
            </a:solidFill>
            <a:ln>
              <a:noFill/>
            </a:ln>
            <a:effectLst>
              <a:outerShdw blurRad="101600" sx="102000" sy="102000" algn="ctr" rotWithShape="0">
                <a:schemeClr val="accent1">
                  <a:lumMod val="75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8" name="组合 67">
              <a:extLst>
                <a:ext uri="{FF2B5EF4-FFF2-40B4-BE49-F238E27FC236}">
                  <a16:creationId xmlns:a16="http://schemas.microsoft.com/office/drawing/2014/main" id="{03205A47-A065-4981-A983-D3B4BF70FCAA}"/>
                </a:ext>
              </a:extLst>
            </p:cNvPr>
            <p:cNvGrpSpPr/>
            <p:nvPr/>
          </p:nvGrpSpPr>
          <p:grpSpPr>
            <a:xfrm>
              <a:off x="1834832" y="4913489"/>
              <a:ext cx="346394" cy="434835"/>
              <a:chOff x="14241" y="8383"/>
              <a:chExt cx="611" cy="767"/>
            </a:xfrm>
            <a:solidFill>
              <a:schemeClr val="bg1"/>
            </a:solidFill>
          </p:grpSpPr>
          <p:sp>
            <p:nvSpPr>
              <p:cNvPr id="69" name="任意多边形: 形状 68">
                <a:extLst>
                  <a:ext uri="{FF2B5EF4-FFF2-40B4-BE49-F238E27FC236}">
                    <a16:creationId xmlns:a16="http://schemas.microsoft.com/office/drawing/2014/main" id="{86B80774-62B3-42E6-81D0-7C81086120CF}"/>
                  </a:ext>
                </a:extLst>
              </p:cNvPr>
              <p:cNvSpPr/>
              <p:nvPr/>
            </p:nvSpPr>
            <p:spPr>
              <a:xfrm>
                <a:off x="14241" y="8792"/>
                <a:ext cx="611" cy="358"/>
              </a:xfrm>
              <a:custGeom>
                <a:avLst/>
                <a:gdLst>
                  <a:gd name="connsiteX0" fmla="*/ 302460 w 388183"/>
                  <a:gd name="connsiteY0" fmla="*/ 695 h 227520"/>
                  <a:gd name="connsiteX1" fmla="*/ 298600 w 388183"/>
                  <a:gd name="connsiteY1" fmla="*/ 4141 h 227520"/>
                  <a:gd name="connsiteX2" fmla="*/ 294533 w 388183"/>
                  <a:gd name="connsiteY2" fmla="*/ 7450 h 227520"/>
                  <a:gd name="connsiteX3" fmla="*/ 285849 w 388183"/>
                  <a:gd name="connsiteY3" fmla="*/ 13929 h 227520"/>
                  <a:gd name="connsiteX4" fmla="*/ 224713 w 388183"/>
                  <a:gd name="connsiteY4" fmla="*/ 139578 h 227520"/>
                  <a:gd name="connsiteX5" fmla="*/ 212513 w 388183"/>
                  <a:gd name="connsiteY5" fmla="*/ 67207 h 227520"/>
                  <a:gd name="connsiteX6" fmla="*/ 230640 w 388183"/>
                  <a:gd name="connsiteY6" fmla="*/ 38190 h 227520"/>
                  <a:gd name="connsiteX7" fmla="*/ 223748 w 388183"/>
                  <a:gd name="connsiteY7" fmla="*/ 39500 h 227520"/>
                  <a:gd name="connsiteX8" fmla="*/ 206379 w 388183"/>
                  <a:gd name="connsiteY8" fmla="*/ 41567 h 227520"/>
                  <a:gd name="connsiteX9" fmla="*/ 196592 w 388183"/>
                  <a:gd name="connsiteY9" fmla="*/ 41912 h 227520"/>
                  <a:gd name="connsiteX10" fmla="*/ 160130 w 388183"/>
                  <a:gd name="connsiteY10" fmla="*/ 37570 h 227520"/>
                  <a:gd name="connsiteX11" fmla="*/ 178534 w 388183"/>
                  <a:gd name="connsiteY11" fmla="*/ 67276 h 227520"/>
                  <a:gd name="connsiteX12" fmla="*/ 167023 w 388183"/>
                  <a:gd name="connsiteY12" fmla="*/ 140888 h 227520"/>
                  <a:gd name="connsiteX13" fmla="*/ 99821 w 388183"/>
                  <a:gd name="connsiteY13" fmla="*/ 7794 h 227520"/>
                  <a:gd name="connsiteX14" fmla="*/ 90792 w 388183"/>
                  <a:gd name="connsiteY14" fmla="*/ -63 h 227520"/>
                  <a:gd name="connsiteX15" fmla="*/ 89552 w 388183"/>
                  <a:gd name="connsiteY15" fmla="*/ 1040 h 227520"/>
                  <a:gd name="connsiteX16" fmla="*/ -50 w 388183"/>
                  <a:gd name="connsiteY16" fmla="*/ 222564 h 227520"/>
                  <a:gd name="connsiteX17" fmla="*/ -50 w 388183"/>
                  <a:gd name="connsiteY17" fmla="*/ 227457 h 227520"/>
                  <a:gd name="connsiteX18" fmla="*/ 388133 w 388183"/>
                  <a:gd name="connsiteY18" fmla="*/ 227457 h 227520"/>
                  <a:gd name="connsiteX19" fmla="*/ 388133 w 388183"/>
                  <a:gd name="connsiteY19" fmla="*/ 222288 h 227520"/>
                  <a:gd name="connsiteX20" fmla="*/ 302460 w 388183"/>
                  <a:gd name="connsiteY20" fmla="*/ 695 h 2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8183" h="227520">
                    <a:moveTo>
                      <a:pt x="302460" y="695"/>
                    </a:moveTo>
                    <a:lnTo>
                      <a:pt x="298600" y="4141"/>
                    </a:lnTo>
                    <a:lnTo>
                      <a:pt x="294533" y="7450"/>
                    </a:lnTo>
                    <a:cubicBezTo>
                      <a:pt x="291707" y="9724"/>
                      <a:pt x="288813" y="11861"/>
                      <a:pt x="285849" y="13929"/>
                    </a:cubicBezTo>
                    <a:lnTo>
                      <a:pt x="224713" y="139578"/>
                    </a:lnTo>
                    <a:lnTo>
                      <a:pt x="212513" y="67207"/>
                    </a:lnTo>
                    <a:lnTo>
                      <a:pt x="230640" y="38190"/>
                    </a:lnTo>
                    <a:lnTo>
                      <a:pt x="223748" y="39500"/>
                    </a:lnTo>
                    <a:cubicBezTo>
                      <a:pt x="218027" y="40499"/>
                      <a:pt x="212169" y="41195"/>
                      <a:pt x="206379" y="41567"/>
                    </a:cubicBezTo>
                    <a:cubicBezTo>
                      <a:pt x="203139" y="41567"/>
                      <a:pt x="199900" y="41912"/>
                      <a:pt x="196592" y="41912"/>
                    </a:cubicBezTo>
                    <a:cubicBezTo>
                      <a:pt x="184323" y="41877"/>
                      <a:pt x="172054" y="40423"/>
                      <a:pt x="160130" y="37570"/>
                    </a:cubicBezTo>
                    <a:lnTo>
                      <a:pt x="178534" y="67276"/>
                    </a:lnTo>
                    <a:lnTo>
                      <a:pt x="167023" y="140888"/>
                    </a:lnTo>
                    <a:lnTo>
                      <a:pt x="99821" y="7794"/>
                    </a:lnTo>
                    <a:cubicBezTo>
                      <a:pt x="96720" y="5313"/>
                      <a:pt x="93687" y="2694"/>
                      <a:pt x="90792" y="-63"/>
                    </a:cubicBezTo>
                    <a:lnTo>
                      <a:pt x="89552" y="1040"/>
                    </a:lnTo>
                    <a:cubicBezTo>
                      <a:pt x="-1153" y="79476"/>
                      <a:pt x="-50" y="216774"/>
                      <a:pt x="-50" y="222564"/>
                    </a:cubicBezTo>
                    <a:lnTo>
                      <a:pt x="-50" y="227457"/>
                    </a:lnTo>
                    <a:lnTo>
                      <a:pt x="388133" y="227457"/>
                    </a:lnTo>
                    <a:lnTo>
                      <a:pt x="388133" y="222288"/>
                    </a:lnTo>
                    <a:cubicBezTo>
                      <a:pt x="381447" y="63692"/>
                      <a:pt x="318037" y="11309"/>
                      <a:pt x="302460" y="695"/>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0" name="任意多边形: 形状 69">
                <a:extLst>
                  <a:ext uri="{FF2B5EF4-FFF2-40B4-BE49-F238E27FC236}">
                    <a16:creationId xmlns:a16="http://schemas.microsoft.com/office/drawing/2014/main" id="{D7F542B2-0291-465B-A459-C16A722471E2}"/>
                  </a:ext>
                </a:extLst>
              </p:cNvPr>
              <p:cNvSpPr/>
              <p:nvPr/>
            </p:nvSpPr>
            <p:spPr>
              <a:xfrm>
                <a:off x="14321" y="8383"/>
                <a:ext cx="459" cy="459"/>
              </a:xfrm>
              <a:custGeom>
                <a:avLst/>
                <a:gdLst>
                  <a:gd name="connsiteX0" fmla="*/ 145655 w 291412"/>
                  <a:gd name="connsiteY0" fmla="*/ -63 h 291413"/>
                  <a:gd name="connsiteX1" fmla="*/ -51 w 291412"/>
                  <a:gd name="connsiteY1" fmla="*/ 145643 h 291413"/>
                  <a:gd name="connsiteX2" fmla="*/ 145655 w 291412"/>
                  <a:gd name="connsiteY2" fmla="*/ 291350 h 291413"/>
                  <a:gd name="connsiteX3" fmla="*/ 291362 w 291412"/>
                  <a:gd name="connsiteY3" fmla="*/ 145643 h 291413"/>
                  <a:gd name="connsiteX4" fmla="*/ 145655 w 291412"/>
                  <a:gd name="connsiteY4" fmla="*/ -63 h 29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12" h="291413">
                    <a:moveTo>
                      <a:pt x="145655" y="-63"/>
                    </a:moveTo>
                    <a:cubicBezTo>
                      <a:pt x="65151" y="-63"/>
                      <a:pt x="-51" y="65174"/>
                      <a:pt x="-51" y="145643"/>
                    </a:cubicBezTo>
                    <a:cubicBezTo>
                      <a:pt x="-51" y="226113"/>
                      <a:pt x="65151" y="291350"/>
                      <a:pt x="145655" y="291350"/>
                    </a:cubicBezTo>
                    <a:cubicBezTo>
                      <a:pt x="226159" y="291350"/>
                      <a:pt x="291362" y="226113"/>
                      <a:pt x="291362" y="145643"/>
                    </a:cubicBezTo>
                    <a:cubicBezTo>
                      <a:pt x="291224" y="65222"/>
                      <a:pt x="226090" y="54"/>
                      <a:pt x="145655" y="-6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grpSp>
        <p:nvGrpSpPr>
          <p:cNvPr id="73" name="组合 72">
            <a:extLst>
              <a:ext uri="{FF2B5EF4-FFF2-40B4-BE49-F238E27FC236}">
                <a16:creationId xmlns:a16="http://schemas.microsoft.com/office/drawing/2014/main" id="{9636A4E5-D557-42BC-B2B7-0852B94ABAAB}"/>
              </a:ext>
            </a:extLst>
          </p:cNvPr>
          <p:cNvGrpSpPr/>
          <p:nvPr/>
        </p:nvGrpSpPr>
        <p:grpSpPr>
          <a:xfrm>
            <a:off x="922640" y="4325531"/>
            <a:ext cx="2895046" cy="1005342"/>
            <a:chOff x="2025048" y="2985379"/>
            <a:chExt cx="2895046" cy="1005342"/>
          </a:xfrm>
        </p:grpSpPr>
        <p:sp>
          <p:nvSpPr>
            <p:cNvPr id="74" name="矩形 7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370C60F-081C-45EC-BC99-B041DDF42596}"/>
                </a:ext>
              </a:extLst>
            </p:cNvPr>
            <p:cNvSpPr/>
            <p:nvPr/>
          </p:nvSpPr>
          <p:spPr>
            <a:xfrm>
              <a:off x="2756250"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75" name="矩形 7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62D8A3A-4D3F-45D4-B232-313AF9BA6B5E}"/>
                </a:ext>
              </a:extLst>
            </p:cNvPr>
            <p:cNvSpPr/>
            <p:nvPr/>
          </p:nvSpPr>
          <p:spPr>
            <a:xfrm>
              <a:off x="2025048" y="3356188"/>
              <a:ext cx="2895046"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1400" dirty="0">
                  <a:latin typeface="+mn-ea"/>
                  <a:sym typeface="Arial" panose="020B0604020202020204" pitchFamily="34" charset="0"/>
                </a:rPr>
                <a:t>在这里输入你的正文阐述与关键词标题相关的具体内容</a:t>
              </a:r>
            </a:p>
          </p:txBody>
        </p:sp>
      </p:grpSp>
      <p:sp>
        <p:nvSpPr>
          <p:cNvPr id="77" name="椭圆 76">
            <a:extLst>
              <a:ext uri="{FF2B5EF4-FFF2-40B4-BE49-F238E27FC236}">
                <a16:creationId xmlns:a16="http://schemas.microsoft.com/office/drawing/2014/main" id="{A55E74AE-562E-49B2-9024-D901A2F1DE99}"/>
              </a:ext>
            </a:extLst>
          </p:cNvPr>
          <p:cNvSpPr/>
          <p:nvPr/>
        </p:nvSpPr>
        <p:spPr>
          <a:xfrm>
            <a:off x="3888843" y="4511833"/>
            <a:ext cx="632739" cy="632739"/>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形状 84">
            <a:extLst>
              <a:ext uri="{FF2B5EF4-FFF2-40B4-BE49-F238E27FC236}">
                <a16:creationId xmlns:a16="http://schemas.microsoft.com/office/drawing/2014/main" id="{03EB9CCF-B191-45E2-843F-FAB0118A125A}"/>
              </a:ext>
            </a:extLst>
          </p:cNvPr>
          <p:cNvSpPr/>
          <p:nvPr/>
        </p:nvSpPr>
        <p:spPr>
          <a:xfrm>
            <a:off x="4087699" y="4645831"/>
            <a:ext cx="240450" cy="385624"/>
          </a:xfrm>
          <a:custGeom>
            <a:avLst/>
            <a:gdLst>
              <a:gd name="T0" fmla="*/ 7602 w 7760"/>
              <a:gd name="T1" fmla="*/ 4758 h 8285"/>
              <a:gd name="T2" fmla="*/ 4177 w 7760"/>
              <a:gd name="T3" fmla="*/ 8165 h 8285"/>
              <a:gd name="T4" fmla="*/ 3880 w 7760"/>
              <a:gd name="T5" fmla="*/ 8285 h 8285"/>
              <a:gd name="T6" fmla="*/ 3583 w 7760"/>
              <a:gd name="T7" fmla="*/ 8165 h 8285"/>
              <a:gd name="T8" fmla="*/ 158 w 7760"/>
              <a:gd name="T9" fmla="*/ 4758 h 8285"/>
              <a:gd name="T10" fmla="*/ 67 w 7760"/>
              <a:gd name="T11" fmla="*/ 4309 h 8285"/>
              <a:gd name="T12" fmla="*/ 454 w 7760"/>
              <a:gd name="T13" fmla="*/ 4054 h 8285"/>
              <a:gd name="T14" fmla="*/ 1585 w 7760"/>
              <a:gd name="T15" fmla="*/ 4054 h 8285"/>
              <a:gd name="T16" fmla="*/ 1585 w 7760"/>
              <a:gd name="T17" fmla="*/ 413 h 8285"/>
              <a:gd name="T18" fmla="*/ 2004 w 7760"/>
              <a:gd name="T19" fmla="*/ 0 h 8285"/>
              <a:gd name="T20" fmla="*/ 5873 w 7760"/>
              <a:gd name="T21" fmla="*/ 0 h 8285"/>
              <a:gd name="T22" fmla="*/ 6293 w 7760"/>
              <a:gd name="T23" fmla="*/ 413 h 8285"/>
              <a:gd name="T24" fmla="*/ 6293 w 7760"/>
              <a:gd name="T25" fmla="*/ 4054 h 8285"/>
              <a:gd name="T26" fmla="*/ 7305 w 7760"/>
              <a:gd name="T27" fmla="*/ 4054 h 8285"/>
              <a:gd name="T28" fmla="*/ 7693 w 7760"/>
              <a:gd name="T29" fmla="*/ 4309 h 8285"/>
              <a:gd name="T30" fmla="*/ 7602 w 7760"/>
              <a:gd name="T31" fmla="*/ 4758 h 8285"/>
              <a:gd name="T32" fmla="*/ 7602 w 7760"/>
              <a:gd name="T33" fmla="*/ 4758 h 8285"/>
              <a:gd name="T34" fmla="*/ 5066 w 7760"/>
              <a:gd name="T35" fmla="*/ 2060 h 8285"/>
              <a:gd name="T36" fmla="*/ 4888 w 7760"/>
              <a:gd name="T37" fmla="*/ 1937 h 8285"/>
              <a:gd name="T38" fmla="*/ 4729 w 7760"/>
              <a:gd name="T39" fmla="*/ 1965 h 8285"/>
              <a:gd name="T40" fmla="*/ 3932 w 7760"/>
              <a:gd name="T41" fmla="*/ 2980 h 8285"/>
              <a:gd name="T42" fmla="*/ 3135 w 7760"/>
              <a:gd name="T43" fmla="*/ 1965 h 8285"/>
              <a:gd name="T44" fmla="*/ 2975 w 7760"/>
              <a:gd name="T45" fmla="*/ 1937 h 8285"/>
              <a:gd name="T46" fmla="*/ 2797 w 7760"/>
              <a:gd name="T47" fmla="*/ 2060 h 8285"/>
              <a:gd name="T48" fmla="*/ 2769 w 7760"/>
              <a:gd name="T49" fmla="*/ 2216 h 8285"/>
              <a:gd name="T50" fmla="*/ 3446 w 7760"/>
              <a:gd name="T51" fmla="*/ 3079 h 8285"/>
              <a:gd name="T52" fmla="*/ 3061 w 7760"/>
              <a:gd name="T53" fmla="*/ 3079 h 8285"/>
              <a:gd name="T54" fmla="*/ 2952 w 7760"/>
              <a:gd name="T55" fmla="*/ 3186 h 8285"/>
              <a:gd name="T56" fmla="*/ 2952 w 7760"/>
              <a:gd name="T57" fmla="*/ 3365 h 8285"/>
              <a:gd name="T58" fmla="*/ 3061 w 7760"/>
              <a:gd name="T59" fmla="*/ 3473 h 8285"/>
              <a:gd name="T60" fmla="*/ 3740 w 7760"/>
              <a:gd name="T61" fmla="*/ 3473 h 8285"/>
              <a:gd name="T62" fmla="*/ 3740 w 7760"/>
              <a:gd name="T63" fmla="*/ 4043 h 8285"/>
              <a:gd name="T64" fmla="*/ 3061 w 7760"/>
              <a:gd name="T65" fmla="*/ 4043 h 8285"/>
              <a:gd name="T66" fmla="*/ 2952 w 7760"/>
              <a:gd name="T67" fmla="*/ 4150 h 8285"/>
              <a:gd name="T68" fmla="*/ 2952 w 7760"/>
              <a:gd name="T69" fmla="*/ 4323 h 8285"/>
              <a:gd name="T70" fmla="*/ 3061 w 7760"/>
              <a:gd name="T71" fmla="*/ 4430 h 8285"/>
              <a:gd name="T72" fmla="*/ 3740 w 7760"/>
              <a:gd name="T73" fmla="*/ 4430 h 8285"/>
              <a:gd name="T74" fmla="*/ 3740 w 7760"/>
              <a:gd name="T75" fmla="*/ 5096 h 8285"/>
              <a:gd name="T76" fmla="*/ 3849 w 7760"/>
              <a:gd name="T77" fmla="*/ 5204 h 8285"/>
              <a:gd name="T78" fmla="*/ 4025 w 7760"/>
              <a:gd name="T79" fmla="*/ 5204 h 8285"/>
              <a:gd name="T80" fmla="*/ 4134 w 7760"/>
              <a:gd name="T81" fmla="*/ 5096 h 8285"/>
              <a:gd name="T82" fmla="*/ 4134 w 7760"/>
              <a:gd name="T83" fmla="*/ 4430 h 8285"/>
              <a:gd name="T84" fmla="*/ 4811 w 7760"/>
              <a:gd name="T85" fmla="*/ 4430 h 8285"/>
              <a:gd name="T86" fmla="*/ 4920 w 7760"/>
              <a:gd name="T87" fmla="*/ 4323 h 8285"/>
              <a:gd name="T88" fmla="*/ 4920 w 7760"/>
              <a:gd name="T89" fmla="*/ 4150 h 8285"/>
              <a:gd name="T90" fmla="*/ 4811 w 7760"/>
              <a:gd name="T91" fmla="*/ 4043 h 8285"/>
              <a:gd name="T92" fmla="*/ 4134 w 7760"/>
              <a:gd name="T93" fmla="*/ 4043 h 8285"/>
              <a:gd name="T94" fmla="*/ 4134 w 7760"/>
              <a:gd name="T95" fmla="*/ 3473 h 8285"/>
              <a:gd name="T96" fmla="*/ 4811 w 7760"/>
              <a:gd name="T97" fmla="*/ 3473 h 8285"/>
              <a:gd name="T98" fmla="*/ 4920 w 7760"/>
              <a:gd name="T99" fmla="*/ 3365 h 8285"/>
              <a:gd name="T100" fmla="*/ 4920 w 7760"/>
              <a:gd name="T101" fmla="*/ 3186 h 8285"/>
              <a:gd name="T102" fmla="*/ 4811 w 7760"/>
              <a:gd name="T103" fmla="*/ 3079 h 8285"/>
              <a:gd name="T104" fmla="*/ 4417 w 7760"/>
              <a:gd name="T105" fmla="*/ 3079 h 8285"/>
              <a:gd name="T106" fmla="*/ 5095 w 7760"/>
              <a:gd name="T107" fmla="*/ 2216 h 8285"/>
              <a:gd name="T108" fmla="*/ 5066 w 7760"/>
              <a:gd name="T109" fmla="*/ 2060 h 8285"/>
              <a:gd name="T110" fmla="*/ 5066 w 7760"/>
              <a:gd name="T111" fmla="*/ 2060 h 8285"/>
              <a:gd name="T112" fmla="*/ 5066 w 7760"/>
              <a:gd name="T113" fmla="*/ 2060 h 8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60" h="8285">
                <a:moveTo>
                  <a:pt x="7602" y="4758"/>
                </a:moveTo>
                <a:lnTo>
                  <a:pt x="4177" y="8165"/>
                </a:lnTo>
                <a:cubicBezTo>
                  <a:pt x="4095" y="8245"/>
                  <a:pt x="3996" y="8285"/>
                  <a:pt x="3880" y="8285"/>
                </a:cubicBezTo>
                <a:cubicBezTo>
                  <a:pt x="3764" y="8285"/>
                  <a:pt x="3665" y="8245"/>
                  <a:pt x="3583" y="8165"/>
                </a:cubicBezTo>
                <a:lnTo>
                  <a:pt x="158" y="4758"/>
                </a:lnTo>
                <a:cubicBezTo>
                  <a:pt x="35" y="4637"/>
                  <a:pt x="0" y="4466"/>
                  <a:pt x="67" y="4309"/>
                </a:cubicBezTo>
                <a:cubicBezTo>
                  <a:pt x="133" y="4151"/>
                  <a:pt x="281" y="4054"/>
                  <a:pt x="454" y="4054"/>
                </a:cubicBezTo>
                <a:lnTo>
                  <a:pt x="1585" y="4054"/>
                </a:lnTo>
                <a:lnTo>
                  <a:pt x="1585" y="413"/>
                </a:lnTo>
                <a:cubicBezTo>
                  <a:pt x="1585" y="186"/>
                  <a:pt x="1772" y="0"/>
                  <a:pt x="2004" y="0"/>
                </a:cubicBezTo>
                <a:lnTo>
                  <a:pt x="5873" y="0"/>
                </a:lnTo>
                <a:cubicBezTo>
                  <a:pt x="6105" y="0"/>
                  <a:pt x="6293" y="185"/>
                  <a:pt x="6293" y="413"/>
                </a:cubicBezTo>
                <a:lnTo>
                  <a:pt x="6293" y="4054"/>
                </a:lnTo>
                <a:lnTo>
                  <a:pt x="7305" y="4054"/>
                </a:lnTo>
                <a:cubicBezTo>
                  <a:pt x="7479" y="4054"/>
                  <a:pt x="7627" y="4151"/>
                  <a:pt x="7693" y="4309"/>
                </a:cubicBezTo>
                <a:cubicBezTo>
                  <a:pt x="7760" y="4466"/>
                  <a:pt x="7725" y="4637"/>
                  <a:pt x="7602" y="4758"/>
                </a:cubicBezTo>
                <a:lnTo>
                  <a:pt x="7602" y="4758"/>
                </a:lnTo>
                <a:close/>
                <a:moveTo>
                  <a:pt x="5066" y="2060"/>
                </a:moveTo>
                <a:lnTo>
                  <a:pt x="4888" y="1937"/>
                </a:lnTo>
                <a:cubicBezTo>
                  <a:pt x="4837" y="1902"/>
                  <a:pt x="4765" y="1914"/>
                  <a:pt x="4729" y="1965"/>
                </a:cubicBezTo>
                <a:lnTo>
                  <a:pt x="3932" y="2980"/>
                </a:lnTo>
                <a:lnTo>
                  <a:pt x="3135" y="1965"/>
                </a:lnTo>
                <a:cubicBezTo>
                  <a:pt x="3098" y="1914"/>
                  <a:pt x="3027" y="1902"/>
                  <a:pt x="2975" y="1937"/>
                </a:cubicBezTo>
                <a:lnTo>
                  <a:pt x="2797" y="2060"/>
                </a:lnTo>
                <a:cubicBezTo>
                  <a:pt x="2745" y="2095"/>
                  <a:pt x="2733" y="2166"/>
                  <a:pt x="2769" y="2216"/>
                </a:cubicBezTo>
                <a:lnTo>
                  <a:pt x="3446" y="3079"/>
                </a:lnTo>
                <a:lnTo>
                  <a:pt x="3061" y="3079"/>
                </a:lnTo>
                <a:cubicBezTo>
                  <a:pt x="3001" y="3079"/>
                  <a:pt x="2952" y="3127"/>
                  <a:pt x="2952" y="3186"/>
                </a:cubicBezTo>
                <a:lnTo>
                  <a:pt x="2952" y="3365"/>
                </a:lnTo>
                <a:cubicBezTo>
                  <a:pt x="2952" y="3425"/>
                  <a:pt x="3001" y="3473"/>
                  <a:pt x="3061" y="3473"/>
                </a:cubicBezTo>
                <a:lnTo>
                  <a:pt x="3740" y="3473"/>
                </a:lnTo>
                <a:lnTo>
                  <a:pt x="3740" y="4043"/>
                </a:lnTo>
                <a:lnTo>
                  <a:pt x="3061" y="4043"/>
                </a:lnTo>
                <a:cubicBezTo>
                  <a:pt x="3001" y="4043"/>
                  <a:pt x="2952" y="4091"/>
                  <a:pt x="2952" y="4150"/>
                </a:cubicBezTo>
                <a:lnTo>
                  <a:pt x="2952" y="4323"/>
                </a:lnTo>
                <a:cubicBezTo>
                  <a:pt x="2952" y="4383"/>
                  <a:pt x="3001" y="4430"/>
                  <a:pt x="3061" y="4430"/>
                </a:cubicBezTo>
                <a:lnTo>
                  <a:pt x="3740" y="4430"/>
                </a:lnTo>
                <a:lnTo>
                  <a:pt x="3740" y="5096"/>
                </a:lnTo>
                <a:cubicBezTo>
                  <a:pt x="3740" y="5156"/>
                  <a:pt x="3789" y="5204"/>
                  <a:pt x="3849" y="5204"/>
                </a:cubicBezTo>
                <a:lnTo>
                  <a:pt x="4025" y="5204"/>
                </a:lnTo>
                <a:cubicBezTo>
                  <a:pt x="4086" y="5204"/>
                  <a:pt x="4134" y="5156"/>
                  <a:pt x="4134" y="5096"/>
                </a:cubicBezTo>
                <a:lnTo>
                  <a:pt x="4134" y="4430"/>
                </a:lnTo>
                <a:lnTo>
                  <a:pt x="4811" y="4430"/>
                </a:lnTo>
                <a:cubicBezTo>
                  <a:pt x="4871" y="4430"/>
                  <a:pt x="4920" y="4383"/>
                  <a:pt x="4920" y="4323"/>
                </a:cubicBezTo>
                <a:lnTo>
                  <a:pt x="4920" y="4150"/>
                </a:lnTo>
                <a:cubicBezTo>
                  <a:pt x="4920" y="4091"/>
                  <a:pt x="4871" y="4043"/>
                  <a:pt x="4811" y="4043"/>
                </a:cubicBezTo>
                <a:lnTo>
                  <a:pt x="4134" y="4043"/>
                </a:lnTo>
                <a:lnTo>
                  <a:pt x="4134" y="3473"/>
                </a:lnTo>
                <a:lnTo>
                  <a:pt x="4811" y="3473"/>
                </a:lnTo>
                <a:cubicBezTo>
                  <a:pt x="4871" y="3473"/>
                  <a:pt x="4920" y="3425"/>
                  <a:pt x="4920" y="3365"/>
                </a:cubicBezTo>
                <a:lnTo>
                  <a:pt x="4920" y="3186"/>
                </a:lnTo>
                <a:cubicBezTo>
                  <a:pt x="4920" y="3127"/>
                  <a:pt x="4871" y="3079"/>
                  <a:pt x="4811" y="3079"/>
                </a:cubicBezTo>
                <a:lnTo>
                  <a:pt x="4417" y="3079"/>
                </a:lnTo>
                <a:lnTo>
                  <a:pt x="5095" y="2216"/>
                </a:lnTo>
                <a:cubicBezTo>
                  <a:pt x="5131" y="2166"/>
                  <a:pt x="5118" y="2095"/>
                  <a:pt x="5066" y="2060"/>
                </a:cubicBezTo>
                <a:lnTo>
                  <a:pt x="5066" y="2060"/>
                </a:lnTo>
                <a:close/>
                <a:moveTo>
                  <a:pt x="5066" y="2060"/>
                </a:move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nvGrpSpPr>
          <p:cNvPr id="87" name="组合 86">
            <a:extLst>
              <a:ext uri="{FF2B5EF4-FFF2-40B4-BE49-F238E27FC236}">
                <a16:creationId xmlns:a16="http://schemas.microsoft.com/office/drawing/2014/main" id="{35CF07DA-D245-46CA-94AD-3995BA2BFDB7}"/>
              </a:ext>
            </a:extLst>
          </p:cNvPr>
          <p:cNvGrpSpPr/>
          <p:nvPr/>
        </p:nvGrpSpPr>
        <p:grpSpPr>
          <a:xfrm>
            <a:off x="8402889" y="2059637"/>
            <a:ext cx="2895046" cy="1005342"/>
            <a:chOff x="2025048" y="2985379"/>
            <a:chExt cx="2895046" cy="1005342"/>
          </a:xfrm>
        </p:grpSpPr>
        <p:sp>
          <p:nvSpPr>
            <p:cNvPr id="88" name="矩形 8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3648372-FBF4-4757-8EE3-43A888121188}"/>
                </a:ext>
              </a:extLst>
            </p:cNvPr>
            <p:cNvSpPr/>
            <p:nvPr/>
          </p:nvSpPr>
          <p:spPr>
            <a:xfrm>
              <a:off x="2025048"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89" name="矩形 8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6C52CB3-147B-4787-827F-30AD65DCD08C}"/>
                </a:ext>
              </a:extLst>
            </p:cNvPr>
            <p:cNvSpPr/>
            <p:nvPr/>
          </p:nvSpPr>
          <p:spPr>
            <a:xfrm>
              <a:off x="2025048" y="3356188"/>
              <a:ext cx="2895046"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sp>
        <p:nvSpPr>
          <p:cNvPr id="91" name="椭圆 90">
            <a:extLst>
              <a:ext uri="{FF2B5EF4-FFF2-40B4-BE49-F238E27FC236}">
                <a16:creationId xmlns:a16="http://schemas.microsoft.com/office/drawing/2014/main" id="{2365526F-9C15-4B7A-9EF3-372720204D72}"/>
              </a:ext>
            </a:extLst>
          </p:cNvPr>
          <p:cNvSpPr/>
          <p:nvPr/>
        </p:nvSpPr>
        <p:spPr>
          <a:xfrm>
            <a:off x="7724379" y="2245939"/>
            <a:ext cx="632739" cy="632739"/>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Freeform 92">
            <a:extLst>
              <a:ext uri="{FF2B5EF4-FFF2-40B4-BE49-F238E27FC236}">
                <a16:creationId xmlns:a16="http://schemas.microsoft.com/office/drawing/2014/main" id="{A4B6DE64-4638-4F55-A519-F53006CCA112}"/>
              </a:ext>
            </a:extLst>
          </p:cNvPr>
          <p:cNvSpPr/>
          <p:nvPr/>
        </p:nvSpPr>
        <p:spPr>
          <a:xfrm>
            <a:off x="7861661" y="2394292"/>
            <a:ext cx="346159" cy="349571"/>
          </a:xfrm>
          <a:custGeom>
            <a:avLst/>
            <a:gdLst>
              <a:gd name="connsiteX0" fmla="*/ 175624 w 601711"/>
              <a:gd name="connsiteY0" fmla="*/ 342313 h 607639"/>
              <a:gd name="connsiteX1" fmla="*/ 192950 w 601711"/>
              <a:gd name="connsiteY1" fmla="*/ 359711 h 607639"/>
              <a:gd name="connsiteX2" fmla="*/ 192950 w 601711"/>
              <a:gd name="connsiteY2" fmla="*/ 360540 h 607639"/>
              <a:gd name="connsiteX3" fmla="*/ 205575 w 601711"/>
              <a:gd name="connsiteY3" fmla="*/ 362841 h 607639"/>
              <a:gd name="connsiteX4" fmla="*/ 219307 w 601711"/>
              <a:gd name="connsiteY4" fmla="*/ 386223 h 607639"/>
              <a:gd name="connsiteX5" fmla="*/ 210275 w 601711"/>
              <a:gd name="connsiteY5" fmla="*/ 398374 h 607639"/>
              <a:gd name="connsiteX6" fmla="*/ 195899 w 601711"/>
              <a:gd name="connsiteY6" fmla="*/ 399939 h 607639"/>
              <a:gd name="connsiteX7" fmla="*/ 179771 w 601711"/>
              <a:gd name="connsiteY7" fmla="*/ 397546 h 607639"/>
              <a:gd name="connsiteX8" fmla="*/ 170094 w 601711"/>
              <a:gd name="connsiteY8" fmla="*/ 401320 h 607639"/>
              <a:gd name="connsiteX9" fmla="*/ 189355 w 601711"/>
              <a:gd name="connsiteY9" fmla="*/ 411538 h 607639"/>
              <a:gd name="connsiteX10" fmla="*/ 227785 w 601711"/>
              <a:gd name="connsiteY10" fmla="*/ 456092 h 607639"/>
              <a:gd name="connsiteX11" fmla="*/ 191936 w 601711"/>
              <a:gd name="connsiteY11" fmla="*/ 499266 h 607639"/>
              <a:gd name="connsiteX12" fmla="*/ 191936 w 601711"/>
              <a:gd name="connsiteY12" fmla="*/ 503869 h 607639"/>
              <a:gd name="connsiteX13" fmla="*/ 174610 w 601711"/>
              <a:gd name="connsiteY13" fmla="*/ 521267 h 607639"/>
              <a:gd name="connsiteX14" fmla="*/ 157192 w 601711"/>
              <a:gd name="connsiteY14" fmla="*/ 503869 h 607639"/>
              <a:gd name="connsiteX15" fmla="*/ 157192 w 601711"/>
              <a:gd name="connsiteY15" fmla="*/ 501567 h 607639"/>
              <a:gd name="connsiteX16" fmla="*/ 138853 w 601711"/>
              <a:gd name="connsiteY16" fmla="*/ 497701 h 607639"/>
              <a:gd name="connsiteX17" fmla="*/ 125767 w 601711"/>
              <a:gd name="connsiteY17" fmla="*/ 474227 h 607639"/>
              <a:gd name="connsiteX18" fmla="*/ 135259 w 601711"/>
              <a:gd name="connsiteY18" fmla="*/ 461248 h 607639"/>
              <a:gd name="connsiteX19" fmla="*/ 149728 w 601711"/>
              <a:gd name="connsiteY19" fmla="*/ 460143 h 607639"/>
              <a:gd name="connsiteX20" fmla="*/ 170002 w 601711"/>
              <a:gd name="connsiteY20" fmla="*/ 463825 h 607639"/>
              <a:gd name="connsiteX21" fmla="*/ 181706 w 601711"/>
              <a:gd name="connsiteY21" fmla="*/ 458946 h 607639"/>
              <a:gd name="connsiteX22" fmla="*/ 165579 w 601711"/>
              <a:gd name="connsiteY22" fmla="*/ 448544 h 607639"/>
              <a:gd name="connsiteX23" fmla="*/ 124200 w 601711"/>
              <a:gd name="connsiteY23" fmla="*/ 404726 h 607639"/>
              <a:gd name="connsiteX24" fmla="*/ 158206 w 601711"/>
              <a:gd name="connsiteY24" fmla="*/ 363025 h 607639"/>
              <a:gd name="connsiteX25" fmla="*/ 158206 w 601711"/>
              <a:gd name="connsiteY25" fmla="*/ 359711 h 607639"/>
              <a:gd name="connsiteX26" fmla="*/ 175624 w 601711"/>
              <a:gd name="connsiteY26" fmla="*/ 342313 h 607639"/>
              <a:gd name="connsiteX27" fmla="*/ 175980 w 601711"/>
              <a:gd name="connsiteY27" fmla="*/ 316286 h 607639"/>
              <a:gd name="connsiteX28" fmla="*/ 60288 w 601711"/>
              <a:gd name="connsiteY28" fmla="*/ 431815 h 607639"/>
              <a:gd name="connsiteX29" fmla="*/ 175980 w 601711"/>
              <a:gd name="connsiteY29" fmla="*/ 547343 h 607639"/>
              <a:gd name="connsiteX30" fmla="*/ 291671 w 601711"/>
              <a:gd name="connsiteY30" fmla="*/ 431815 h 607639"/>
              <a:gd name="connsiteX31" fmla="*/ 175980 w 601711"/>
              <a:gd name="connsiteY31" fmla="*/ 316286 h 607639"/>
              <a:gd name="connsiteX32" fmla="*/ 175980 w 601711"/>
              <a:gd name="connsiteY32" fmla="*/ 256082 h 607639"/>
              <a:gd name="connsiteX33" fmla="*/ 352051 w 601711"/>
              <a:gd name="connsiteY33" fmla="*/ 431815 h 607639"/>
              <a:gd name="connsiteX34" fmla="*/ 175980 w 601711"/>
              <a:gd name="connsiteY34" fmla="*/ 607639 h 607639"/>
              <a:gd name="connsiteX35" fmla="*/ 0 w 601711"/>
              <a:gd name="connsiteY35" fmla="*/ 431815 h 607639"/>
              <a:gd name="connsiteX36" fmla="*/ 175980 w 601711"/>
              <a:gd name="connsiteY36" fmla="*/ 256082 h 607639"/>
              <a:gd name="connsiteX37" fmla="*/ 224697 w 601711"/>
              <a:gd name="connsiteY37" fmla="*/ 186030 h 607639"/>
              <a:gd name="connsiteX38" fmla="*/ 382969 w 601711"/>
              <a:gd name="connsiteY38" fmla="*/ 232699 h 607639"/>
              <a:gd name="connsiteX39" fmla="*/ 541241 w 601711"/>
              <a:gd name="connsiteY39" fmla="*/ 186030 h 607639"/>
              <a:gd name="connsiteX40" fmla="*/ 382969 w 601711"/>
              <a:gd name="connsiteY40" fmla="*/ 212632 h 607639"/>
              <a:gd name="connsiteX41" fmla="*/ 224697 w 601711"/>
              <a:gd name="connsiteY41" fmla="*/ 186030 h 607639"/>
              <a:gd name="connsiteX42" fmla="*/ 382969 w 601711"/>
              <a:gd name="connsiteY42" fmla="*/ 60292 h 607639"/>
              <a:gd name="connsiteX43" fmla="*/ 224513 w 601711"/>
              <a:gd name="connsiteY43" fmla="*/ 106316 h 607639"/>
              <a:gd name="connsiteX44" fmla="*/ 382969 w 601711"/>
              <a:gd name="connsiteY44" fmla="*/ 152341 h 607639"/>
              <a:gd name="connsiteX45" fmla="*/ 541334 w 601711"/>
              <a:gd name="connsiteY45" fmla="*/ 106316 h 607639"/>
              <a:gd name="connsiteX46" fmla="*/ 382969 w 601711"/>
              <a:gd name="connsiteY46" fmla="*/ 60292 h 607639"/>
              <a:gd name="connsiteX47" fmla="*/ 382969 w 601711"/>
              <a:gd name="connsiteY47" fmla="*/ 0 h 607639"/>
              <a:gd name="connsiteX48" fmla="*/ 601711 w 601711"/>
              <a:gd name="connsiteY48" fmla="*/ 106316 h 607639"/>
              <a:gd name="connsiteX49" fmla="*/ 590281 w 601711"/>
              <a:gd name="connsiteY49" fmla="*/ 146357 h 607639"/>
              <a:gd name="connsiteX50" fmla="*/ 601711 w 601711"/>
              <a:gd name="connsiteY50" fmla="*/ 186675 h 607639"/>
              <a:gd name="connsiteX51" fmla="*/ 590373 w 601711"/>
              <a:gd name="connsiteY51" fmla="*/ 226716 h 607639"/>
              <a:gd name="connsiteX52" fmla="*/ 601711 w 601711"/>
              <a:gd name="connsiteY52" fmla="*/ 267033 h 607639"/>
              <a:gd name="connsiteX53" fmla="*/ 590281 w 601711"/>
              <a:gd name="connsiteY53" fmla="*/ 307074 h 607639"/>
              <a:gd name="connsiteX54" fmla="*/ 601711 w 601711"/>
              <a:gd name="connsiteY54" fmla="*/ 347392 h 607639"/>
              <a:gd name="connsiteX55" fmla="*/ 391173 w 601711"/>
              <a:gd name="connsiteY55" fmla="*/ 453524 h 607639"/>
              <a:gd name="connsiteX56" fmla="*/ 392279 w 601711"/>
              <a:gd name="connsiteY56" fmla="*/ 431801 h 607639"/>
              <a:gd name="connsiteX57" fmla="*/ 388684 w 601711"/>
              <a:gd name="connsiteY57" fmla="*/ 393324 h 607639"/>
              <a:gd name="connsiteX58" fmla="*/ 541057 w 601711"/>
              <a:gd name="connsiteY58" fmla="*/ 346840 h 607639"/>
              <a:gd name="connsiteX59" fmla="*/ 383983 w 601711"/>
              <a:gd name="connsiteY59" fmla="*/ 373258 h 607639"/>
              <a:gd name="connsiteX60" fmla="*/ 355961 w 601711"/>
              <a:gd name="connsiteY60" fmla="*/ 312321 h 607639"/>
              <a:gd name="connsiteX61" fmla="*/ 382969 w 601711"/>
              <a:gd name="connsiteY61" fmla="*/ 313058 h 607639"/>
              <a:gd name="connsiteX62" fmla="*/ 541241 w 601711"/>
              <a:gd name="connsiteY62" fmla="*/ 266389 h 607639"/>
              <a:gd name="connsiteX63" fmla="*/ 382969 w 601711"/>
              <a:gd name="connsiteY63" fmla="*/ 292991 h 607639"/>
              <a:gd name="connsiteX64" fmla="*/ 339922 w 601711"/>
              <a:gd name="connsiteY64" fmla="*/ 291334 h 607639"/>
              <a:gd name="connsiteX65" fmla="*/ 176026 w 601711"/>
              <a:gd name="connsiteY65" fmla="*/ 215854 h 607639"/>
              <a:gd name="connsiteX66" fmla="*/ 170219 w 601711"/>
              <a:gd name="connsiteY66" fmla="*/ 216130 h 607639"/>
              <a:gd name="connsiteX67" fmla="*/ 164135 w 601711"/>
              <a:gd name="connsiteY67" fmla="*/ 186675 h 607639"/>
              <a:gd name="connsiteX68" fmla="*/ 175566 w 601711"/>
              <a:gd name="connsiteY68" fmla="*/ 146357 h 607639"/>
              <a:gd name="connsiteX69" fmla="*/ 164135 w 601711"/>
              <a:gd name="connsiteY69" fmla="*/ 106316 h 607639"/>
              <a:gd name="connsiteX70" fmla="*/ 382969 w 601711"/>
              <a:gd name="connsiteY70" fmla="*/ 0 h 60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1711" h="607639">
                <a:moveTo>
                  <a:pt x="175624" y="342313"/>
                </a:moveTo>
                <a:cubicBezTo>
                  <a:pt x="185208" y="342313"/>
                  <a:pt x="192950" y="350138"/>
                  <a:pt x="192950" y="359711"/>
                </a:cubicBezTo>
                <a:lnTo>
                  <a:pt x="192950" y="360540"/>
                </a:lnTo>
                <a:cubicBezTo>
                  <a:pt x="197465" y="361092"/>
                  <a:pt x="201612" y="361829"/>
                  <a:pt x="205575" y="362841"/>
                </a:cubicBezTo>
                <a:cubicBezTo>
                  <a:pt x="215713" y="365511"/>
                  <a:pt x="221887" y="376005"/>
                  <a:pt x="219307" y="386223"/>
                </a:cubicBezTo>
                <a:cubicBezTo>
                  <a:pt x="217832" y="391838"/>
                  <a:pt x="214607" y="395981"/>
                  <a:pt x="210275" y="398374"/>
                </a:cubicBezTo>
                <a:cubicBezTo>
                  <a:pt x="205944" y="400860"/>
                  <a:pt x="200691" y="401412"/>
                  <a:pt x="195899" y="399939"/>
                </a:cubicBezTo>
                <a:cubicBezTo>
                  <a:pt x="190738" y="398374"/>
                  <a:pt x="185393" y="397546"/>
                  <a:pt x="179771" y="397546"/>
                </a:cubicBezTo>
                <a:cubicBezTo>
                  <a:pt x="178204" y="397546"/>
                  <a:pt x="170094" y="397730"/>
                  <a:pt x="170094" y="401320"/>
                </a:cubicBezTo>
                <a:cubicBezTo>
                  <a:pt x="170094" y="402425"/>
                  <a:pt x="172583" y="405186"/>
                  <a:pt x="189355" y="411538"/>
                </a:cubicBezTo>
                <a:cubicBezTo>
                  <a:pt x="215897" y="420836"/>
                  <a:pt x="227785" y="434644"/>
                  <a:pt x="227785" y="456092"/>
                </a:cubicBezTo>
                <a:cubicBezTo>
                  <a:pt x="227785" y="476805"/>
                  <a:pt x="213869" y="493282"/>
                  <a:pt x="191936" y="499266"/>
                </a:cubicBezTo>
                <a:lnTo>
                  <a:pt x="191936" y="503869"/>
                </a:lnTo>
                <a:cubicBezTo>
                  <a:pt x="191936" y="513442"/>
                  <a:pt x="184195" y="521267"/>
                  <a:pt x="174610" y="521267"/>
                </a:cubicBezTo>
                <a:cubicBezTo>
                  <a:pt x="165026" y="521267"/>
                  <a:pt x="157192" y="513442"/>
                  <a:pt x="157192" y="503869"/>
                </a:cubicBezTo>
                <a:lnTo>
                  <a:pt x="157192" y="501567"/>
                </a:lnTo>
                <a:cubicBezTo>
                  <a:pt x="150833" y="500831"/>
                  <a:pt x="144567" y="499542"/>
                  <a:pt x="138853" y="497701"/>
                </a:cubicBezTo>
                <a:cubicBezTo>
                  <a:pt x="128992" y="494479"/>
                  <a:pt x="123278" y="484261"/>
                  <a:pt x="125767" y="474227"/>
                </a:cubicBezTo>
                <a:cubicBezTo>
                  <a:pt x="127425" y="467783"/>
                  <a:pt x="130743" y="463549"/>
                  <a:pt x="135259" y="461248"/>
                </a:cubicBezTo>
                <a:cubicBezTo>
                  <a:pt x="139590" y="458854"/>
                  <a:pt x="145028" y="458486"/>
                  <a:pt x="149728" y="460143"/>
                </a:cubicBezTo>
                <a:cubicBezTo>
                  <a:pt x="156547" y="462628"/>
                  <a:pt x="163275" y="463825"/>
                  <a:pt x="170002" y="463825"/>
                </a:cubicBezTo>
                <a:cubicBezTo>
                  <a:pt x="174334" y="463825"/>
                  <a:pt x="181706" y="462812"/>
                  <a:pt x="181706" y="458946"/>
                </a:cubicBezTo>
                <a:cubicBezTo>
                  <a:pt x="181706" y="457473"/>
                  <a:pt x="181706" y="454067"/>
                  <a:pt x="165579" y="448544"/>
                </a:cubicBezTo>
                <a:cubicBezTo>
                  <a:pt x="147792" y="442653"/>
                  <a:pt x="124200" y="431606"/>
                  <a:pt x="124200" y="404726"/>
                </a:cubicBezTo>
                <a:cubicBezTo>
                  <a:pt x="124200" y="384750"/>
                  <a:pt x="137102" y="369285"/>
                  <a:pt x="158206" y="363025"/>
                </a:cubicBezTo>
                <a:lnTo>
                  <a:pt x="158206" y="359711"/>
                </a:lnTo>
                <a:cubicBezTo>
                  <a:pt x="158206" y="350138"/>
                  <a:pt x="165947" y="342313"/>
                  <a:pt x="175624" y="342313"/>
                </a:cubicBezTo>
                <a:close/>
                <a:moveTo>
                  <a:pt x="175980" y="316286"/>
                </a:moveTo>
                <a:cubicBezTo>
                  <a:pt x="112188" y="316286"/>
                  <a:pt x="60288" y="368113"/>
                  <a:pt x="60288" y="431815"/>
                </a:cubicBezTo>
                <a:cubicBezTo>
                  <a:pt x="60288" y="495516"/>
                  <a:pt x="112188" y="547343"/>
                  <a:pt x="175980" y="547343"/>
                </a:cubicBezTo>
                <a:cubicBezTo>
                  <a:pt x="239771" y="547343"/>
                  <a:pt x="291671" y="495516"/>
                  <a:pt x="291671" y="431815"/>
                </a:cubicBezTo>
                <a:cubicBezTo>
                  <a:pt x="291671" y="368113"/>
                  <a:pt x="239771" y="316286"/>
                  <a:pt x="175980" y="316286"/>
                </a:cubicBezTo>
                <a:close/>
                <a:moveTo>
                  <a:pt x="175980" y="256082"/>
                </a:moveTo>
                <a:cubicBezTo>
                  <a:pt x="273049" y="256082"/>
                  <a:pt x="352051" y="334881"/>
                  <a:pt x="352051" y="431815"/>
                </a:cubicBezTo>
                <a:cubicBezTo>
                  <a:pt x="352051" y="528748"/>
                  <a:pt x="273049" y="607639"/>
                  <a:pt x="175980" y="607639"/>
                </a:cubicBezTo>
                <a:cubicBezTo>
                  <a:pt x="78909" y="607639"/>
                  <a:pt x="0" y="528748"/>
                  <a:pt x="0" y="431815"/>
                </a:cubicBezTo>
                <a:cubicBezTo>
                  <a:pt x="0" y="334881"/>
                  <a:pt x="78909" y="256082"/>
                  <a:pt x="175980" y="256082"/>
                </a:cubicBezTo>
                <a:close/>
                <a:moveTo>
                  <a:pt x="224697" y="186030"/>
                </a:moveTo>
                <a:cubicBezTo>
                  <a:pt x="223222" y="194683"/>
                  <a:pt x="264611" y="232699"/>
                  <a:pt x="382969" y="232699"/>
                </a:cubicBezTo>
                <a:cubicBezTo>
                  <a:pt x="483445" y="232699"/>
                  <a:pt x="541426" y="202599"/>
                  <a:pt x="541241" y="186030"/>
                </a:cubicBezTo>
                <a:cubicBezTo>
                  <a:pt x="494599" y="206373"/>
                  <a:pt x="421777" y="212632"/>
                  <a:pt x="382969" y="212632"/>
                </a:cubicBezTo>
                <a:cubicBezTo>
                  <a:pt x="344070" y="212632"/>
                  <a:pt x="250600" y="199746"/>
                  <a:pt x="224697" y="186030"/>
                </a:cubicBezTo>
                <a:close/>
                <a:moveTo>
                  <a:pt x="382969" y="60292"/>
                </a:moveTo>
                <a:cubicBezTo>
                  <a:pt x="295399" y="60292"/>
                  <a:pt x="224513" y="80911"/>
                  <a:pt x="224513" y="106316"/>
                </a:cubicBezTo>
                <a:cubicBezTo>
                  <a:pt x="224513" y="131722"/>
                  <a:pt x="295399" y="152341"/>
                  <a:pt x="382969" y="152341"/>
                </a:cubicBezTo>
                <a:cubicBezTo>
                  <a:pt x="470448" y="152341"/>
                  <a:pt x="541334" y="131722"/>
                  <a:pt x="541334" y="106316"/>
                </a:cubicBezTo>
                <a:cubicBezTo>
                  <a:pt x="541334" y="80911"/>
                  <a:pt x="470448" y="60292"/>
                  <a:pt x="382969" y="60292"/>
                </a:cubicBezTo>
                <a:close/>
                <a:moveTo>
                  <a:pt x="382969" y="0"/>
                </a:moveTo>
                <a:cubicBezTo>
                  <a:pt x="448693" y="0"/>
                  <a:pt x="601711" y="10309"/>
                  <a:pt x="601711" y="106316"/>
                </a:cubicBezTo>
                <a:cubicBezTo>
                  <a:pt x="601711" y="121872"/>
                  <a:pt x="597379" y="135035"/>
                  <a:pt x="590281" y="146357"/>
                </a:cubicBezTo>
                <a:cubicBezTo>
                  <a:pt x="597471" y="157771"/>
                  <a:pt x="601711" y="171026"/>
                  <a:pt x="601711" y="186675"/>
                </a:cubicBezTo>
                <a:cubicBezTo>
                  <a:pt x="601711" y="202231"/>
                  <a:pt x="597379" y="215302"/>
                  <a:pt x="590373" y="226716"/>
                </a:cubicBezTo>
                <a:cubicBezTo>
                  <a:pt x="597471" y="238038"/>
                  <a:pt x="601711" y="251385"/>
                  <a:pt x="601711" y="267033"/>
                </a:cubicBezTo>
                <a:cubicBezTo>
                  <a:pt x="601711" y="282589"/>
                  <a:pt x="597379" y="295660"/>
                  <a:pt x="590281" y="307074"/>
                </a:cubicBezTo>
                <a:cubicBezTo>
                  <a:pt x="597471" y="318488"/>
                  <a:pt x="601711" y="331743"/>
                  <a:pt x="601711" y="347392"/>
                </a:cubicBezTo>
                <a:cubicBezTo>
                  <a:pt x="601711" y="439533"/>
                  <a:pt x="460584" y="452696"/>
                  <a:pt x="391173" y="453524"/>
                </a:cubicBezTo>
                <a:cubicBezTo>
                  <a:pt x="391911" y="446436"/>
                  <a:pt x="392279" y="439164"/>
                  <a:pt x="392279" y="431801"/>
                </a:cubicBezTo>
                <a:cubicBezTo>
                  <a:pt x="392279" y="418638"/>
                  <a:pt x="390897" y="405843"/>
                  <a:pt x="388684" y="393324"/>
                </a:cubicBezTo>
                <a:cubicBezTo>
                  <a:pt x="473305" y="392404"/>
                  <a:pt x="540873" y="371601"/>
                  <a:pt x="541057" y="346840"/>
                </a:cubicBezTo>
                <a:cubicBezTo>
                  <a:pt x="491280" y="369300"/>
                  <a:pt x="423067" y="373258"/>
                  <a:pt x="383983" y="373258"/>
                </a:cubicBezTo>
                <a:cubicBezTo>
                  <a:pt x="377807" y="351350"/>
                  <a:pt x="368405" y="330823"/>
                  <a:pt x="355961" y="312321"/>
                </a:cubicBezTo>
                <a:cubicBezTo>
                  <a:pt x="364810" y="312781"/>
                  <a:pt x="373751" y="313058"/>
                  <a:pt x="382969" y="313058"/>
                </a:cubicBezTo>
                <a:cubicBezTo>
                  <a:pt x="470448" y="313058"/>
                  <a:pt x="541241" y="291794"/>
                  <a:pt x="541241" y="266389"/>
                </a:cubicBezTo>
                <a:cubicBezTo>
                  <a:pt x="491004" y="289217"/>
                  <a:pt x="421777" y="292991"/>
                  <a:pt x="382969" y="292991"/>
                </a:cubicBezTo>
                <a:cubicBezTo>
                  <a:pt x="371078" y="292991"/>
                  <a:pt x="356145" y="292531"/>
                  <a:pt x="339922" y="291334"/>
                </a:cubicBezTo>
                <a:cubicBezTo>
                  <a:pt x="300284" y="245218"/>
                  <a:pt x="241566" y="215854"/>
                  <a:pt x="176026" y="215854"/>
                </a:cubicBezTo>
                <a:cubicBezTo>
                  <a:pt x="174091" y="215854"/>
                  <a:pt x="172155" y="216130"/>
                  <a:pt x="170219" y="216130"/>
                </a:cubicBezTo>
                <a:cubicBezTo>
                  <a:pt x="166440" y="207386"/>
                  <a:pt x="164135" y="197629"/>
                  <a:pt x="164135" y="186675"/>
                </a:cubicBezTo>
                <a:cubicBezTo>
                  <a:pt x="164135" y="171026"/>
                  <a:pt x="168376" y="157771"/>
                  <a:pt x="175566" y="146357"/>
                </a:cubicBezTo>
                <a:cubicBezTo>
                  <a:pt x="168560" y="135035"/>
                  <a:pt x="164135" y="121872"/>
                  <a:pt x="164135" y="106316"/>
                </a:cubicBezTo>
                <a:cubicBezTo>
                  <a:pt x="164135" y="10309"/>
                  <a:pt x="317153" y="0"/>
                  <a:pt x="382969" y="0"/>
                </a:cubicBez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nvGrpSpPr>
          <p:cNvPr id="95" name="组合 94">
            <a:extLst>
              <a:ext uri="{FF2B5EF4-FFF2-40B4-BE49-F238E27FC236}">
                <a16:creationId xmlns:a16="http://schemas.microsoft.com/office/drawing/2014/main" id="{F31BFF68-F3CA-41BF-838F-C222FD4A5AF2}"/>
              </a:ext>
            </a:extLst>
          </p:cNvPr>
          <p:cNvGrpSpPr/>
          <p:nvPr/>
        </p:nvGrpSpPr>
        <p:grpSpPr>
          <a:xfrm>
            <a:off x="8402889" y="4325531"/>
            <a:ext cx="2895046" cy="1005342"/>
            <a:chOff x="2025048" y="2985379"/>
            <a:chExt cx="2895046" cy="1005342"/>
          </a:xfrm>
        </p:grpSpPr>
        <p:sp>
          <p:nvSpPr>
            <p:cNvPr id="96" name="矩形 9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6F90E98-836F-4324-9AD1-020C064D4AA5}"/>
                </a:ext>
              </a:extLst>
            </p:cNvPr>
            <p:cNvSpPr/>
            <p:nvPr/>
          </p:nvSpPr>
          <p:spPr>
            <a:xfrm>
              <a:off x="2025048"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97" name="矩形 9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8751FB3-3965-439A-BA6D-80A67F514521}"/>
                </a:ext>
              </a:extLst>
            </p:cNvPr>
            <p:cNvSpPr/>
            <p:nvPr/>
          </p:nvSpPr>
          <p:spPr>
            <a:xfrm>
              <a:off x="2025048" y="3356188"/>
              <a:ext cx="2895046"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109" name="Group 97">
            <a:extLst>
              <a:ext uri="{FF2B5EF4-FFF2-40B4-BE49-F238E27FC236}">
                <a16:creationId xmlns:a16="http://schemas.microsoft.com/office/drawing/2014/main" id="{930F8373-C870-4A17-A20C-A9BF0A813C2A}"/>
              </a:ext>
            </a:extLst>
          </p:cNvPr>
          <p:cNvGrpSpPr/>
          <p:nvPr/>
        </p:nvGrpSpPr>
        <p:grpSpPr>
          <a:xfrm>
            <a:off x="7724379" y="4511833"/>
            <a:ext cx="632739" cy="632739"/>
            <a:chOff x="1568557" y="4699214"/>
            <a:chExt cx="882435" cy="882435"/>
          </a:xfrm>
        </p:grpSpPr>
        <p:sp>
          <p:nvSpPr>
            <p:cNvPr id="110" name="椭圆 109">
              <a:extLst>
                <a:ext uri="{FF2B5EF4-FFF2-40B4-BE49-F238E27FC236}">
                  <a16:creationId xmlns:a16="http://schemas.microsoft.com/office/drawing/2014/main" id="{31AE2505-EA7D-4979-AB23-02B3C1DAD8B1}"/>
                </a:ext>
              </a:extLst>
            </p:cNvPr>
            <p:cNvSpPr/>
            <p:nvPr/>
          </p:nvSpPr>
          <p:spPr>
            <a:xfrm>
              <a:off x="1568557" y="4699214"/>
              <a:ext cx="882435" cy="882435"/>
            </a:xfrm>
            <a:prstGeom prst="ellipse">
              <a:avLst/>
            </a:prstGeom>
            <a:solidFill>
              <a:schemeClr val="accent1"/>
            </a:solidFill>
            <a:ln>
              <a:noFill/>
            </a:ln>
            <a:effectLst>
              <a:outerShdw blurRad="101600" sx="102000" sy="102000" algn="ctr" rotWithShape="0">
                <a:schemeClr val="accent1">
                  <a:lumMod val="75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11" name="Freeform 100">
              <a:extLst>
                <a:ext uri="{FF2B5EF4-FFF2-40B4-BE49-F238E27FC236}">
                  <a16:creationId xmlns:a16="http://schemas.microsoft.com/office/drawing/2014/main" id="{3CC27D4F-3701-4302-852D-9BE8E7E85EE0}"/>
                </a:ext>
              </a:extLst>
            </p:cNvPr>
            <p:cNvSpPr/>
            <p:nvPr/>
          </p:nvSpPr>
          <p:spPr>
            <a:xfrm>
              <a:off x="1821502" y="4908489"/>
              <a:ext cx="381424" cy="471701"/>
            </a:xfrm>
            <a:custGeom>
              <a:avLst/>
              <a:gdLst>
                <a:gd name="connsiteX0" fmla="*/ 376707 w 465255"/>
                <a:gd name="connsiteY0" fmla="*/ 359911 h 575372"/>
                <a:gd name="connsiteX1" fmla="*/ 465255 w 465255"/>
                <a:gd name="connsiteY1" fmla="*/ 521967 h 575372"/>
                <a:gd name="connsiteX2" fmla="*/ 396999 w 465255"/>
                <a:gd name="connsiteY2" fmla="*/ 512759 h 575372"/>
                <a:gd name="connsiteX3" fmla="*/ 373018 w 465255"/>
                <a:gd name="connsiteY3" fmla="*/ 575372 h 575372"/>
                <a:gd name="connsiteX4" fmla="*/ 275246 w 465255"/>
                <a:gd name="connsiteY4" fmla="*/ 407791 h 575372"/>
                <a:gd name="connsiteX5" fmla="*/ 312141 w 465255"/>
                <a:gd name="connsiteY5" fmla="*/ 393059 h 575372"/>
                <a:gd name="connsiteX6" fmla="*/ 376707 w 465255"/>
                <a:gd name="connsiteY6" fmla="*/ 359911 h 575372"/>
                <a:gd name="connsiteX7" fmla="*/ 86735 w 465255"/>
                <a:gd name="connsiteY7" fmla="*/ 352512 h 575372"/>
                <a:gd name="connsiteX8" fmla="*/ 112571 w 465255"/>
                <a:gd name="connsiteY8" fmla="*/ 363570 h 575372"/>
                <a:gd name="connsiteX9" fmla="*/ 188233 w 465255"/>
                <a:gd name="connsiteY9" fmla="*/ 405957 h 575372"/>
                <a:gd name="connsiteX10" fmla="*/ 107034 w 465255"/>
                <a:gd name="connsiteY10" fmla="*/ 571821 h 575372"/>
                <a:gd name="connsiteX11" fmla="*/ 70126 w 465255"/>
                <a:gd name="connsiteY11" fmla="*/ 514690 h 575372"/>
                <a:gd name="connsiteX12" fmla="*/ 0 w 465255"/>
                <a:gd name="connsiteY12" fmla="*/ 522062 h 575372"/>
                <a:gd name="connsiteX13" fmla="*/ 232628 w 465255"/>
                <a:gd name="connsiteY13" fmla="*/ 121956 h 575372"/>
                <a:gd name="connsiteX14" fmla="*/ 256629 w 465255"/>
                <a:gd name="connsiteY14" fmla="*/ 169858 h 575372"/>
                <a:gd name="connsiteX15" fmla="*/ 310170 w 465255"/>
                <a:gd name="connsiteY15" fmla="*/ 177227 h 575372"/>
                <a:gd name="connsiteX16" fmla="*/ 271399 w 465255"/>
                <a:gd name="connsiteY16" fmla="*/ 215917 h 575372"/>
                <a:gd name="connsiteX17" fmla="*/ 280630 w 465255"/>
                <a:gd name="connsiteY17" fmla="*/ 269346 h 575372"/>
                <a:gd name="connsiteX18" fmla="*/ 232628 w 465255"/>
                <a:gd name="connsiteY18" fmla="*/ 243553 h 575372"/>
                <a:gd name="connsiteX19" fmla="*/ 184625 w 465255"/>
                <a:gd name="connsiteY19" fmla="*/ 269346 h 575372"/>
                <a:gd name="connsiteX20" fmla="*/ 193856 w 465255"/>
                <a:gd name="connsiteY20" fmla="*/ 215917 h 575372"/>
                <a:gd name="connsiteX21" fmla="*/ 155085 w 465255"/>
                <a:gd name="connsiteY21" fmla="*/ 177227 h 575372"/>
                <a:gd name="connsiteX22" fmla="*/ 208626 w 465255"/>
                <a:gd name="connsiteY22" fmla="*/ 169858 h 575372"/>
                <a:gd name="connsiteX23" fmla="*/ 232663 w 465255"/>
                <a:gd name="connsiteY23" fmla="*/ 81359 h 575372"/>
                <a:gd name="connsiteX24" fmla="*/ 118167 w 465255"/>
                <a:gd name="connsiteY24" fmla="*/ 195685 h 575372"/>
                <a:gd name="connsiteX25" fmla="*/ 232663 w 465255"/>
                <a:gd name="connsiteY25" fmla="*/ 310011 h 575372"/>
                <a:gd name="connsiteX26" fmla="*/ 347159 w 465255"/>
                <a:gd name="connsiteY26" fmla="*/ 195685 h 575372"/>
                <a:gd name="connsiteX27" fmla="*/ 232663 w 465255"/>
                <a:gd name="connsiteY27" fmla="*/ 81359 h 575372"/>
                <a:gd name="connsiteX28" fmla="*/ 180032 w 465255"/>
                <a:gd name="connsiteY28" fmla="*/ 916 h 575372"/>
                <a:gd name="connsiteX29" fmla="*/ 204962 w 465255"/>
                <a:gd name="connsiteY29" fmla="*/ 5756 h 575372"/>
                <a:gd name="connsiteX30" fmla="*/ 260364 w 465255"/>
                <a:gd name="connsiteY30" fmla="*/ 5756 h 575372"/>
                <a:gd name="connsiteX31" fmla="*/ 302838 w 465255"/>
                <a:gd name="connsiteY31" fmla="*/ 16820 h 575372"/>
                <a:gd name="connsiteX32" fmla="*/ 350852 w 465255"/>
                <a:gd name="connsiteY32" fmla="*/ 44479 h 575372"/>
                <a:gd name="connsiteX33" fmla="*/ 384093 w 465255"/>
                <a:gd name="connsiteY33" fmla="*/ 77671 h 575372"/>
                <a:gd name="connsiteX34" fmla="*/ 409947 w 465255"/>
                <a:gd name="connsiteY34" fmla="*/ 123770 h 575372"/>
                <a:gd name="connsiteX35" fmla="*/ 422874 w 465255"/>
                <a:gd name="connsiteY35" fmla="*/ 168025 h 575372"/>
                <a:gd name="connsiteX36" fmla="*/ 422874 w 465255"/>
                <a:gd name="connsiteY36" fmla="*/ 223345 h 575372"/>
                <a:gd name="connsiteX37" fmla="*/ 409947 w 465255"/>
                <a:gd name="connsiteY37" fmla="*/ 265756 h 575372"/>
                <a:gd name="connsiteX38" fmla="*/ 384093 w 465255"/>
                <a:gd name="connsiteY38" fmla="*/ 313699 h 575372"/>
                <a:gd name="connsiteX39" fmla="*/ 350852 w 465255"/>
                <a:gd name="connsiteY39" fmla="*/ 346891 h 575372"/>
                <a:gd name="connsiteX40" fmla="*/ 302838 w 465255"/>
                <a:gd name="connsiteY40" fmla="*/ 372706 h 575372"/>
                <a:gd name="connsiteX41" fmla="*/ 260364 w 465255"/>
                <a:gd name="connsiteY41" fmla="*/ 385614 h 575372"/>
                <a:gd name="connsiteX42" fmla="*/ 204962 w 465255"/>
                <a:gd name="connsiteY42" fmla="*/ 385614 h 575372"/>
                <a:gd name="connsiteX43" fmla="*/ 160641 w 465255"/>
                <a:gd name="connsiteY43" fmla="*/ 372706 h 575372"/>
                <a:gd name="connsiteX44" fmla="*/ 114474 w 465255"/>
                <a:gd name="connsiteY44" fmla="*/ 346891 h 575372"/>
                <a:gd name="connsiteX45" fmla="*/ 81233 w 465255"/>
                <a:gd name="connsiteY45" fmla="*/ 313699 h 575372"/>
                <a:gd name="connsiteX46" fmla="*/ 53532 w 465255"/>
                <a:gd name="connsiteY46" fmla="*/ 265756 h 575372"/>
                <a:gd name="connsiteX47" fmla="*/ 42452 w 465255"/>
                <a:gd name="connsiteY47" fmla="*/ 223345 h 575372"/>
                <a:gd name="connsiteX48" fmla="*/ 42452 w 465255"/>
                <a:gd name="connsiteY48" fmla="*/ 168025 h 575372"/>
                <a:gd name="connsiteX49" fmla="*/ 53532 w 465255"/>
                <a:gd name="connsiteY49" fmla="*/ 123770 h 575372"/>
                <a:gd name="connsiteX50" fmla="*/ 81233 w 465255"/>
                <a:gd name="connsiteY50" fmla="*/ 77671 h 575372"/>
                <a:gd name="connsiteX51" fmla="*/ 114474 w 465255"/>
                <a:gd name="connsiteY51" fmla="*/ 44479 h 575372"/>
                <a:gd name="connsiteX52" fmla="*/ 160641 w 465255"/>
                <a:gd name="connsiteY52" fmla="*/ 16820 h 575372"/>
                <a:gd name="connsiteX53" fmla="*/ 180032 w 465255"/>
                <a:gd name="connsiteY53" fmla="*/ 916 h 57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65255" h="575372">
                  <a:moveTo>
                    <a:pt x="376707" y="359911"/>
                  </a:moveTo>
                  <a:lnTo>
                    <a:pt x="465255" y="521967"/>
                  </a:lnTo>
                  <a:lnTo>
                    <a:pt x="396999" y="512759"/>
                  </a:lnTo>
                  <a:lnTo>
                    <a:pt x="373018" y="575372"/>
                  </a:lnTo>
                  <a:lnTo>
                    <a:pt x="275246" y="407791"/>
                  </a:lnTo>
                  <a:cubicBezTo>
                    <a:pt x="275246" y="407791"/>
                    <a:pt x="295538" y="411474"/>
                    <a:pt x="312141" y="393059"/>
                  </a:cubicBezTo>
                  <a:cubicBezTo>
                    <a:pt x="326899" y="382010"/>
                    <a:pt x="313986" y="365436"/>
                    <a:pt x="376707" y="359911"/>
                  </a:cubicBezTo>
                  <a:close/>
                  <a:moveTo>
                    <a:pt x="86735" y="352512"/>
                  </a:moveTo>
                  <a:cubicBezTo>
                    <a:pt x="86735" y="352512"/>
                    <a:pt x="90426" y="363570"/>
                    <a:pt x="112571" y="363570"/>
                  </a:cubicBezTo>
                  <a:cubicBezTo>
                    <a:pt x="162397" y="363570"/>
                    <a:pt x="145788" y="405957"/>
                    <a:pt x="188233" y="405957"/>
                  </a:cubicBezTo>
                  <a:cubicBezTo>
                    <a:pt x="188233" y="405957"/>
                    <a:pt x="107034" y="571821"/>
                    <a:pt x="107034" y="571821"/>
                  </a:cubicBezTo>
                  <a:lnTo>
                    <a:pt x="70126" y="514690"/>
                  </a:lnTo>
                  <a:lnTo>
                    <a:pt x="0" y="522062"/>
                  </a:lnTo>
                  <a:close/>
                  <a:moveTo>
                    <a:pt x="232628" y="121956"/>
                  </a:moveTo>
                  <a:lnTo>
                    <a:pt x="256629" y="169858"/>
                  </a:lnTo>
                  <a:lnTo>
                    <a:pt x="310170" y="177227"/>
                  </a:lnTo>
                  <a:lnTo>
                    <a:pt x="271399" y="215917"/>
                  </a:lnTo>
                  <a:lnTo>
                    <a:pt x="280630" y="269346"/>
                  </a:lnTo>
                  <a:lnTo>
                    <a:pt x="232628" y="243553"/>
                  </a:lnTo>
                  <a:lnTo>
                    <a:pt x="184625" y="269346"/>
                  </a:lnTo>
                  <a:lnTo>
                    <a:pt x="193856" y="215917"/>
                  </a:lnTo>
                  <a:lnTo>
                    <a:pt x="155085" y="177227"/>
                  </a:lnTo>
                  <a:lnTo>
                    <a:pt x="208626" y="169858"/>
                  </a:lnTo>
                  <a:close/>
                  <a:moveTo>
                    <a:pt x="232663" y="81359"/>
                  </a:moveTo>
                  <a:cubicBezTo>
                    <a:pt x="168028" y="81359"/>
                    <a:pt x="118167" y="131146"/>
                    <a:pt x="118167" y="195685"/>
                  </a:cubicBezTo>
                  <a:cubicBezTo>
                    <a:pt x="118167" y="258380"/>
                    <a:pt x="168028" y="310011"/>
                    <a:pt x="232663" y="310011"/>
                  </a:cubicBezTo>
                  <a:cubicBezTo>
                    <a:pt x="295451" y="310011"/>
                    <a:pt x="347159" y="258380"/>
                    <a:pt x="347159" y="195685"/>
                  </a:cubicBezTo>
                  <a:cubicBezTo>
                    <a:pt x="347159" y="131146"/>
                    <a:pt x="295451" y="81359"/>
                    <a:pt x="232663" y="81359"/>
                  </a:cubicBezTo>
                  <a:close/>
                  <a:moveTo>
                    <a:pt x="180032" y="916"/>
                  </a:moveTo>
                  <a:cubicBezTo>
                    <a:pt x="187419" y="-1159"/>
                    <a:pt x="195729" y="224"/>
                    <a:pt x="204962" y="5756"/>
                  </a:cubicBezTo>
                  <a:cubicBezTo>
                    <a:pt x="223429" y="16820"/>
                    <a:pt x="241897" y="16820"/>
                    <a:pt x="260364" y="5756"/>
                  </a:cubicBezTo>
                  <a:cubicBezTo>
                    <a:pt x="278831" y="-5308"/>
                    <a:pt x="293604" y="224"/>
                    <a:pt x="302838" y="16820"/>
                  </a:cubicBezTo>
                  <a:cubicBezTo>
                    <a:pt x="313918" y="35259"/>
                    <a:pt x="330538" y="44479"/>
                    <a:pt x="350852" y="44479"/>
                  </a:cubicBezTo>
                  <a:cubicBezTo>
                    <a:pt x="373013" y="44479"/>
                    <a:pt x="382246" y="55543"/>
                    <a:pt x="384093" y="77671"/>
                  </a:cubicBezTo>
                  <a:cubicBezTo>
                    <a:pt x="384093" y="97954"/>
                    <a:pt x="393326" y="114550"/>
                    <a:pt x="409947" y="123770"/>
                  </a:cubicBezTo>
                  <a:cubicBezTo>
                    <a:pt x="428414" y="134834"/>
                    <a:pt x="432107" y="149586"/>
                    <a:pt x="422874" y="168025"/>
                  </a:cubicBezTo>
                  <a:cubicBezTo>
                    <a:pt x="411793" y="186465"/>
                    <a:pt x="411793" y="204905"/>
                    <a:pt x="422874" y="223345"/>
                  </a:cubicBezTo>
                  <a:cubicBezTo>
                    <a:pt x="432107" y="241784"/>
                    <a:pt x="428414" y="256536"/>
                    <a:pt x="409947" y="265756"/>
                  </a:cubicBezTo>
                  <a:cubicBezTo>
                    <a:pt x="393326" y="276820"/>
                    <a:pt x="384093" y="293416"/>
                    <a:pt x="384093" y="313699"/>
                  </a:cubicBezTo>
                  <a:cubicBezTo>
                    <a:pt x="382246" y="335827"/>
                    <a:pt x="373013" y="345047"/>
                    <a:pt x="350852" y="346891"/>
                  </a:cubicBezTo>
                  <a:cubicBezTo>
                    <a:pt x="330538" y="346891"/>
                    <a:pt x="313918" y="356111"/>
                    <a:pt x="302838" y="372706"/>
                  </a:cubicBezTo>
                  <a:cubicBezTo>
                    <a:pt x="293604" y="391146"/>
                    <a:pt x="278831" y="394834"/>
                    <a:pt x="260364" y="385614"/>
                  </a:cubicBezTo>
                  <a:cubicBezTo>
                    <a:pt x="241897" y="374550"/>
                    <a:pt x="223429" y="374550"/>
                    <a:pt x="204962" y="385614"/>
                  </a:cubicBezTo>
                  <a:cubicBezTo>
                    <a:pt x="186495" y="394834"/>
                    <a:pt x="171722" y="391146"/>
                    <a:pt x="160641" y="372706"/>
                  </a:cubicBezTo>
                  <a:cubicBezTo>
                    <a:pt x="151408" y="356111"/>
                    <a:pt x="134787" y="346891"/>
                    <a:pt x="114474" y="346891"/>
                  </a:cubicBezTo>
                  <a:cubicBezTo>
                    <a:pt x="92313" y="345047"/>
                    <a:pt x="81233" y="335827"/>
                    <a:pt x="81233" y="313699"/>
                  </a:cubicBezTo>
                  <a:cubicBezTo>
                    <a:pt x="81233" y="293416"/>
                    <a:pt x="71999" y="276820"/>
                    <a:pt x="53532" y="265756"/>
                  </a:cubicBezTo>
                  <a:cubicBezTo>
                    <a:pt x="36912" y="256536"/>
                    <a:pt x="31372" y="241784"/>
                    <a:pt x="42452" y="223345"/>
                  </a:cubicBezTo>
                  <a:cubicBezTo>
                    <a:pt x="53532" y="204905"/>
                    <a:pt x="53532" y="186465"/>
                    <a:pt x="42452" y="168025"/>
                  </a:cubicBezTo>
                  <a:cubicBezTo>
                    <a:pt x="31372" y="149586"/>
                    <a:pt x="36912" y="134834"/>
                    <a:pt x="53532" y="123770"/>
                  </a:cubicBezTo>
                  <a:cubicBezTo>
                    <a:pt x="71999" y="114550"/>
                    <a:pt x="81233" y="97954"/>
                    <a:pt x="81233" y="77671"/>
                  </a:cubicBezTo>
                  <a:cubicBezTo>
                    <a:pt x="81233" y="55543"/>
                    <a:pt x="92313" y="44479"/>
                    <a:pt x="114474" y="44479"/>
                  </a:cubicBezTo>
                  <a:cubicBezTo>
                    <a:pt x="134787" y="44479"/>
                    <a:pt x="151408" y="35259"/>
                    <a:pt x="160641" y="16820"/>
                  </a:cubicBezTo>
                  <a:cubicBezTo>
                    <a:pt x="166182" y="8522"/>
                    <a:pt x="172645" y="2990"/>
                    <a:pt x="180032" y="916"/>
                  </a:cubicBez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spTree>
    <p:custDataLst>
      <p:tags r:id="rId1"/>
    </p:custDataLst>
    <p:extLst>
      <p:ext uri="{BB962C8B-B14F-4D97-AF65-F5344CB8AC3E}">
        <p14:creationId xmlns:p14="http://schemas.microsoft.com/office/powerpoint/2010/main" val="377238923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6BD41747-9955-4849-ADFA-0AD2F2A59A79}"/>
              </a:ext>
            </a:extLst>
          </p:cNvPr>
          <p:cNvGrpSpPr/>
          <p:nvPr/>
        </p:nvGrpSpPr>
        <p:grpSpPr>
          <a:xfrm>
            <a:off x="4000501" y="2310169"/>
            <a:ext cx="7839074" cy="2215991"/>
            <a:chOff x="3114676" y="2519719"/>
            <a:chExt cx="7839074" cy="2215991"/>
          </a:xfrm>
        </p:grpSpPr>
        <p:sp>
          <p:nvSpPr>
            <p:cNvPr id="2" name="文本框 1">
              <a:extLst>
                <a:ext uri="{FF2B5EF4-FFF2-40B4-BE49-F238E27FC236}">
                  <a16:creationId xmlns:a16="http://schemas.microsoft.com/office/drawing/2014/main" id="{47DBD580-48A4-42B6-AC4A-82E846254EBE}"/>
                </a:ext>
              </a:extLst>
            </p:cNvPr>
            <p:cNvSpPr txBox="1"/>
            <p:nvPr/>
          </p:nvSpPr>
          <p:spPr>
            <a:xfrm>
              <a:off x="3114676" y="2519719"/>
              <a:ext cx="2924174" cy="2215991"/>
            </a:xfrm>
            <a:prstGeom prst="rect">
              <a:avLst/>
            </a:prstGeom>
            <a:noFill/>
          </p:spPr>
          <p:txBody>
            <a:bodyPr wrap="square" rtlCol="0">
              <a:spAutoFit/>
            </a:bodyPr>
            <a:lstStyle/>
            <a:p>
              <a:r>
                <a:rPr lang="en-US" altLang="zh-CN" sz="13800" dirty="0">
                  <a:solidFill>
                    <a:schemeClr val="bg1"/>
                  </a:solidFill>
                  <a:latin typeface="+mj-ea"/>
                  <a:ea typeface="+mj-ea"/>
                </a:rPr>
                <a:t>03</a:t>
              </a:r>
              <a:endParaRPr lang="zh-CN" altLang="en-US" sz="13800" dirty="0">
                <a:solidFill>
                  <a:schemeClr val="bg1"/>
                </a:solidFill>
                <a:latin typeface="+mj-ea"/>
                <a:ea typeface="+mj-ea"/>
              </a:endParaRPr>
            </a:p>
          </p:txBody>
        </p:sp>
        <p:sp>
          <p:nvSpPr>
            <p:cNvPr id="4" name="文本框 3">
              <a:extLst>
                <a:ext uri="{FF2B5EF4-FFF2-40B4-BE49-F238E27FC236}">
                  <a16:creationId xmlns:a16="http://schemas.microsoft.com/office/drawing/2014/main" id="{912AD3C4-9C88-4889-800A-ED616526EC68}"/>
                </a:ext>
              </a:extLst>
            </p:cNvPr>
            <p:cNvSpPr txBox="1"/>
            <p:nvPr/>
          </p:nvSpPr>
          <p:spPr>
            <a:xfrm>
              <a:off x="5695950" y="2672119"/>
              <a:ext cx="5257800" cy="1323439"/>
            </a:xfrm>
            <a:prstGeom prst="rect">
              <a:avLst/>
            </a:prstGeom>
            <a:noFill/>
          </p:spPr>
          <p:txBody>
            <a:bodyPr wrap="square" rtlCol="0">
              <a:spAutoFit/>
            </a:bodyPr>
            <a:lstStyle/>
            <a:p>
              <a:r>
                <a:rPr lang="zh-CN" altLang="en-US" sz="8000" dirty="0">
                  <a:solidFill>
                    <a:schemeClr val="accent2"/>
                  </a:solidFill>
                  <a:latin typeface="+mj-ea"/>
                  <a:ea typeface="+mj-ea"/>
                </a:rPr>
                <a:t>问题分析</a:t>
              </a:r>
            </a:p>
          </p:txBody>
        </p:sp>
        <p:cxnSp>
          <p:nvCxnSpPr>
            <p:cNvPr id="6" name="直接连接符 5">
              <a:extLst>
                <a:ext uri="{FF2B5EF4-FFF2-40B4-BE49-F238E27FC236}">
                  <a16:creationId xmlns:a16="http://schemas.microsoft.com/office/drawing/2014/main" id="{17727AB2-613F-44AC-8C12-1E35472A32D5}"/>
                </a:ext>
              </a:extLst>
            </p:cNvPr>
            <p:cNvCxnSpPr/>
            <p:nvPr/>
          </p:nvCxnSpPr>
          <p:spPr>
            <a:xfrm>
              <a:off x="5867400" y="3943350"/>
              <a:ext cx="386715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968D46-3443-4400-BD32-06DEAA3AB81A}"/>
                </a:ext>
              </a:extLst>
            </p:cNvPr>
            <p:cNvSpPr txBox="1"/>
            <p:nvPr/>
          </p:nvSpPr>
          <p:spPr>
            <a:xfrm>
              <a:off x="5791200" y="4076700"/>
              <a:ext cx="4086226" cy="369332"/>
            </a:xfrm>
            <a:prstGeom prst="rect">
              <a:avLst/>
            </a:prstGeom>
            <a:noFill/>
          </p:spPr>
          <p:txBody>
            <a:bodyPr wrap="square" rtlCol="0">
              <a:spAutoFit/>
            </a:bodyPr>
            <a:lstStyle/>
            <a:p>
              <a:pPr algn="dist"/>
              <a:r>
                <a:rPr lang="en-US" altLang="zh-CN" sz="1800" kern="100" dirty="0">
                  <a:solidFill>
                    <a:schemeClr val="accent2">
                      <a:alpha val="60000"/>
                    </a:schemeClr>
                  </a:solidFill>
                  <a:latin typeface="+mj-ea"/>
                  <a:ea typeface="+mj-ea"/>
                  <a:cs typeface="Times New Roman" panose="02020603050405020304" pitchFamily="18" charset="0"/>
                </a:rPr>
                <a:t>Analysis</a:t>
              </a:r>
            </a:p>
          </p:txBody>
        </p:sp>
      </p:grpSp>
    </p:spTree>
    <p:extLst>
      <p:ext uri="{BB962C8B-B14F-4D97-AF65-F5344CB8AC3E}">
        <p14:creationId xmlns:p14="http://schemas.microsoft.com/office/powerpoint/2010/main" val="29809301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sp>
        <p:nvSpPr>
          <p:cNvPr id="85" name="任意多边形: 形状 84">
            <a:extLst>
              <a:ext uri="{FF2B5EF4-FFF2-40B4-BE49-F238E27FC236}">
                <a16:creationId xmlns:a16="http://schemas.microsoft.com/office/drawing/2014/main" id="{03EB9CCF-B191-45E2-843F-FAB0118A125A}"/>
              </a:ext>
            </a:extLst>
          </p:cNvPr>
          <p:cNvSpPr/>
          <p:nvPr/>
        </p:nvSpPr>
        <p:spPr>
          <a:xfrm>
            <a:off x="4087699" y="4645831"/>
            <a:ext cx="240450" cy="385624"/>
          </a:xfrm>
          <a:custGeom>
            <a:avLst/>
            <a:gdLst>
              <a:gd name="T0" fmla="*/ 7602 w 7760"/>
              <a:gd name="T1" fmla="*/ 4758 h 8285"/>
              <a:gd name="T2" fmla="*/ 4177 w 7760"/>
              <a:gd name="T3" fmla="*/ 8165 h 8285"/>
              <a:gd name="T4" fmla="*/ 3880 w 7760"/>
              <a:gd name="T5" fmla="*/ 8285 h 8285"/>
              <a:gd name="T6" fmla="*/ 3583 w 7760"/>
              <a:gd name="T7" fmla="*/ 8165 h 8285"/>
              <a:gd name="T8" fmla="*/ 158 w 7760"/>
              <a:gd name="T9" fmla="*/ 4758 h 8285"/>
              <a:gd name="T10" fmla="*/ 67 w 7760"/>
              <a:gd name="T11" fmla="*/ 4309 h 8285"/>
              <a:gd name="T12" fmla="*/ 454 w 7760"/>
              <a:gd name="T13" fmla="*/ 4054 h 8285"/>
              <a:gd name="T14" fmla="*/ 1585 w 7760"/>
              <a:gd name="T15" fmla="*/ 4054 h 8285"/>
              <a:gd name="T16" fmla="*/ 1585 w 7760"/>
              <a:gd name="T17" fmla="*/ 413 h 8285"/>
              <a:gd name="T18" fmla="*/ 2004 w 7760"/>
              <a:gd name="T19" fmla="*/ 0 h 8285"/>
              <a:gd name="T20" fmla="*/ 5873 w 7760"/>
              <a:gd name="T21" fmla="*/ 0 h 8285"/>
              <a:gd name="T22" fmla="*/ 6293 w 7760"/>
              <a:gd name="T23" fmla="*/ 413 h 8285"/>
              <a:gd name="T24" fmla="*/ 6293 w 7760"/>
              <a:gd name="T25" fmla="*/ 4054 h 8285"/>
              <a:gd name="T26" fmla="*/ 7305 w 7760"/>
              <a:gd name="T27" fmla="*/ 4054 h 8285"/>
              <a:gd name="T28" fmla="*/ 7693 w 7760"/>
              <a:gd name="T29" fmla="*/ 4309 h 8285"/>
              <a:gd name="T30" fmla="*/ 7602 w 7760"/>
              <a:gd name="T31" fmla="*/ 4758 h 8285"/>
              <a:gd name="T32" fmla="*/ 7602 w 7760"/>
              <a:gd name="T33" fmla="*/ 4758 h 8285"/>
              <a:gd name="T34" fmla="*/ 5066 w 7760"/>
              <a:gd name="T35" fmla="*/ 2060 h 8285"/>
              <a:gd name="T36" fmla="*/ 4888 w 7760"/>
              <a:gd name="T37" fmla="*/ 1937 h 8285"/>
              <a:gd name="T38" fmla="*/ 4729 w 7760"/>
              <a:gd name="T39" fmla="*/ 1965 h 8285"/>
              <a:gd name="T40" fmla="*/ 3932 w 7760"/>
              <a:gd name="T41" fmla="*/ 2980 h 8285"/>
              <a:gd name="T42" fmla="*/ 3135 w 7760"/>
              <a:gd name="T43" fmla="*/ 1965 h 8285"/>
              <a:gd name="T44" fmla="*/ 2975 w 7760"/>
              <a:gd name="T45" fmla="*/ 1937 h 8285"/>
              <a:gd name="T46" fmla="*/ 2797 w 7760"/>
              <a:gd name="T47" fmla="*/ 2060 h 8285"/>
              <a:gd name="T48" fmla="*/ 2769 w 7760"/>
              <a:gd name="T49" fmla="*/ 2216 h 8285"/>
              <a:gd name="T50" fmla="*/ 3446 w 7760"/>
              <a:gd name="T51" fmla="*/ 3079 h 8285"/>
              <a:gd name="T52" fmla="*/ 3061 w 7760"/>
              <a:gd name="T53" fmla="*/ 3079 h 8285"/>
              <a:gd name="T54" fmla="*/ 2952 w 7760"/>
              <a:gd name="T55" fmla="*/ 3186 h 8285"/>
              <a:gd name="T56" fmla="*/ 2952 w 7760"/>
              <a:gd name="T57" fmla="*/ 3365 h 8285"/>
              <a:gd name="T58" fmla="*/ 3061 w 7760"/>
              <a:gd name="T59" fmla="*/ 3473 h 8285"/>
              <a:gd name="T60" fmla="*/ 3740 w 7760"/>
              <a:gd name="T61" fmla="*/ 3473 h 8285"/>
              <a:gd name="T62" fmla="*/ 3740 w 7760"/>
              <a:gd name="T63" fmla="*/ 4043 h 8285"/>
              <a:gd name="T64" fmla="*/ 3061 w 7760"/>
              <a:gd name="T65" fmla="*/ 4043 h 8285"/>
              <a:gd name="T66" fmla="*/ 2952 w 7760"/>
              <a:gd name="T67" fmla="*/ 4150 h 8285"/>
              <a:gd name="T68" fmla="*/ 2952 w 7760"/>
              <a:gd name="T69" fmla="*/ 4323 h 8285"/>
              <a:gd name="T70" fmla="*/ 3061 w 7760"/>
              <a:gd name="T71" fmla="*/ 4430 h 8285"/>
              <a:gd name="T72" fmla="*/ 3740 w 7760"/>
              <a:gd name="T73" fmla="*/ 4430 h 8285"/>
              <a:gd name="T74" fmla="*/ 3740 w 7760"/>
              <a:gd name="T75" fmla="*/ 5096 h 8285"/>
              <a:gd name="T76" fmla="*/ 3849 w 7760"/>
              <a:gd name="T77" fmla="*/ 5204 h 8285"/>
              <a:gd name="T78" fmla="*/ 4025 w 7760"/>
              <a:gd name="T79" fmla="*/ 5204 h 8285"/>
              <a:gd name="T80" fmla="*/ 4134 w 7760"/>
              <a:gd name="T81" fmla="*/ 5096 h 8285"/>
              <a:gd name="T82" fmla="*/ 4134 w 7760"/>
              <a:gd name="T83" fmla="*/ 4430 h 8285"/>
              <a:gd name="T84" fmla="*/ 4811 w 7760"/>
              <a:gd name="T85" fmla="*/ 4430 h 8285"/>
              <a:gd name="T86" fmla="*/ 4920 w 7760"/>
              <a:gd name="T87" fmla="*/ 4323 h 8285"/>
              <a:gd name="T88" fmla="*/ 4920 w 7760"/>
              <a:gd name="T89" fmla="*/ 4150 h 8285"/>
              <a:gd name="T90" fmla="*/ 4811 w 7760"/>
              <a:gd name="T91" fmla="*/ 4043 h 8285"/>
              <a:gd name="T92" fmla="*/ 4134 w 7760"/>
              <a:gd name="T93" fmla="*/ 4043 h 8285"/>
              <a:gd name="T94" fmla="*/ 4134 w 7760"/>
              <a:gd name="T95" fmla="*/ 3473 h 8285"/>
              <a:gd name="T96" fmla="*/ 4811 w 7760"/>
              <a:gd name="T97" fmla="*/ 3473 h 8285"/>
              <a:gd name="T98" fmla="*/ 4920 w 7760"/>
              <a:gd name="T99" fmla="*/ 3365 h 8285"/>
              <a:gd name="T100" fmla="*/ 4920 w 7760"/>
              <a:gd name="T101" fmla="*/ 3186 h 8285"/>
              <a:gd name="T102" fmla="*/ 4811 w 7760"/>
              <a:gd name="T103" fmla="*/ 3079 h 8285"/>
              <a:gd name="T104" fmla="*/ 4417 w 7760"/>
              <a:gd name="T105" fmla="*/ 3079 h 8285"/>
              <a:gd name="T106" fmla="*/ 5095 w 7760"/>
              <a:gd name="T107" fmla="*/ 2216 h 8285"/>
              <a:gd name="T108" fmla="*/ 5066 w 7760"/>
              <a:gd name="T109" fmla="*/ 2060 h 8285"/>
              <a:gd name="T110" fmla="*/ 5066 w 7760"/>
              <a:gd name="T111" fmla="*/ 2060 h 8285"/>
              <a:gd name="T112" fmla="*/ 5066 w 7760"/>
              <a:gd name="T113" fmla="*/ 2060 h 8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60" h="8285">
                <a:moveTo>
                  <a:pt x="7602" y="4758"/>
                </a:moveTo>
                <a:lnTo>
                  <a:pt x="4177" y="8165"/>
                </a:lnTo>
                <a:cubicBezTo>
                  <a:pt x="4095" y="8245"/>
                  <a:pt x="3996" y="8285"/>
                  <a:pt x="3880" y="8285"/>
                </a:cubicBezTo>
                <a:cubicBezTo>
                  <a:pt x="3764" y="8285"/>
                  <a:pt x="3665" y="8245"/>
                  <a:pt x="3583" y="8165"/>
                </a:cubicBezTo>
                <a:lnTo>
                  <a:pt x="158" y="4758"/>
                </a:lnTo>
                <a:cubicBezTo>
                  <a:pt x="35" y="4637"/>
                  <a:pt x="0" y="4466"/>
                  <a:pt x="67" y="4309"/>
                </a:cubicBezTo>
                <a:cubicBezTo>
                  <a:pt x="133" y="4151"/>
                  <a:pt x="281" y="4054"/>
                  <a:pt x="454" y="4054"/>
                </a:cubicBezTo>
                <a:lnTo>
                  <a:pt x="1585" y="4054"/>
                </a:lnTo>
                <a:lnTo>
                  <a:pt x="1585" y="413"/>
                </a:lnTo>
                <a:cubicBezTo>
                  <a:pt x="1585" y="186"/>
                  <a:pt x="1772" y="0"/>
                  <a:pt x="2004" y="0"/>
                </a:cubicBezTo>
                <a:lnTo>
                  <a:pt x="5873" y="0"/>
                </a:lnTo>
                <a:cubicBezTo>
                  <a:pt x="6105" y="0"/>
                  <a:pt x="6293" y="185"/>
                  <a:pt x="6293" y="413"/>
                </a:cubicBezTo>
                <a:lnTo>
                  <a:pt x="6293" y="4054"/>
                </a:lnTo>
                <a:lnTo>
                  <a:pt x="7305" y="4054"/>
                </a:lnTo>
                <a:cubicBezTo>
                  <a:pt x="7479" y="4054"/>
                  <a:pt x="7627" y="4151"/>
                  <a:pt x="7693" y="4309"/>
                </a:cubicBezTo>
                <a:cubicBezTo>
                  <a:pt x="7760" y="4466"/>
                  <a:pt x="7725" y="4637"/>
                  <a:pt x="7602" y="4758"/>
                </a:cubicBezTo>
                <a:lnTo>
                  <a:pt x="7602" y="4758"/>
                </a:lnTo>
                <a:close/>
                <a:moveTo>
                  <a:pt x="5066" y="2060"/>
                </a:moveTo>
                <a:lnTo>
                  <a:pt x="4888" y="1937"/>
                </a:lnTo>
                <a:cubicBezTo>
                  <a:pt x="4837" y="1902"/>
                  <a:pt x="4765" y="1914"/>
                  <a:pt x="4729" y="1965"/>
                </a:cubicBezTo>
                <a:lnTo>
                  <a:pt x="3932" y="2980"/>
                </a:lnTo>
                <a:lnTo>
                  <a:pt x="3135" y="1965"/>
                </a:lnTo>
                <a:cubicBezTo>
                  <a:pt x="3098" y="1914"/>
                  <a:pt x="3027" y="1902"/>
                  <a:pt x="2975" y="1937"/>
                </a:cubicBezTo>
                <a:lnTo>
                  <a:pt x="2797" y="2060"/>
                </a:lnTo>
                <a:cubicBezTo>
                  <a:pt x="2745" y="2095"/>
                  <a:pt x="2733" y="2166"/>
                  <a:pt x="2769" y="2216"/>
                </a:cubicBezTo>
                <a:lnTo>
                  <a:pt x="3446" y="3079"/>
                </a:lnTo>
                <a:lnTo>
                  <a:pt x="3061" y="3079"/>
                </a:lnTo>
                <a:cubicBezTo>
                  <a:pt x="3001" y="3079"/>
                  <a:pt x="2952" y="3127"/>
                  <a:pt x="2952" y="3186"/>
                </a:cubicBezTo>
                <a:lnTo>
                  <a:pt x="2952" y="3365"/>
                </a:lnTo>
                <a:cubicBezTo>
                  <a:pt x="2952" y="3425"/>
                  <a:pt x="3001" y="3473"/>
                  <a:pt x="3061" y="3473"/>
                </a:cubicBezTo>
                <a:lnTo>
                  <a:pt x="3740" y="3473"/>
                </a:lnTo>
                <a:lnTo>
                  <a:pt x="3740" y="4043"/>
                </a:lnTo>
                <a:lnTo>
                  <a:pt x="3061" y="4043"/>
                </a:lnTo>
                <a:cubicBezTo>
                  <a:pt x="3001" y="4043"/>
                  <a:pt x="2952" y="4091"/>
                  <a:pt x="2952" y="4150"/>
                </a:cubicBezTo>
                <a:lnTo>
                  <a:pt x="2952" y="4323"/>
                </a:lnTo>
                <a:cubicBezTo>
                  <a:pt x="2952" y="4383"/>
                  <a:pt x="3001" y="4430"/>
                  <a:pt x="3061" y="4430"/>
                </a:cubicBezTo>
                <a:lnTo>
                  <a:pt x="3740" y="4430"/>
                </a:lnTo>
                <a:lnTo>
                  <a:pt x="3740" y="5096"/>
                </a:lnTo>
                <a:cubicBezTo>
                  <a:pt x="3740" y="5156"/>
                  <a:pt x="3789" y="5204"/>
                  <a:pt x="3849" y="5204"/>
                </a:cubicBezTo>
                <a:lnTo>
                  <a:pt x="4025" y="5204"/>
                </a:lnTo>
                <a:cubicBezTo>
                  <a:pt x="4086" y="5204"/>
                  <a:pt x="4134" y="5156"/>
                  <a:pt x="4134" y="5096"/>
                </a:cubicBezTo>
                <a:lnTo>
                  <a:pt x="4134" y="4430"/>
                </a:lnTo>
                <a:lnTo>
                  <a:pt x="4811" y="4430"/>
                </a:lnTo>
                <a:cubicBezTo>
                  <a:pt x="4871" y="4430"/>
                  <a:pt x="4920" y="4383"/>
                  <a:pt x="4920" y="4323"/>
                </a:cubicBezTo>
                <a:lnTo>
                  <a:pt x="4920" y="4150"/>
                </a:lnTo>
                <a:cubicBezTo>
                  <a:pt x="4920" y="4091"/>
                  <a:pt x="4871" y="4043"/>
                  <a:pt x="4811" y="4043"/>
                </a:cubicBezTo>
                <a:lnTo>
                  <a:pt x="4134" y="4043"/>
                </a:lnTo>
                <a:lnTo>
                  <a:pt x="4134" y="3473"/>
                </a:lnTo>
                <a:lnTo>
                  <a:pt x="4811" y="3473"/>
                </a:lnTo>
                <a:cubicBezTo>
                  <a:pt x="4871" y="3473"/>
                  <a:pt x="4920" y="3425"/>
                  <a:pt x="4920" y="3365"/>
                </a:cubicBezTo>
                <a:lnTo>
                  <a:pt x="4920" y="3186"/>
                </a:lnTo>
                <a:cubicBezTo>
                  <a:pt x="4920" y="3127"/>
                  <a:pt x="4871" y="3079"/>
                  <a:pt x="4811" y="3079"/>
                </a:cubicBezTo>
                <a:lnTo>
                  <a:pt x="4417" y="3079"/>
                </a:lnTo>
                <a:lnTo>
                  <a:pt x="5095" y="2216"/>
                </a:lnTo>
                <a:cubicBezTo>
                  <a:pt x="5131" y="2166"/>
                  <a:pt x="5118" y="2095"/>
                  <a:pt x="5066" y="2060"/>
                </a:cubicBezTo>
                <a:lnTo>
                  <a:pt x="5066" y="2060"/>
                </a:lnTo>
                <a:close/>
                <a:moveTo>
                  <a:pt x="5066" y="2060"/>
                </a:move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nvGrpSpPr>
          <p:cNvPr id="87" name="组合 86">
            <a:extLst>
              <a:ext uri="{FF2B5EF4-FFF2-40B4-BE49-F238E27FC236}">
                <a16:creationId xmlns:a16="http://schemas.microsoft.com/office/drawing/2014/main" id="{35CF07DA-D245-46CA-94AD-3995BA2BFDB7}"/>
              </a:ext>
            </a:extLst>
          </p:cNvPr>
          <p:cNvGrpSpPr/>
          <p:nvPr/>
        </p:nvGrpSpPr>
        <p:grpSpPr>
          <a:xfrm>
            <a:off x="1148513" y="4325973"/>
            <a:ext cx="2163844" cy="1454096"/>
            <a:chOff x="2207849" y="2816701"/>
            <a:chExt cx="2163844" cy="1454096"/>
          </a:xfrm>
        </p:grpSpPr>
        <p:sp>
          <p:nvSpPr>
            <p:cNvPr id="88" name="矩形 8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3648372-FBF4-4757-8EE3-43A888121188}"/>
                </a:ext>
              </a:extLst>
            </p:cNvPr>
            <p:cNvSpPr/>
            <p:nvPr/>
          </p:nvSpPr>
          <p:spPr>
            <a:xfrm>
              <a:off x="2207849" y="281670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89" name="矩形 8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6C52CB3-147B-4787-827F-30AD65DCD08C}"/>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9" name="组合 8">
            <a:extLst>
              <a:ext uri="{FF2B5EF4-FFF2-40B4-BE49-F238E27FC236}">
                <a16:creationId xmlns:a16="http://schemas.microsoft.com/office/drawing/2014/main" id="{A3A0B4DC-B894-4647-BB78-5A4FF4A4FB49}"/>
              </a:ext>
            </a:extLst>
          </p:cNvPr>
          <p:cNvGrpSpPr/>
          <p:nvPr/>
        </p:nvGrpSpPr>
        <p:grpSpPr>
          <a:xfrm>
            <a:off x="1163636" y="1625445"/>
            <a:ext cx="2133600" cy="2133600"/>
            <a:chOff x="1017332" y="1811877"/>
            <a:chExt cx="2133600" cy="2133600"/>
          </a:xfrm>
        </p:grpSpPr>
        <p:sp>
          <p:nvSpPr>
            <p:cNvPr id="35" name="椭圆 34">
              <a:extLst>
                <a:ext uri="{FF2B5EF4-FFF2-40B4-BE49-F238E27FC236}">
                  <a16:creationId xmlns:a16="http://schemas.microsoft.com/office/drawing/2014/main" id="{0688DA76-D387-43EF-B729-6B60E7ADC90A}"/>
                </a:ext>
              </a:extLst>
            </p:cNvPr>
            <p:cNvSpPr/>
            <p:nvPr/>
          </p:nvSpPr>
          <p:spPr>
            <a:xfrm>
              <a:off x="1078851" y="1873396"/>
              <a:ext cx="2010562" cy="2010562"/>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9" name="椭圆 38">
              <a:extLst>
                <a:ext uri="{FF2B5EF4-FFF2-40B4-BE49-F238E27FC236}">
                  <a16:creationId xmlns:a16="http://schemas.microsoft.com/office/drawing/2014/main" id="{CE6FE0B0-8211-4219-9FCB-907F444BE1FD}"/>
                </a:ext>
              </a:extLst>
            </p:cNvPr>
            <p:cNvSpPr/>
            <p:nvPr/>
          </p:nvSpPr>
          <p:spPr>
            <a:xfrm rot="10800000">
              <a:off x="1194651" y="1978733"/>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5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43" name="图形 23">
              <a:extLst>
                <a:ext uri="{FF2B5EF4-FFF2-40B4-BE49-F238E27FC236}">
                  <a16:creationId xmlns:a16="http://schemas.microsoft.com/office/drawing/2014/main" id="{49C2F232-79ED-445F-9792-53282AD6FB86}"/>
                </a:ext>
              </a:extLst>
            </p:cNvPr>
            <p:cNvSpPr/>
            <p:nvPr/>
          </p:nvSpPr>
          <p:spPr>
            <a:xfrm>
              <a:off x="1889357" y="2359229"/>
              <a:ext cx="393846" cy="393846"/>
            </a:xfrm>
            <a:custGeom>
              <a:avLst/>
              <a:gdLst>
                <a:gd name="connsiteX0" fmla="*/ 243178 w 486356"/>
                <a:gd name="connsiteY0" fmla="*/ 0 h 486356"/>
                <a:gd name="connsiteX1" fmla="*/ 486357 w 486356"/>
                <a:gd name="connsiteY1" fmla="*/ 243178 h 486356"/>
                <a:gd name="connsiteX2" fmla="*/ 243178 w 486356"/>
                <a:gd name="connsiteY2" fmla="*/ 486357 h 486356"/>
                <a:gd name="connsiteX3" fmla="*/ 0 w 486356"/>
                <a:gd name="connsiteY3" fmla="*/ 243178 h 486356"/>
                <a:gd name="connsiteX4" fmla="*/ 243178 w 486356"/>
                <a:gd name="connsiteY4" fmla="*/ 0 h 486356"/>
                <a:gd name="connsiteX5" fmla="*/ 315451 w 486356"/>
                <a:gd name="connsiteY5" fmla="*/ 267496 h 486356"/>
                <a:gd name="connsiteX6" fmla="*/ 170906 w 486356"/>
                <a:gd name="connsiteY6" fmla="*/ 267496 h 486356"/>
                <a:gd name="connsiteX7" fmla="*/ 200695 w 486356"/>
                <a:gd name="connsiteY7" fmla="*/ 393390 h 486356"/>
                <a:gd name="connsiteX8" fmla="*/ 243178 w 486356"/>
                <a:gd name="connsiteY8" fmla="*/ 437721 h 486356"/>
                <a:gd name="connsiteX9" fmla="*/ 285662 w 486356"/>
                <a:gd name="connsiteY9" fmla="*/ 393390 h 486356"/>
                <a:gd name="connsiteX10" fmla="*/ 315451 w 486356"/>
                <a:gd name="connsiteY10" fmla="*/ 267521 h 486356"/>
                <a:gd name="connsiteX11" fmla="*/ 122197 w 486356"/>
                <a:gd name="connsiteY11" fmla="*/ 267496 h 486356"/>
                <a:gd name="connsiteX12" fmla="*/ 50143 w 486356"/>
                <a:gd name="connsiteY12" fmla="*/ 267521 h 486356"/>
                <a:gd name="connsiteX13" fmla="*/ 159014 w 486356"/>
                <a:gd name="connsiteY13" fmla="*/ 418607 h 486356"/>
                <a:gd name="connsiteX14" fmla="*/ 122197 w 486356"/>
                <a:gd name="connsiteY14" fmla="*/ 267496 h 486356"/>
                <a:gd name="connsiteX15" fmla="*/ 436213 w 486356"/>
                <a:gd name="connsiteY15" fmla="*/ 267521 h 486356"/>
                <a:gd name="connsiteX16" fmla="*/ 364160 w 486356"/>
                <a:gd name="connsiteY16" fmla="*/ 267521 h 486356"/>
                <a:gd name="connsiteX17" fmla="*/ 327367 w 486356"/>
                <a:gd name="connsiteY17" fmla="*/ 418632 h 486356"/>
                <a:gd name="connsiteX18" fmla="*/ 436213 w 486356"/>
                <a:gd name="connsiteY18" fmla="*/ 267521 h 486356"/>
                <a:gd name="connsiteX19" fmla="*/ 158990 w 486356"/>
                <a:gd name="connsiteY19" fmla="*/ 67725 h 486356"/>
                <a:gd name="connsiteX20" fmla="*/ 158358 w 486356"/>
                <a:gd name="connsiteY20" fmla="*/ 68041 h 486356"/>
                <a:gd name="connsiteX21" fmla="*/ 50143 w 486356"/>
                <a:gd name="connsiteY21" fmla="*/ 218860 h 486356"/>
                <a:gd name="connsiteX22" fmla="*/ 122197 w 486356"/>
                <a:gd name="connsiteY22" fmla="*/ 218861 h 486356"/>
                <a:gd name="connsiteX23" fmla="*/ 158990 w 486356"/>
                <a:gd name="connsiteY23" fmla="*/ 67725 h 486356"/>
                <a:gd name="connsiteX24" fmla="*/ 243178 w 486356"/>
                <a:gd name="connsiteY24" fmla="*/ 48636 h 486356"/>
                <a:gd name="connsiteX25" fmla="*/ 200695 w 486356"/>
                <a:gd name="connsiteY25" fmla="*/ 92967 h 486356"/>
                <a:gd name="connsiteX26" fmla="*/ 170881 w 486356"/>
                <a:gd name="connsiteY26" fmla="*/ 218861 h 486356"/>
                <a:gd name="connsiteX27" fmla="*/ 315475 w 486356"/>
                <a:gd name="connsiteY27" fmla="*/ 218861 h 486356"/>
                <a:gd name="connsiteX28" fmla="*/ 285662 w 486356"/>
                <a:gd name="connsiteY28" fmla="*/ 92967 h 486356"/>
                <a:gd name="connsiteX29" fmla="*/ 245148 w 486356"/>
                <a:gd name="connsiteY29" fmla="*/ 48782 h 486356"/>
                <a:gd name="connsiteX30" fmla="*/ 243178 w 486356"/>
                <a:gd name="connsiteY30" fmla="*/ 48636 h 486356"/>
                <a:gd name="connsiteX31" fmla="*/ 327342 w 486356"/>
                <a:gd name="connsiteY31" fmla="*/ 67749 h 486356"/>
                <a:gd name="connsiteX32" fmla="*/ 327902 w 486356"/>
                <a:gd name="connsiteY32" fmla="*/ 68747 h 486356"/>
                <a:gd name="connsiteX33" fmla="*/ 364160 w 486356"/>
                <a:gd name="connsiteY33" fmla="*/ 218885 h 486356"/>
                <a:gd name="connsiteX34" fmla="*/ 436213 w 486356"/>
                <a:gd name="connsiteY34" fmla="*/ 218861 h 486356"/>
                <a:gd name="connsiteX35" fmla="*/ 327342 w 486356"/>
                <a:gd name="connsiteY35" fmla="*/ 67749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6356" h="486356">
                  <a:moveTo>
                    <a:pt x="243178" y="0"/>
                  </a:moveTo>
                  <a:cubicBezTo>
                    <a:pt x="377486" y="0"/>
                    <a:pt x="486357" y="108871"/>
                    <a:pt x="486357" y="243178"/>
                  </a:cubicBezTo>
                  <a:cubicBezTo>
                    <a:pt x="486357" y="377486"/>
                    <a:pt x="377486" y="486357"/>
                    <a:pt x="243178" y="486357"/>
                  </a:cubicBezTo>
                  <a:cubicBezTo>
                    <a:pt x="108871" y="486357"/>
                    <a:pt x="0" y="377486"/>
                    <a:pt x="0" y="243178"/>
                  </a:cubicBezTo>
                  <a:cubicBezTo>
                    <a:pt x="0" y="108871"/>
                    <a:pt x="108871" y="0"/>
                    <a:pt x="243178" y="0"/>
                  </a:cubicBezTo>
                  <a:close/>
                  <a:moveTo>
                    <a:pt x="315451" y="267496"/>
                  </a:moveTo>
                  <a:lnTo>
                    <a:pt x="170906" y="267496"/>
                  </a:lnTo>
                  <a:cubicBezTo>
                    <a:pt x="173581" y="316229"/>
                    <a:pt x="184305" y="360585"/>
                    <a:pt x="200695" y="393390"/>
                  </a:cubicBezTo>
                  <a:cubicBezTo>
                    <a:pt x="215967" y="423909"/>
                    <a:pt x="232308" y="437721"/>
                    <a:pt x="243178" y="437721"/>
                  </a:cubicBezTo>
                  <a:cubicBezTo>
                    <a:pt x="254073" y="437721"/>
                    <a:pt x="270390" y="423909"/>
                    <a:pt x="285662" y="393390"/>
                  </a:cubicBezTo>
                  <a:cubicBezTo>
                    <a:pt x="302052" y="360585"/>
                    <a:pt x="312776" y="316229"/>
                    <a:pt x="315451" y="267521"/>
                  </a:cubicBezTo>
                  <a:close/>
                  <a:moveTo>
                    <a:pt x="122197" y="267496"/>
                  </a:moveTo>
                  <a:lnTo>
                    <a:pt x="50143" y="267521"/>
                  </a:lnTo>
                  <a:cubicBezTo>
                    <a:pt x="58437" y="333097"/>
                    <a:pt x="99432" y="389989"/>
                    <a:pt x="159014" y="418607"/>
                  </a:cubicBezTo>
                  <a:cubicBezTo>
                    <a:pt x="138685" y="379650"/>
                    <a:pt x="125140" y="326686"/>
                    <a:pt x="122197" y="267496"/>
                  </a:cubicBezTo>
                  <a:close/>
                  <a:moveTo>
                    <a:pt x="436213" y="267521"/>
                  </a:moveTo>
                  <a:lnTo>
                    <a:pt x="364160" y="267521"/>
                  </a:lnTo>
                  <a:cubicBezTo>
                    <a:pt x="361241" y="326710"/>
                    <a:pt x="347672" y="379650"/>
                    <a:pt x="327367" y="418632"/>
                  </a:cubicBezTo>
                  <a:cubicBezTo>
                    <a:pt x="386938" y="389992"/>
                    <a:pt x="427920" y="333096"/>
                    <a:pt x="436213" y="267521"/>
                  </a:cubicBezTo>
                  <a:close/>
                  <a:moveTo>
                    <a:pt x="158990" y="67725"/>
                  </a:moveTo>
                  <a:lnTo>
                    <a:pt x="158358" y="68041"/>
                  </a:lnTo>
                  <a:cubicBezTo>
                    <a:pt x="99102" y="96779"/>
                    <a:pt x="58388" y="153522"/>
                    <a:pt x="50143" y="218860"/>
                  </a:cubicBezTo>
                  <a:lnTo>
                    <a:pt x="122197" y="218861"/>
                  </a:lnTo>
                  <a:cubicBezTo>
                    <a:pt x="125115" y="159671"/>
                    <a:pt x="138685" y="106707"/>
                    <a:pt x="158990" y="67725"/>
                  </a:cubicBezTo>
                  <a:close/>
                  <a:moveTo>
                    <a:pt x="243178" y="48636"/>
                  </a:moveTo>
                  <a:cubicBezTo>
                    <a:pt x="232284" y="48636"/>
                    <a:pt x="215967" y="62448"/>
                    <a:pt x="200695" y="92967"/>
                  </a:cubicBezTo>
                  <a:cubicBezTo>
                    <a:pt x="184329" y="125772"/>
                    <a:pt x="173581" y="170128"/>
                    <a:pt x="170881" y="218861"/>
                  </a:cubicBezTo>
                  <a:lnTo>
                    <a:pt x="315475" y="218861"/>
                  </a:lnTo>
                  <a:cubicBezTo>
                    <a:pt x="312776" y="170128"/>
                    <a:pt x="302052" y="125772"/>
                    <a:pt x="285662" y="92967"/>
                  </a:cubicBezTo>
                  <a:cubicBezTo>
                    <a:pt x="271290" y="64223"/>
                    <a:pt x="255994" y="50314"/>
                    <a:pt x="245148" y="48782"/>
                  </a:cubicBezTo>
                  <a:lnTo>
                    <a:pt x="243178" y="48636"/>
                  </a:lnTo>
                  <a:close/>
                  <a:moveTo>
                    <a:pt x="327342" y="67749"/>
                  </a:moveTo>
                  <a:lnTo>
                    <a:pt x="327902" y="68747"/>
                  </a:lnTo>
                  <a:cubicBezTo>
                    <a:pt x="347915" y="107655"/>
                    <a:pt x="361266" y="160182"/>
                    <a:pt x="364160" y="218885"/>
                  </a:cubicBezTo>
                  <a:lnTo>
                    <a:pt x="436213" y="218861"/>
                  </a:lnTo>
                  <a:cubicBezTo>
                    <a:pt x="427928" y="153275"/>
                    <a:pt x="386932" y="96372"/>
                    <a:pt x="327342" y="67749"/>
                  </a:cubicBez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文本框 37">
              <a:extLst>
                <a:ext uri="{FF2B5EF4-FFF2-40B4-BE49-F238E27FC236}">
                  <a16:creationId xmlns:a16="http://schemas.microsoft.com/office/drawing/2014/main" id="{3B353494-12EF-4C66-9E41-2C53C85D53C8}"/>
                </a:ext>
              </a:extLst>
            </p:cNvPr>
            <p:cNvSpPr txBox="1"/>
            <p:nvPr/>
          </p:nvSpPr>
          <p:spPr>
            <a:xfrm>
              <a:off x="1609225" y="2826335"/>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grpSp>
          <p:nvGrpSpPr>
            <p:cNvPr id="50" name="组合 49">
              <a:extLst>
                <a:ext uri="{FF2B5EF4-FFF2-40B4-BE49-F238E27FC236}">
                  <a16:creationId xmlns:a16="http://schemas.microsoft.com/office/drawing/2014/main" id="{DABEA426-4EFC-4DE0-9803-CD699D5EEEB2}"/>
                </a:ext>
              </a:extLst>
            </p:cNvPr>
            <p:cNvGrpSpPr/>
            <p:nvPr/>
          </p:nvGrpSpPr>
          <p:grpSpPr>
            <a:xfrm>
              <a:off x="1017332" y="1811877"/>
              <a:ext cx="2133600" cy="2133600"/>
              <a:chOff x="1012538" y="2362200"/>
              <a:chExt cx="2133600" cy="2133600"/>
            </a:xfrm>
          </p:grpSpPr>
          <p:sp>
            <p:nvSpPr>
              <p:cNvPr id="60" name="空心弧 59">
                <a:extLst>
                  <a:ext uri="{FF2B5EF4-FFF2-40B4-BE49-F238E27FC236}">
                    <a16:creationId xmlns:a16="http://schemas.microsoft.com/office/drawing/2014/main" id="{F4593985-9967-41DD-8D55-B1985B40179B}"/>
                  </a:ext>
                </a:extLst>
              </p:cNvPr>
              <p:cNvSpPr/>
              <p:nvPr/>
            </p:nvSpPr>
            <p:spPr>
              <a:xfrm>
                <a:off x="1012538" y="2362200"/>
                <a:ext cx="2133600" cy="2133600"/>
              </a:xfrm>
              <a:prstGeom prst="blockArc">
                <a:avLst>
                  <a:gd name="adj1" fmla="val 14962195"/>
                  <a:gd name="adj2" fmla="val 17427870"/>
                  <a:gd name="adj3" fmla="val 5320"/>
                </a:avLst>
              </a:prstGeom>
              <a:solidFill>
                <a:schemeClr val="accent2"/>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1" name="空心弧 60">
                <a:extLst>
                  <a:ext uri="{FF2B5EF4-FFF2-40B4-BE49-F238E27FC236}">
                    <a16:creationId xmlns:a16="http://schemas.microsoft.com/office/drawing/2014/main" id="{8E560D54-30E7-4B4B-BF91-529459334892}"/>
                  </a:ext>
                </a:extLst>
              </p:cNvPr>
              <p:cNvSpPr/>
              <p:nvPr/>
            </p:nvSpPr>
            <p:spPr>
              <a:xfrm rot="10800000">
                <a:off x="1012538" y="2362200"/>
                <a:ext cx="2133600" cy="2133600"/>
              </a:xfrm>
              <a:prstGeom prst="blockArc">
                <a:avLst>
                  <a:gd name="adj1" fmla="val 14962195"/>
                  <a:gd name="adj2" fmla="val 17427870"/>
                  <a:gd name="adj3" fmla="val 5320"/>
                </a:avLst>
              </a:prstGeom>
              <a:solidFill>
                <a:schemeClr val="accent2"/>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nvGrpSpPr>
          <p:cNvPr id="8" name="组合 7">
            <a:extLst>
              <a:ext uri="{FF2B5EF4-FFF2-40B4-BE49-F238E27FC236}">
                <a16:creationId xmlns:a16="http://schemas.microsoft.com/office/drawing/2014/main" id="{633142C3-9181-4305-99CF-73A2B01F5897}"/>
              </a:ext>
            </a:extLst>
          </p:cNvPr>
          <p:cNvGrpSpPr/>
          <p:nvPr/>
        </p:nvGrpSpPr>
        <p:grpSpPr>
          <a:xfrm>
            <a:off x="3747828" y="1625445"/>
            <a:ext cx="2133600" cy="2133600"/>
            <a:chOff x="3702108" y="1811877"/>
            <a:chExt cx="2133600" cy="2133600"/>
          </a:xfrm>
        </p:grpSpPr>
        <p:sp>
          <p:nvSpPr>
            <p:cNvPr id="34" name="椭圆 33">
              <a:extLst>
                <a:ext uri="{FF2B5EF4-FFF2-40B4-BE49-F238E27FC236}">
                  <a16:creationId xmlns:a16="http://schemas.microsoft.com/office/drawing/2014/main" id="{B98837D7-A2A4-448D-BEFF-A07F765AB704}"/>
                </a:ext>
              </a:extLst>
            </p:cNvPr>
            <p:cNvSpPr/>
            <p:nvPr/>
          </p:nvSpPr>
          <p:spPr>
            <a:xfrm rot="10800000" flipV="1">
              <a:off x="3763627" y="1873396"/>
              <a:ext cx="2010562" cy="2010562"/>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8" name="椭圆 37">
              <a:extLst>
                <a:ext uri="{FF2B5EF4-FFF2-40B4-BE49-F238E27FC236}">
                  <a16:creationId xmlns:a16="http://schemas.microsoft.com/office/drawing/2014/main" id="{3FAF7361-45F6-48C6-8952-C4D309353920}"/>
                </a:ext>
              </a:extLst>
            </p:cNvPr>
            <p:cNvSpPr/>
            <p:nvPr/>
          </p:nvSpPr>
          <p:spPr>
            <a:xfrm rot="10800000">
              <a:off x="3875940" y="1978733"/>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5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42" name="图形 21">
              <a:extLst>
                <a:ext uri="{FF2B5EF4-FFF2-40B4-BE49-F238E27FC236}">
                  <a16:creationId xmlns:a16="http://schemas.microsoft.com/office/drawing/2014/main" id="{E4864CBA-07E2-4DB9-94C0-DA86E3647FA2}"/>
                </a:ext>
              </a:extLst>
            </p:cNvPr>
            <p:cNvSpPr/>
            <p:nvPr/>
          </p:nvSpPr>
          <p:spPr>
            <a:xfrm>
              <a:off x="4579520" y="2375086"/>
              <a:ext cx="375689" cy="374726"/>
            </a:xfrm>
            <a:custGeom>
              <a:avLst/>
              <a:gdLst>
                <a:gd name="connsiteX0" fmla="*/ 398773 w 463934"/>
                <a:gd name="connsiteY0" fmla="*/ 414133 h 462744"/>
                <a:gd name="connsiteX1" fmla="*/ 422981 w 463934"/>
                <a:gd name="connsiteY1" fmla="*/ 438341 h 462744"/>
                <a:gd name="connsiteX2" fmla="*/ 398773 w 463934"/>
                <a:gd name="connsiteY2" fmla="*/ 462550 h 462744"/>
                <a:gd name="connsiteX3" fmla="*/ 65132 w 463934"/>
                <a:gd name="connsiteY3" fmla="*/ 462744 h 462744"/>
                <a:gd name="connsiteX4" fmla="*/ 41082 w 463934"/>
                <a:gd name="connsiteY4" fmla="*/ 441393 h 462744"/>
                <a:gd name="connsiteX5" fmla="*/ 40936 w 463934"/>
                <a:gd name="connsiteY5" fmla="*/ 438572 h 462744"/>
                <a:gd name="connsiteX6" fmla="*/ 65132 w 463934"/>
                <a:gd name="connsiteY6" fmla="*/ 414352 h 462744"/>
                <a:gd name="connsiteX7" fmla="*/ 398773 w 463934"/>
                <a:gd name="connsiteY7" fmla="*/ 414157 h 462744"/>
                <a:gd name="connsiteX8" fmla="*/ 247613 w 463934"/>
                <a:gd name="connsiteY8" fmla="*/ 4377 h 462744"/>
                <a:gd name="connsiteX9" fmla="*/ 255906 w 463934"/>
                <a:gd name="connsiteY9" fmla="*/ 11697 h 462744"/>
                <a:gd name="connsiteX10" fmla="*/ 258021 w 463934"/>
                <a:gd name="connsiteY10" fmla="*/ 14761 h 462744"/>
                <a:gd name="connsiteX11" fmla="*/ 346441 w 463934"/>
                <a:gd name="connsiteY11" fmla="*/ 161689 h 462744"/>
                <a:gd name="connsiteX12" fmla="*/ 414944 w 463934"/>
                <a:gd name="connsiteY12" fmla="*/ 108774 h 462744"/>
                <a:gd name="connsiteX13" fmla="*/ 453050 w 463934"/>
                <a:gd name="connsiteY13" fmla="*/ 109503 h 462744"/>
                <a:gd name="connsiteX14" fmla="*/ 455409 w 463934"/>
                <a:gd name="connsiteY14" fmla="*/ 111740 h 462744"/>
                <a:gd name="connsiteX15" fmla="*/ 457598 w 463934"/>
                <a:gd name="connsiteY15" fmla="*/ 114245 h 462744"/>
                <a:gd name="connsiteX16" fmla="*/ 463896 w 463934"/>
                <a:gd name="connsiteY16" fmla="*/ 134380 h 462744"/>
                <a:gd name="connsiteX17" fmla="*/ 463483 w 463934"/>
                <a:gd name="connsiteY17" fmla="*/ 137979 h 462744"/>
                <a:gd name="connsiteX18" fmla="*/ 426179 w 463934"/>
                <a:gd name="connsiteY18" fmla="*/ 354505 h 462744"/>
                <a:gd name="connsiteX19" fmla="*/ 387879 w 463934"/>
                <a:gd name="connsiteY19" fmla="*/ 389693 h 462744"/>
                <a:gd name="connsiteX20" fmla="*/ 384231 w 463934"/>
                <a:gd name="connsiteY20" fmla="*/ 389839 h 462744"/>
                <a:gd name="connsiteX21" fmla="*/ 79674 w 463934"/>
                <a:gd name="connsiteY21" fmla="*/ 389839 h 462744"/>
                <a:gd name="connsiteX22" fmla="*/ 38504 w 463934"/>
                <a:gd name="connsiteY22" fmla="*/ 358056 h 462744"/>
                <a:gd name="connsiteX23" fmla="*/ 37750 w 463934"/>
                <a:gd name="connsiteY23" fmla="*/ 354505 h 462744"/>
                <a:gd name="connsiteX24" fmla="*/ 447 w 463934"/>
                <a:gd name="connsiteY24" fmla="*/ 138150 h 462744"/>
                <a:gd name="connsiteX25" fmla="*/ 25238 w 463934"/>
                <a:gd name="connsiteY25" fmla="*/ 103030 h 462744"/>
                <a:gd name="connsiteX26" fmla="*/ 46091 w 463934"/>
                <a:gd name="connsiteY26" fmla="*/ 106950 h 462744"/>
                <a:gd name="connsiteX27" fmla="*/ 49083 w 463934"/>
                <a:gd name="connsiteY27" fmla="*/ 109017 h 462744"/>
                <a:gd name="connsiteX28" fmla="*/ 117464 w 463934"/>
                <a:gd name="connsiteY28" fmla="*/ 162297 h 462744"/>
                <a:gd name="connsiteX29" fmla="*/ 205908 w 463934"/>
                <a:gd name="connsiteY29" fmla="*/ 14785 h 462744"/>
                <a:gd name="connsiteX30" fmla="*/ 247604 w 463934"/>
                <a:gd name="connsiteY30" fmla="*/ 4323 h 462744"/>
                <a:gd name="connsiteX31" fmla="*/ 247613 w 463934"/>
                <a:gd name="connsiteY31" fmla="*/ 4329 h 462744"/>
                <a:gd name="connsiteX32" fmla="*/ 232001 w 463934"/>
                <a:gd name="connsiteY32" fmla="*/ 65853 h 462744"/>
                <a:gd name="connsiteX33" fmla="*/ 145041 w 463934"/>
                <a:gd name="connsiteY33" fmla="*/ 210909 h 462744"/>
                <a:gd name="connsiteX34" fmla="*/ 111674 w 463934"/>
                <a:gd name="connsiteY34" fmla="*/ 219238 h 462744"/>
                <a:gd name="connsiteX35" fmla="*/ 109245 w 463934"/>
                <a:gd name="connsiteY35" fmla="*/ 217572 h 462744"/>
                <a:gd name="connsiteX36" fmla="*/ 56378 w 463934"/>
                <a:gd name="connsiteY36" fmla="*/ 176353 h 462744"/>
                <a:gd name="connsiteX37" fmla="*/ 84757 w 463934"/>
                <a:gd name="connsiteY37" fmla="*/ 341155 h 462744"/>
                <a:gd name="connsiteX38" fmla="*/ 379124 w 463934"/>
                <a:gd name="connsiteY38" fmla="*/ 341155 h 462744"/>
                <a:gd name="connsiteX39" fmla="*/ 407600 w 463934"/>
                <a:gd name="connsiteY39" fmla="*/ 175842 h 462744"/>
                <a:gd name="connsiteX40" fmla="*/ 354563 w 463934"/>
                <a:gd name="connsiteY40" fmla="*/ 216842 h 462744"/>
                <a:gd name="connsiteX41" fmla="*/ 320450 w 463934"/>
                <a:gd name="connsiteY41" fmla="*/ 212485 h 462744"/>
                <a:gd name="connsiteX42" fmla="*/ 318840 w 463934"/>
                <a:gd name="connsiteY42" fmla="*/ 210130 h 462744"/>
                <a:gd name="connsiteX43" fmla="*/ 232001 w 463934"/>
                <a:gd name="connsiteY43" fmla="*/ 65828 h 4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934" h="462744">
                  <a:moveTo>
                    <a:pt x="398773" y="414133"/>
                  </a:moveTo>
                  <a:cubicBezTo>
                    <a:pt x="412143" y="414133"/>
                    <a:pt x="422981" y="424971"/>
                    <a:pt x="422981" y="438341"/>
                  </a:cubicBezTo>
                  <a:cubicBezTo>
                    <a:pt x="422981" y="451711"/>
                    <a:pt x="412143" y="462550"/>
                    <a:pt x="398773" y="462550"/>
                  </a:cubicBezTo>
                  <a:lnTo>
                    <a:pt x="65132" y="462744"/>
                  </a:lnTo>
                  <a:cubicBezTo>
                    <a:pt x="52861" y="462755"/>
                    <a:pt x="42525" y="453579"/>
                    <a:pt x="41082" y="441393"/>
                  </a:cubicBezTo>
                  <a:lnTo>
                    <a:pt x="40936" y="438572"/>
                  </a:lnTo>
                  <a:cubicBezTo>
                    <a:pt x="40936" y="425197"/>
                    <a:pt x="51757" y="414352"/>
                    <a:pt x="65132" y="414352"/>
                  </a:cubicBezTo>
                  <a:lnTo>
                    <a:pt x="398773" y="414157"/>
                  </a:lnTo>
                  <a:close/>
                  <a:moveTo>
                    <a:pt x="247613" y="4377"/>
                  </a:moveTo>
                  <a:cubicBezTo>
                    <a:pt x="250799" y="6298"/>
                    <a:pt x="253620" y="8779"/>
                    <a:pt x="255906" y="11697"/>
                  </a:cubicBezTo>
                  <a:lnTo>
                    <a:pt x="258021" y="14761"/>
                  </a:lnTo>
                  <a:lnTo>
                    <a:pt x="346441" y="161689"/>
                  </a:lnTo>
                  <a:lnTo>
                    <a:pt x="414944" y="108774"/>
                  </a:lnTo>
                  <a:cubicBezTo>
                    <a:pt x="426240" y="100035"/>
                    <a:pt x="442097" y="100338"/>
                    <a:pt x="453050" y="109503"/>
                  </a:cubicBezTo>
                  <a:lnTo>
                    <a:pt x="455409" y="111740"/>
                  </a:lnTo>
                  <a:lnTo>
                    <a:pt x="457598" y="114245"/>
                  </a:lnTo>
                  <a:cubicBezTo>
                    <a:pt x="462048" y="120008"/>
                    <a:pt x="464261" y="127182"/>
                    <a:pt x="463896" y="134380"/>
                  </a:cubicBezTo>
                  <a:lnTo>
                    <a:pt x="463483" y="137979"/>
                  </a:lnTo>
                  <a:lnTo>
                    <a:pt x="426179" y="354505"/>
                  </a:lnTo>
                  <a:cubicBezTo>
                    <a:pt x="422899" y="373579"/>
                    <a:pt x="407162" y="388038"/>
                    <a:pt x="387879" y="389693"/>
                  </a:cubicBezTo>
                  <a:lnTo>
                    <a:pt x="384231" y="389839"/>
                  </a:lnTo>
                  <a:lnTo>
                    <a:pt x="79674" y="389839"/>
                  </a:lnTo>
                  <a:cubicBezTo>
                    <a:pt x="60320" y="389839"/>
                    <a:pt x="43404" y="376779"/>
                    <a:pt x="38504" y="358056"/>
                  </a:cubicBezTo>
                  <a:lnTo>
                    <a:pt x="37750" y="354505"/>
                  </a:lnTo>
                  <a:lnTo>
                    <a:pt x="447" y="138150"/>
                  </a:lnTo>
                  <a:cubicBezTo>
                    <a:pt x="-2405" y="121606"/>
                    <a:pt x="8694" y="105882"/>
                    <a:pt x="25238" y="103030"/>
                  </a:cubicBezTo>
                  <a:cubicBezTo>
                    <a:pt x="32434" y="101789"/>
                    <a:pt x="39837" y="103181"/>
                    <a:pt x="46091" y="106950"/>
                  </a:cubicBezTo>
                  <a:lnTo>
                    <a:pt x="49083" y="109017"/>
                  </a:lnTo>
                  <a:lnTo>
                    <a:pt x="117464" y="162297"/>
                  </a:lnTo>
                  <a:lnTo>
                    <a:pt x="205908" y="14785"/>
                  </a:lnTo>
                  <a:cubicBezTo>
                    <a:pt x="214533" y="382"/>
                    <a:pt x="233201" y="-4302"/>
                    <a:pt x="247604" y="4323"/>
                  </a:cubicBezTo>
                  <a:cubicBezTo>
                    <a:pt x="247607" y="4325"/>
                    <a:pt x="247610" y="4327"/>
                    <a:pt x="247613" y="4329"/>
                  </a:cubicBezTo>
                  <a:close/>
                  <a:moveTo>
                    <a:pt x="232001" y="65853"/>
                  </a:moveTo>
                  <a:lnTo>
                    <a:pt x="145041" y="210909"/>
                  </a:lnTo>
                  <a:cubicBezTo>
                    <a:pt x="138127" y="222423"/>
                    <a:pt x="123188" y="226152"/>
                    <a:pt x="111674" y="219238"/>
                  </a:cubicBezTo>
                  <a:cubicBezTo>
                    <a:pt x="110831" y="218732"/>
                    <a:pt x="110020" y="218176"/>
                    <a:pt x="109245" y="217572"/>
                  </a:cubicBezTo>
                  <a:lnTo>
                    <a:pt x="56378" y="176353"/>
                  </a:lnTo>
                  <a:lnTo>
                    <a:pt x="84757" y="341155"/>
                  </a:lnTo>
                  <a:lnTo>
                    <a:pt x="379124" y="341155"/>
                  </a:lnTo>
                  <a:lnTo>
                    <a:pt x="407600" y="175842"/>
                  </a:lnTo>
                  <a:lnTo>
                    <a:pt x="354563" y="216842"/>
                  </a:lnTo>
                  <a:cubicBezTo>
                    <a:pt x="343940" y="225059"/>
                    <a:pt x="328667" y="223108"/>
                    <a:pt x="320450" y="212485"/>
                  </a:cubicBezTo>
                  <a:cubicBezTo>
                    <a:pt x="319868" y="211732"/>
                    <a:pt x="319330" y="210946"/>
                    <a:pt x="318840" y="210130"/>
                  </a:cubicBezTo>
                  <a:lnTo>
                    <a:pt x="232001" y="65828"/>
                  </a:ln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文本框 159">
              <a:extLst>
                <a:ext uri="{FF2B5EF4-FFF2-40B4-BE49-F238E27FC236}">
                  <a16:creationId xmlns:a16="http://schemas.microsoft.com/office/drawing/2014/main" id="{D7C89BA1-DF8B-47D7-8D9F-95C61E14BA03}"/>
                </a:ext>
              </a:extLst>
            </p:cNvPr>
            <p:cNvSpPr txBox="1"/>
            <p:nvPr/>
          </p:nvSpPr>
          <p:spPr>
            <a:xfrm>
              <a:off x="4287574" y="2826335"/>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grpSp>
          <p:nvGrpSpPr>
            <p:cNvPr id="51" name="组合 50">
              <a:extLst>
                <a:ext uri="{FF2B5EF4-FFF2-40B4-BE49-F238E27FC236}">
                  <a16:creationId xmlns:a16="http://schemas.microsoft.com/office/drawing/2014/main" id="{43561549-9630-44A1-8FB6-B8B89326CD79}"/>
                </a:ext>
              </a:extLst>
            </p:cNvPr>
            <p:cNvGrpSpPr/>
            <p:nvPr/>
          </p:nvGrpSpPr>
          <p:grpSpPr>
            <a:xfrm>
              <a:off x="3702108" y="1811877"/>
              <a:ext cx="2133600" cy="2133600"/>
              <a:chOff x="1012538" y="2362200"/>
              <a:chExt cx="2133600" cy="2133600"/>
            </a:xfrm>
          </p:grpSpPr>
          <p:sp>
            <p:nvSpPr>
              <p:cNvPr id="58" name="空心弧 57">
                <a:extLst>
                  <a:ext uri="{FF2B5EF4-FFF2-40B4-BE49-F238E27FC236}">
                    <a16:creationId xmlns:a16="http://schemas.microsoft.com/office/drawing/2014/main" id="{9B43C5E1-1395-41F0-AAFE-814BC02CE13B}"/>
                  </a:ext>
                </a:extLst>
              </p:cNvPr>
              <p:cNvSpPr/>
              <p:nvPr/>
            </p:nvSpPr>
            <p:spPr>
              <a:xfrm>
                <a:off x="1012538" y="2362200"/>
                <a:ext cx="2133600" cy="2133600"/>
              </a:xfrm>
              <a:prstGeom prst="blockArc">
                <a:avLst>
                  <a:gd name="adj1" fmla="val 14962195"/>
                  <a:gd name="adj2" fmla="val 17427870"/>
                  <a:gd name="adj3" fmla="val 532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9" name="空心弧 58">
                <a:extLst>
                  <a:ext uri="{FF2B5EF4-FFF2-40B4-BE49-F238E27FC236}">
                    <a16:creationId xmlns:a16="http://schemas.microsoft.com/office/drawing/2014/main" id="{4A5D58FF-61C9-4627-BF15-3C390321E94D}"/>
                  </a:ext>
                </a:extLst>
              </p:cNvPr>
              <p:cNvSpPr/>
              <p:nvPr/>
            </p:nvSpPr>
            <p:spPr>
              <a:xfrm rot="10800000">
                <a:off x="1012538" y="2362200"/>
                <a:ext cx="2133600" cy="2133600"/>
              </a:xfrm>
              <a:prstGeom prst="blockArc">
                <a:avLst>
                  <a:gd name="adj1" fmla="val 14962195"/>
                  <a:gd name="adj2" fmla="val 17427870"/>
                  <a:gd name="adj3" fmla="val 532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nvGrpSpPr>
          <p:cNvPr id="6" name="组合 5">
            <a:extLst>
              <a:ext uri="{FF2B5EF4-FFF2-40B4-BE49-F238E27FC236}">
                <a16:creationId xmlns:a16="http://schemas.microsoft.com/office/drawing/2014/main" id="{7E6008E8-5883-4165-A0DB-D73F4E8844C0}"/>
              </a:ext>
            </a:extLst>
          </p:cNvPr>
          <p:cNvGrpSpPr/>
          <p:nvPr/>
        </p:nvGrpSpPr>
        <p:grpSpPr>
          <a:xfrm>
            <a:off x="6332020" y="1625445"/>
            <a:ext cx="2133600" cy="2133600"/>
            <a:chOff x="6386884" y="1811877"/>
            <a:chExt cx="2133600" cy="2133600"/>
          </a:xfrm>
        </p:grpSpPr>
        <p:sp>
          <p:nvSpPr>
            <p:cNvPr id="108" name="Freeform 92">
              <a:extLst>
                <a:ext uri="{FF2B5EF4-FFF2-40B4-BE49-F238E27FC236}">
                  <a16:creationId xmlns:a16="http://schemas.microsoft.com/office/drawing/2014/main" id="{A4B6DE64-4638-4F55-A519-F53006CCA112}"/>
                </a:ext>
              </a:extLst>
            </p:cNvPr>
            <p:cNvSpPr/>
            <p:nvPr/>
          </p:nvSpPr>
          <p:spPr>
            <a:xfrm>
              <a:off x="7861661" y="2394292"/>
              <a:ext cx="346159" cy="349571"/>
            </a:xfrm>
            <a:custGeom>
              <a:avLst/>
              <a:gdLst>
                <a:gd name="connsiteX0" fmla="*/ 175624 w 601711"/>
                <a:gd name="connsiteY0" fmla="*/ 342313 h 607639"/>
                <a:gd name="connsiteX1" fmla="*/ 192950 w 601711"/>
                <a:gd name="connsiteY1" fmla="*/ 359711 h 607639"/>
                <a:gd name="connsiteX2" fmla="*/ 192950 w 601711"/>
                <a:gd name="connsiteY2" fmla="*/ 360540 h 607639"/>
                <a:gd name="connsiteX3" fmla="*/ 205575 w 601711"/>
                <a:gd name="connsiteY3" fmla="*/ 362841 h 607639"/>
                <a:gd name="connsiteX4" fmla="*/ 219307 w 601711"/>
                <a:gd name="connsiteY4" fmla="*/ 386223 h 607639"/>
                <a:gd name="connsiteX5" fmla="*/ 210275 w 601711"/>
                <a:gd name="connsiteY5" fmla="*/ 398374 h 607639"/>
                <a:gd name="connsiteX6" fmla="*/ 195899 w 601711"/>
                <a:gd name="connsiteY6" fmla="*/ 399939 h 607639"/>
                <a:gd name="connsiteX7" fmla="*/ 179771 w 601711"/>
                <a:gd name="connsiteY7" fmla="*/ 397546 h 607639"/>
                <a:gd name="connsiteX8" fmla="*/ 170094 w 601711"/>
                <a:gd name="connsiteY8" fmla="*/ 401320 h 607639"/>
                <a:gd name="connsiteX9" fmla="*/ 189355 w 601711"/>
                <a:gd name="connsiteY9" fmla="*/ 411538 h 607639"/>
                <a:gd name="connsiteX10" fmla="*/ 227785 w 601711"/>
                <a:gd name="connsiteY10" fmla="*/ 456092 h 607639"/>
                <a:gd name="connsiteX11" fmla="*/ 191936 w 601711"/>
                <a:gd name="connsiteY11" fmla="*/ 499266 h 607639"/>
                <a:gd name="connsiteX12" fmla="*/ 191936 w 601711"/>
                <a:gd name="connsiteY12" fmla="*/ 503869 h 607639"/>
                <a:gd name="connsiteX13" fmla="*/ 174610 w 601711"/>
                <a:gd name="connsiteY13" fmla="*/ 521267 h 607639"/>
                <a:gd name="connsiteX14" fmla="*/ 157192 w 601711"/>
                <a:gd name="connsiteY14" fmla="*/ 503869 h 607639"/>
                <a:gd name="connsiteX15" fmla="*/ 157192 w 601711"/>
                <a:gd name="connsiteY15" fmla="*/ 501567 h 607639"/>
                <a:gd name="connsiteX16" fmla="*/ 138853 w 601711"/>
                <a:gd name="connsiteY16" fmla="*/ 497701 h 607639"/>
                <a:gd name="connsiteX17" fmla="*/ 125767 w 601711"/>
                <a:gd name="connsiteY17" fmla="*/ 474227 h 607639"/>
                <a:gd name="connsiteX18" fmla="*/ 135259 w 601711"/>
                <a:gd name="connsiteY18" fmla="*/ 461248 h 607639"/>
                <a:gd name="connsiteX19" fmla="*/ 149728 w 601711"/>
                <a:gd name="connsiteY19" fmla="*/ 460143 h 607639"/>
                <a:gd name="connsiteX20" fmla="*/ 170002 w 601711"/>
                <a:gd name="connsiteY20" fmla="*/ 463825 h 607639"/>
                <a:gd name="connsiteX21" fmla="*/ 181706 w 601711"/>
                <a:gd name="connsiteY21" fmla="*/ 458946 h 607639"/>
                <a:gd name="connsiteX22" fmla="*/ 165579 w 601711"/>
                <a:gd name="connsiteY22" fmla="*/ 448544 h 607639"/>
                <a:gd name="connsiteX23" fmla="*/ 124200 w 601711"/>
                <a:gd name="connsiteY23" fmla="*/ 404726 h 607639"/>
                <a:gd name="connsiteX24" fmla="*/ 158206 w 601711"/>
                <a:gd name="connsiteY24" fmla="*/ 363025 h 607639"/>
                <a:gd name="connsiteX25" fmla="*/ 158206 w 601711"/>
                <a:gd name="connsiteY25" fmla="*/ 359711 h 607639"/>
                <a:gd name="connsiteX26" fmla="*/ 175624 w 601711"/>
                <a:gd name="connsiteY26" fmla="*/ 342313 h 607639"/>
                <a:gd name="connsiteX27" fmla="*/ 175980 w 601711"/>
                <a:gd name="connsiteY27" fmla="*/ 316286 h 607639"/>
                <a:gd name="connsiteX28" fmla="*/ 60288 w 601711"/>
                <a:gd name="connsiteY28" fmla="*/ 431815 h 607639"/>
                <a:gd name="connsiteX29" fmla="*/ 175980 w 601711"/>
                <a:gd name="connsiteY29" fmla="*/ 547343 h 607639"/>
                <a:gd name="connsiteX30" fmla="*/ 291671 w 601711"/>
                <a:gd name="connsiteY30" fmla="*/ 431815 h 607639"/>
                <a:gd name="connsiteX31" fmla="*/ 175980 w 601711"/>
                <a:gd name="connsiteY31" fmla="*/ 316286 h 607639"/>
                <a:gd name="connsiteX32" fmla="*/ 175980 w 601711"/>
                <a:gd name="connsiteY32" fmla="*/ 256082 h 607639"/>
                <a:gd name="connsiteX33" fmla="*/ 352051 w 601711"/>
                <a:gd name="connsiteY33" fmla="*/ 431815 h 607639"/>
                <a:gd name="connsiteX34" fmla="*/ 175980 w 601711"/>
                <a:gd name="connsiteY34" fmla="*/ 607639 h 607639"/>
                <a:gd name="connsiteX35" fmla="*/ 0 w 601711"/>
                <a:gd name="connsiteY35" fmla="*/ 431815 h 607639"/>
                <a:gd name="connsiteX36" fmla="*/ 175980 w 601711"/>
                <a:gd name="connsiteY36" fmla="*/ 256082 h 607639"/>
                <a:gd name="connsiteX37" fmla="*/ 224697 w 601711"/>
                <a:gd name="connsiteY37" fmla="*/ 186030 h 607639"/>
                <a:gd name="connsiteX38" fmla="*/ 382969 w 601711"/>
                <a:gd name="connsiteY38" fmla="*/ 232699 h 607639"/>
                <a:gd name="connsiteX39" fmla="*/ 541241 w 601711"/>
                <a:gd name="connsiteY39" fmla="*/ 186030 h 607639"/>
                <a:gd name="connsiteX40" fmla="*/ 382969 w 601711"/>
                <a:gd name="connsiteY40" fmla="*/ 212632 h 607639"/>
                <a:gd name="connsiteX41" fmla="*/ 224697 w 601711"/>
                <a:gd name="connsiteY41" fmla="*/ 186030 h 607639"/>
                <a:gd name="connsiteX42" fmla="*/ 382969 w 601711"/>
                <a:gd name="connsiteY42" fmla="*/ 60292 h 607639"/>
                <a:gd name="connsiteX43" fmla="*/ 224513 w 601711"/>
                <a:gd name="connsiteY43" fmla="*/ 106316 h 607639"/>
                <a:gd name="connsiteX44" fmla="*/ 382969 w 601711"/>
                <a:gd name="connsiteY44" fmla="*/ 152341 h 607639"/>
                <a:gd name="connsiteX45" fmla="*/ 541334 w 601711"/>
                <a:gd name="connsiteY45" fmla="*/ 106316 h 607639"/>
                <a:gd name="connsiteX46" fmla="*/ 382969 w 601711"/>
                <a:gd name="connsiteY46" fmla="*/ 60292 h 607639"/>
                <a:gd name="connsiteX47" fmla="*/ 382969 w 601711"/>
                <a:gd name="connsiteY47" fmla="*/ 0 h 607639"/>
                <a:gd name="connsiteX48" fmla="*/ 601711 w 601711"/>
                <a:gd name="connsiteY48" fmla="*/ 106316 h 607639"/>
                <a:gd name="connsiteX49" fmla="*/ 590281 w 601711"/>
                <a:gd name="connsiteY49" fmla="*/ 146357 h 607639"/>
                <a:gd name="connsiteX50" fmla="*/ 601711 w 601711"/>
                <a:gd name="connsiteY50" fmla="*/ 186675 h 607639"/>
                <a:gd name="connsiteX51" fmla="*/ 590373 w 601711"/>
                <a:gd name="connsiteY51" fmla="*/ 226716 h 607639"/>
                <a:gd name="connsiteX52" fmla="*/ 601711 w 601711"/>
                <a:gd name="connsiteY52" fmla="*/ 267033 h 607639"/>
                <a:gd name="connsiteX53" fmla="*/ 590281 w 601711"/>
                <a:gd name="connsiteY53" fmla="*/ 307074 h 607639"/>
                <a:gd name="connsiteX54" fmla="*/ 601711 w 601711"/>
                <a:gd name="connsiteY54" fmla="*/ 347392 h 607639"/>
                <a:gd name="connsiteX55" fmla="*/ 391173 w 601711"/>
                <a:gd name="connsiteY55" fmla="*/ 453524 h 607639"/>
                <a:gd name="connsiteX56" fmla="*/ 392279 w 601711"/>
                <a:gd name="connsiteY56" fmla="*/ 431801 h 607639"/>
                <a:gd name="connsiteX57" fmla="*/ 388684 w 601711"/>
                <a:gd name="connsiteY57" fmla="*/ 393324 h 607639"/>
                <a:gd name="connsiteX58" fmla="*/ 541057 w 601711"/>
                <a:gd name="connsiteY58" fmla="*/ 346840 h 607639"/>
                <a:gd name="connsiteX59" fmla="*/ 383983 w 601711"/>
                <a:gd name="connsiteY59" fmla="*/ 373258 h 607639"/>
                <a:gd name="connsiteX60" fmla="*/ 355961 w 601711"/>
                <a:gd name="connsiteY60" fmla="*/ 312321 h 607639"/>
                <a:gd name="connsiteX61" fmla="*/ 382969 w 601711"/>
                <a:gd name="connsiteY61" fmla="*/ 313058 h 607639"/>
                <a:gd name="connsiteX62" fmla="*/ 541241 w 601711"/>
                <a:gd name="connsiteY62" fmla="*/ 266389 h 607639"/>
                <a:gd name="connsiteX63" fmla="*/ 382969 w 601711"/>
                <a:gd name="connsiteY63" fmla="*/ 292991 h 607639"/>
                <a:gd name="connsiteX64" fmla="*/ 339922 w 601711"/>
                <a:gd name="connsiteY64" fmla="*/ 291334 h 607639"/>
                <a:gd name="connsiteX65" fmla="*/ 176026 w 601711"/>
                <a:gd name="connsiteY65" fmla="*/ 215854 h 607639"/>
                <a:gd name="connsiteX66" fmla="*/ 170219 w 601711"/>
                <a:gd name="connsiteY66" fmla="*/ 216130 h 607639"/>
                <a:gd name="connsiteX67" fmla="*/ 164135 w 601711"/>
                <a:gd name="connsiteY67" fmla="*/ 186675 h 607639"/>
                <a:gd name="connsiteX68" fmla="*/ 175566 w 601711"/>
                <a:gd name="connsiteY68" fmla="*/ 146357 h 607639"/>
                <a:gd name="connsiteX69" fmla="*/ 164135 w 601711"/>
                <a:gd name="connsiteY69" fmla="*/ 106316 h 607639"/>
                <a:gd name="connsiteX70" fmla="*/ 382969 w 601711"/>
                <a:gd name="connsiteY70" fmla="*/ 0 h 60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1711" h="607639">
                  <a:moveTo>
                    <a:pt x="175624" y="342313"/>
                  </a:moveTo>
                  <a:cubicBezTo>
                    <a:pt x="185208" y="342313"/>
                    <a:pt x="192950" y="350138"/>
                    <a:pt x="192950" y="359711"/>
                  </a:cubicBezTo>
                  <a:lnTo>
                    <a:pt x="192950" y="360540"/>
                  </a:lnTo>
                  <a:cubicBezTo>
                    <a:pt x="197465" y="361092"/>
                    <a:pt x="201612" y="361829"/>
                    <a:pt x="205575" y="362841"/>
                  </a:cubicBezTo>
                  <a:cubicBezTo>
                    <a:pt x="215713" y="365511"/>
                    <a:pt x="221887" y="376005"/>
                    <a:pt x="219307" y="386223"/>
                  </a:cubicBezTo>
                  <a:cubicBezTo>
                    <a:pt x="217832" y="391838"/>
                    <a:pt x="214607" y="395981"/>
                    <a:pt x="210275" y="398374"/>
                  </a:cubicBezTo>
                  <a:cubicBezTo>
                    <a:pt x="205944" y="400860"/>
                    <a:pt x="200691" y="401412"/>
                    <a:pt x="195899" y="399939"/>
                  </a:cubicBezTo>
                  <a:cubicBezTo>
                    <a:pt x="190738" y="398374"/>
                    <a:pt x="185393" y="397546"/>
                    <a:pt x="179771" y="397546"/>
                  </a:cubicBezTo>
                  <a:cubicBezTo>
                    <a:pt x="178204" y="397546"/>
                    <a:pt x="170094" y="397730"/>
                    <a:pt x="170094" y="401320"/>
                  </a:cubicBezTo>
                  <a:cubicBezTo>
                    <a:pt x="170094" y="402425"/>
                    <a:pt x="172583" y="405186"/>
                    <a:pt x="189355" y="411538"/>
                  </a:cubicBezTo>
                  <a:cubicBezTo>
                    <a:pt x="215897" y="420836"/>
                    <a:pt x="227785" y="434644"/>
                    <a:pt x="227785" y="456092"/>
                  </a:cubicBezTo>
                  <a:cubicBezTo>
                    <a:pt x="227785" y="476805"/>
                    <a:pt x="213869" y="493282"/>
                    <a:pt x="191936" y="499266"/>
                  </a:cubicBezTo>
                  <a:lnTo>
                    <a:pt x="191936" y="503869"/>
                  </a:lnTo>
                  <a:cubicBezTo>
                    <a:pt x="191936" y="513442"/>
                    <a:pt x="184195" y="521267"/>
                    <a:pt x="174610" y="521267"/>
                  </a:cubicBezTo>
                  <a:cubicBezTo>
                    <a:pt x="165026" y="521267"/>
                    <a:pt x="157192" y="513442"/>
                    <a:pt x="157192" y="503869"/>
                  </a:cubicBezTo>
                  <a:lnTo>
                    <a:pt x="157192" y="501567"/>
                  </a:lnTo>
                  <a:cubicBezTo>
                    <a:pt x="150833" y="500831"/>
                    <a:pt x="144567" y="499542"/>
                    <a:pt x="138853" y="497701"/>
                  </a:cubicBezTo>
                  <a:cubicBezTo>
                    <a:pt x="128992" y="494479"/>
                    <a:pt x="123278" y="484261"/>
                    <a:pt x="125767" y="474227"/>
                  </a:cubicBezTo>
                  <a:cubicBezTo>
                    <a:pt x="127425" y="467783"/>
                    <a:pt x="130743" y="463549"/>
                    <a:pt x="135259" y="461248"/>
                  </a:cubicBezTo>
                  <a:cubicBezTo>
                    <a:pt x="139590" y="458854"/>
                    <a:pt x="145028" y="458486"/>
                    <a:pt x="149728" y="460143"/>
                  </a:cubicBezTo>
                  <a:cubicBezTo>
                    <a:pt x="156547" y="462628"/>
                    <a:pt x="163275" y="463825"/>
                    <a:pt x="170002" y="463825"/>
                  </a:cubicBezTo>
                  <a:cubicBezTo>
                    <a:pt x="174334" y="463825"/>
                    <a:pt x="181706" y="462812"/>
                    <a:pt x="181706" y="458946"/>
                  </a:cubicBezTo>
                  <a:cubicBezTo>
                    <a:pt x="181706" y="457473"/>
                    <a:pt x="181706" y="454067"/>
                    <a:pt x="165579" y="448544"/>
                  </a:cubicBezTo>
                  <a:cubicBezTo>
                    <a:pt x="147792" y="442653"/>
                    <a:pt x="124200" y="431606"/>
                    <a:pt x="124200" y="404726"/>
                  </a:cubicBezTo>
                  <a:cubicBezTo>
                    <a:pt x="124200" y="384750"/>
                    <a:pt x="137102" y="369285"/>
                    <a:pt x="158206" y="363025"/>
                  </a:cubicBezTo>
                  <a:lnTo>
                    <a:pt x="158206" y="359711"/>
                  </a:lnTo>
                  <a:cubicBezTo>
                    <a:pt x="158206" y="350138"/>
                    <a:pt x="165947" y="342313"/>
                    <a:pt x="175624" y="342313"/>
                  </a:cubicBezTo>
                  <a:close/>
                  <a:moveTo>
                    <a:pt x="175980" y="316286"/>
                  </a:moveTo>
                  <a:cubicBezTo>
                    <a:pt x="112188" y="316286"/>
                    <a:pt x="60288" y="368113"/>
                    <a:pt x="60288" y="431815"/>
                  </a:cubicBezTo>
                  <a:cubicBezTo>
                    <a:pt x="60288" y="495516"/>
                    <a:pt x="112188" y="547343"/>
                    <a:pt x="175980" y="547343"/>
                  </a:cubicBezTo>
                  <a:cubicBezTo>
                    <a:pt x="239771" y="547343"/>
                    <a:pt x="291671" y="495516"/>
                    <a:pt x="291671" y="431815"/>
                  </a:cubicBezTo>
                  <a:cubicBezTo>
                    <a:pt x="291671" y="368113"/>
                    <a:pt x="239771" y="316286"/>
                    <a:pt x="175980" y="316286"/>
                  </a:cubicBezTo>
                  <a:close/>
                  <a:moveTo>
                    <a:pt x="175980" y="256082"/>
                  </a:moveTo>
                  <a:cubicBezTo>
                    <a:pt x="273049" y="256082"/>
                    <a:pt x="352051" y="334881"/>
                    <a:pt x="352051" y="431815"/>
                  </a:cubicBezTo>
                  <a:cubicBezTo>
                    <a:pt x="352051" y="528748"/>
                    <a:pt x="273049" y="607639"/>
                    <a:pt x="175980" y="607639"/>
                  </a:cubicBezTo>
                  <a:cubicBezTo>
                    <a:pt x="78909" y="607639"/>
                    <a:pt x="0" y="528748"/>
                    <a:pt x="0" y="431815"/>
                  </a:cubicBezTo>
                  <a:cubicBezTo>
                    <a:pt x="0" y="334881"/>
                    <a:pt x="78909" y="256082"/>
                    <a:pt x="175980" y="256082"/>
                  </a:cubicBezTo>
                  <a:close/>
                  <a:moveTo>
                    <a:pt x="224697" y="186030"/>
                  </a:moveTo>
                  <a:cubicBezTo>
                    <a:pt x="223222" y="194683"/>
                    <a:pt x="264611" y="232699"/>
                    <a:pt x="382969" y="232699"/>
                  </a:cubicBezTo>
                  <a:cubicBezTo>
                    <a:pt x="483445" y="232699"/>
                    <a:pt x="541426" y="202599"/>
                    <a:pt x="541241" y="186030"/>
                  </a:cubicBezTo>
                  <a:cubicBezTo>
                    <a:pt x="494599" y="206373"/>
                    <a:pt x="421777" y="212632"/>
                    <a:pt x="382969" y="212632"/>
                  </a:cubicBezTo>
                  <a:cubicBezTo>
                    <a:pt x="344070" y="212632"/>
                    <a:pt x="250600" y="199746"/>
                    <a:pt x="224697" y="186030"/>
                  </a:cubicBezTo>
                  <a:close/>
                  <a:moveTo>
                    <a:pt x="382969" y="60292"/>
                  </a:moveTo>
                  <a:cubicBezTo>
                    <a:pt x="295399" y="60292"/>
                    <a:pt x="224513" y="80911"/>
                    <a:pt x="224513" y="106316"/>
                  </a:cubicBezTo>
                  <a:cubicBezTo>
                    <a:pt x="224513" y="131722"/>
                    <a:pt x="295399" y="152341"/>
                    <a:pt x="382969" y="152341"/>
                  </a:cubicBezTo>
                  <a:cubicBezTo>
                    <a:pt x="470448" y="152341"/>
                    <a:pt x="541334" y="131722"/>
                    <a:pt x="541334" y="106316"/>
                  </a:cubicBezTo>
                  <a:cubicBezTo>
                    <a:pt x="541334" y="80911"/>
                    <a:pt x="470448" y="60292"/>
                    <a:pt x="382969" y="60292"/>
                  </a:cubicBezTo>
                  <a:close/>
                  <a:moveTo>
                    <a:pt x="382969" y="0"/>
                  </a:moveTo>
                  <a:cubicBezTo>
                    <a:pt x="448693" y="0"/>
                    <a:pt x="601711" y="10309"/>
                    <a:pt x="601711" y="106316"/>
                  </a:cubicBezTo>
                  <a:cubicBezTo>
                    <a:pt x="601711" y="121872"/>
                    <a:pt x="597379" y="135035"/>
                    <a:pt x="590281" y="146357"/>
                  </a:cubicBezTo>
                  <a:cubicBezTo>
                    <a:pt x="597471" y="157771"/>
                    <a:pt x="601711" y="171026"/>
                    <a:pt x="601711" y="186675"/>
                  </a:cubicBezTo>
                  <a:cubicBezTo>
                    <a:pt x="601711" y="202231"/>
                    <a:pt x="597379" y="215302"/>
                    <a:pt x="590373" y="226716"/>
                  </a:cubicBezTo>
                  <a:cubicBezTo>
                    <a:pt x="597471" y="238038"/>
                    <a:pt x="601711" y="251385"/>
                    <a:pt x="601711" y="267033"/>
                  </a:cubicBezTo>
                  <a:cubicBezTo>
                    <a:pt x="601711" y="282589"/>
                    <a:pt x="597379" y="295660"/>
                    <a:pt x="590281" y="307074"/>
                  </a:cubicBezTo>
                  <a:cubicBezTo>
                    <a:pt x="597471" y="318488"/>
                    <a:pt x="601711" y="331743"/>
                    <a:pt x="601711" y="347392"/>
                  </a:cubicBezTo>
                  <a:cubicBezTo>
                    <a:pt x="601711" y="439533"/>
                    <a:pt x="460584" y="452696"/>
                    <a:pt x="391173" y="453524"/>
                  </a:cubicBezTo>
                  <a:cubicBezTo>
                    <a:pt x="391911" y="446436"/>
                    <a:pt x="392279" y="439164"/>
                    <a:pt x="392279" y="431801"/>
                  </a:cubicBezTo>
                  <a:cubicBezTo>
                    <a:pt x="392279" y="418638"/>
                    <a:pt x="390897" y="405843"/>
                    <a:pt x="388684" y="393324"/>
                  </a:cubicBezTo>
                  <a:cubicBezTo>
                    <a:pt x="473305" y="392404"/>
                    <a:pt x="540873" y="371601"/>
                    <a:pt x="541057" y="346840"/>
                  </a:cubicBezTo>
                  <a:cubicBezTo>
                    <a:pt x="491280" y="369300"/>
                    <a:pt x="423067" y="373258"/>
                    <a:pt x="383983" y="373258"/>
                  </a:cubicBezTo>
                  <a:cubicBezTo>
                    <a:pt x="377807" y="351350"/>
                    <a:pt x="368405" y="330823"/>
                    <a:pt x="355961" y="312321"/>
                  </a:cubicBezTo>
                  <a:cubicBezTo>
                    <a:pt x="364810" y="312781"/>
                    <a:pt x="373751" y="313058"/>
                    <a:pt x="382969" y="313058"/>
                  </a:cubicBezTo>
                  <a:cubicBezTo>
                    <a:pt x="470448" y="313058"/>
                    <a:pt x="541241" y="291794"/>
                    <a:pt x="541241" y="266389"/>
                  </a:cubicBezTo>
                  <a:cubicBezTo>
                    <a:pt x="491004" y="289217"/>
                    <a:pt x="421777" y="292991"/>
                    <a:pt x="382969" y="292991"/>
                  </a:cubicBezTo>
                  <a:cubicBezTo>
                    <a:pt x="371078" y="292991"/>
                    <a:pt x="356145" y="292531"/>
                    <a:pt x="339922" y="291334"/>
                  </a:cubicBezTo>
                  <a:cubicBezTo>
                    <a:pt x="300284" y="245218"/>
                    <a:pt x="241566" y="215854"/>
                    <a:pt x="176026" y="215854"/>
                  </a:cubicBezTo>
                  <a:cubicBezTo>
                    <a:pt x="174091" y="215854"/>
                    <a:pt x="172155" y="216130"/>
                    <a:pt x="170219" y="216130"/>
                  </a:cubicBezTo>
                  <a:cubicBezTo>
                    <a:pt x="166440" y="207386"/>
                    <a:pt x="164135" y="197629"/>
                    <a:pt x="164135" y="186675"/>
                  </a:cubicBezTo>
                  <a:cubicBezTo>
                    <a:pt x="164135" y="171026"/>
                    <a:pt x="168376" y="157771"/>
                    <a:pt x="175566" y="146357"/>
                  </a:cubicBezTo>
                  <a:cubicBezTo>
                    <a:pt x="168560" y="135035"/>
                    <a:pt x="164135" y="121872"/>
                    <a:pt x="164135" y="106316"/>
                  </a:cubicBezTo>
                  <a:cubicBezTo>
                    <a:pt x="164135" y="10309"/>
                    <a:pt x="317153" y="0"/>
                    <a:pt x="382969" y="0"/>
                  </a:cubicBez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36" name="椭圆 35">
              <a:extLst>
                <a:ext uri="{FF2B5EF4-FFF2-40B4-BE49-F238E27FC236}">
                  <a16:creationId xmlns:a16="http://schemas.microsoft.com/office/drawing/2014/main" id="{7272DCF5-4655-48DD-9779-A3328E3D4A88}"/>
                </a:ext>
              </a:extLst>
            </p:cNvPr>
            <p:cNvSpPr/>
            <p:nvPr/>
          </p:nvSpPr>
          <p:spPr>
            <a:xfrm>
              <a:off x="6448403" y="1873396"/>
              <a:ext cx="2010562" cy="2010562"/>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0" name="椭圆 39">
              <a:extLst>
                <a:ext uri="{FF2B5EF4-FFF2-40B4-BE49-F238E27FC236}">
                  <a16:creationId xmlns:a16="http://schemas.microsoft.com/office/drawing/2014/main" id="{C26077DC-BCFA-48AA-9D22-8E39DFC1AFCE}"/>
                </a:ext>
              </a:extLst>
            </p:cNvPr>
            <p:cNvSpPr/>
            <p:nvPr/>
          </p:nvSpPr>
          <p:spPr>
            <a:xfrm rot="10800000">
              <a:off x="6557229" y="1978733"/>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5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44" name="图形 25">
              <a:extLst>
                <a:ext uri="{FF2B5EF4-FFF2-40B4-BE49-F238E27FC236}">
                  <a16:creationId xmlns:a16="http://schemas.microsoft.com/office/drawing/2014/main" id="{CF9ADE0C-611E-4706-B4FE-EB0AB3A6E6BF}"/>
                </a:ext>
              </a:extLst>
            </p:cNvPr>
            <p:cNvSpPr/>
            <p:nvPr/>
          </p:nvSpPr>
          <p:spPr>
            <a:xfrm>
              <a:off x="7238438" y="2378544"/>
              <a:ext cx="403394" cy="352488"/>
            </a:xfrm>
            <a:custGeom>
              <a:avLst/>
              <a:gdLst>
                <a:gd name="connsiteX0" fmla="*/ 42720 w 498145"/>
                <a:gd name="connsiteY0" fmla="*/ 42744 h 435284"/>
                <a:gd name="connsiteX1" fmla="*/ 249063 w 498145"/>
                <a:gd name="connsiteY1" fmla="*/ 42726 h 435284"/>
                <a:gd name="connsiteX2" fmla="*/ 249081 w 498145"/>
                <a:gd name="connsiteY2" fmla="*/ 42744 h 435284"/>
                <a:gd name="connsiteX3" fmla="*/ 455424 w 498145"/>
                <a:gd name="connsiteY3" fmla="*/ 42772 h 435284"/>
                <a:gd name="connsiteX4" fmla="*/ 459673 w 498145"/>
                <a:gd name="connsiteY4" fmla="*/ 244655 h 435284"/>
                <a:gd name="connsiteX5" fmla="*/ 455418 w 498145"/>
                <a:gd name="connsiteY5" fmla="*/ 249105 h 435284"/>
                <a:gd name="connsiteX6" fmla="*/ 283466 w 498145"/>
                <a:gd name="connsiteY6" fmla="*/ 421032 h 435284"/>
                <a:gd name="connsiteX7" fmla="*/ 214685 w 498145"/>
                <a:gd name="connsiteY7" fmla="*/ 421046 h 435284"/>
                <a:gd name="connsiteX8" fmla="*/ 214671 w 498145"/>
                <a:gd name="connsiteY8" fmla="*/ 421032 h 435284"/>
                <a:gd name="connsiteX9" fmla="*/ 42744 w 498145"/>
                <a:gd name="connsiteY9" fmla="*/ 249105 h 435284"/>
                <a:gd name="connsiteX10" fmla="*/ 42726 w 498145"/>
                <a:gd name="connsiteY10" fmla="*/ 42761 h 435284"/>
                <a:gd name="connsiteX11" fmla="*/ 42744 w 498145"/>
                <a:gd name="connsiteY11" fmla="*/ 42744 h 435284"/>
                <a:gd name="connsiteX12" fmla="*/ 77129 w 498145"/>
                <a:gd name="connsiteY12" fmla="*/ 77154 h 435284"/>
                <a:gd name="connsiteX13" fmla="*/ 73457 w 498145"/>
                <a:gd name="connsiteY13" fmla="*/ 210829 h 435284"/>
                <a:gd name="connsiteX14" fmla="*/ 77105 w 498145"/>
                <a:gd name="connsiteY14" fmla="*/ 214720 h 435284"/>
                <a:gd name="connsiteX15" fmla="*/ 249081 w 498145"/>
                <a:gd name="connsiteY15" fmla="*/ 386647 h 435284"/>
                <a:gd name="connsiteX16" fmla="*/ 386622 w 498145"/>
                <a:gd name="connsiteY16" fmla="*/ 249105 h 435284"/>
                <a:gd name="connsiteX17" fmla="*/ 335069 w 498145"/>
                <a:gd name="connsiteY17" fmla="*/ 197503 h 435284"/>
                <a:gd name="connsiteX18" fmla="*/ 292050 w 498145"/>
                <a:gd name="connsiteY18" fmla="*/ 240497 h 435284"/>
                <a:gd name="connsiteX19" fmla="*/ 178875 w 498145"/>
                <a:gd name="connsiteY19" fmla="*/ 246916 h 435284"/>
                <a:gd name="connsiteX20" fmla="*/ 175082 w 498145"/>
                <a:gd name="connsiteY20" fmla="*/ 243707 h 435284"/>
                <a:gd name="connsiteX21" fmla="*/ 171677 w 498145"/>
                <a:gd name="connsiteY21" fmla="*/ 240497 h 435284"/>
                <a:gd name="connsiteX22" fmla="*/ 165209 w 498145"/>
                <a:gd name="connsiteY22" fmla="*/ 127492 h 435284"/>
                <a:gd name="connsiteX23" fmla="*/ 168418 w 498145"/>
                <a:gd name="connsiteY23" fmla="*/ 123601 h 435284"/>
                <a:gd name="connsiteX24" fmla="*/ 171701 w 498145"/>
                <a:gd name="connsiteY24" fmla="*/ 120123 h 435284"/>
                <a:gd name="connsiteX25" fmla="*/ 214671 w 498145"/>
                <a:gd name="connsiteY25" fmla="*/ 77154 h 435284"/>
                <a:gd name="connsiteX26" fmla="*/ 84668 w 498145"/>
                <a:gd name="connsiteY26" fmla="*/ 70345 h 435284"/>
                <a:gd name="connsiteX27" fmla="*/ 80631 w 498145"/>
                <a:gd name="connsiteY27" fmla="*/ 73798 h 435284"/>
                <a:gd name="connsiteX28" fmla="*/ 77129 w 498145"/>
                <a:gd name="connsiteY28" fmla="*/ 77154 h 435284"/>
                <a:gd name="connsiteX29" fmla="*/ 206622 w 498145"/>
                <a:gd name="connsiteY29" fmla="*/ 153949 h 435284"/>
                <a:gd name="connsiteX30" fmla="*/ 204433 w 498145"/>
                <a:gd name="connsiteY30" fmla="*/ 156284 h 435284"/>
                <a:gd name="connsiteX31" fmla="*/ 207821 w 498145"/>
                <a:gd name="connsiteY31" fmla="*/ 207758 h 435284"/>
                <a:gd name="connsiteX32" fmla="*/ 254893 w 498145"/>
                <a:gd name="connsiteY32" fmla="*/ 208616 h 435284"/>
                <a:gd name="connsiteX33" fmla="*/ 257665 w 498145"/>
                <a:gd name="connsiteY33" fmla="*/ 206111 h 435284"/>
                <a:gd name="connsiteX34" fmla="*/ 317852 w 498145"/>
                <a:gd name="connsiteY34" fmla="*/ 145924 h 435284"/>
                <a:gd name="connsiteX35" fmla="*/ 352237 w 498145"/>
                <a:gd name="connsiteY35" fmla="*/ 145924 h 435284"/>
                <a:gd name="connsiteX36" fmla="*/ 421032 w 498145"/>
                <a:gd name="connsiteY36" fmla="*/ 214695 h 435284"/>
                <a:gd name="connsiteX37" fmla="*/ 424364 w 498145"/>
                <a:gd name="connsiteY37" fmla="*/ 211194 h 435284"/>
                <a:gd name="connsiteX38" fmla="*/ 427841 w 498145"/>
                <a:gd name="connsiteY38" fmla="*/ 84692 h 435284"/>
                <a:gd name="connsiteX39" fmla="*/ 424364 w 498145"/>
                <a:gd name="connsiteY39" fmla="*/ 80655 h 435284"/>
                <a:gd name="connsiteX40" fmla="*/ 421032 w 498145"/>
                <a:gd name="connsiteY40" fmla="*/ 77154 h 435284"/>
                <a:gd name="connsiteX41" fmla="*/ 287333 w 498145"/>
                <a:gd name="connsiteY41" fmla="*/ 73482 h 435284"/>
                <a:gd name="connsiteX42" fmla="*/ 283442 w 498145"/>
                <a:gd name="connsiteY42" fmla="*/ 77129 h 435284"/>
                <a:gd name="connsiteX43" fmla="*/ 206622 w 498145"/>
                <a:gd name="connsiteY43" fmla="*/ 153974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8145" h="435284">
                  <a:moveTo>
                    <a:pt x="42720" y="42744"/>
                  </a:moveTo>
                  <a:cubicBezTo>
                    <a:pt x="99695" y="-14241"/>
                    <a:pt x="192078" y="-14249"/>
                    <a:pt x="249063" y="42726"/>
                  </a:cubicBezTo>
                  <a:cubicBezTo>
                    <a:pt x="249069" y="42732"/>
                    <a:pt x="249075" y="42738"/>
                    <a:pt x="249081" y="42744"/>
                  </a:cubicBezTo>
                  <a:cubicBezTo>
                    <a:pt x="306069" y="-14228"/>
                    <a:pt x="398452" y="-14216"/>
                    <a:pt x="455424" y="42772"/>
                  </a:cubicBezTo>
                  <a:cubicBezTo>
                    <a:pt x="510698" y="98061"/>
                    <a:pt x="512571" y="187090"/>
                    <a:pt x="459673" y="244655"/>
                  </a:cubicBezTo>
                  <a:lnTo>
                    <a:pt x="455418" y="249105"/>
                  </a:lnTo>
                  <a:lnTo>
                    <a:pt x="283466" y="421032"/>
                  </a:lnTo>
                  <a:cubicBezTo>
                    <a:pt x="264477" y="440029"/>
                    <a:pt x="233682" y="440036"/>
                    <a:pt x="214685" y="421046"/>
                  </a:cubicBezTo>
                  <a:cubicBezTo>
                    <a:pt x="214680" y="421041"/>
                    <a:pt x="214676" y="421037"/>
                    <a:pt x="214671" y="421032"/>
                  </a:cubicBezTo>
                  <a:lnTo>
                    <a:pt x="42744" y="249105"/>
                  </a:lnTo>
                  <a:cubicBezTo>
                    <a:pt x="-14241" y="192130"/>
                    <a:pt x="-14249" y="99746"/>
                    <a:pt x="42726" y="42761"/>
                  </a:cubicBezTo>
                  <a:cubicBezTo>
                    <a:pt x="42732" y="42756"/>
                    <a:pt x="42738" y="42750"/>
                    <a:pt x="42744" y="42744"/>
                  </a:cubicBezTo>
                  <a:close/>
                  <a:moveTo>
                    <a:pt x="77129" y="77154"/>
                  </a:moveTo>
                  <a:cubicBezTo>
                    <a:pt x="40614" y="113672"/>
                    <a:pt x="39002" y="172360"/>
                    <a:pt x="73457" y="210829"/>
                  </a:cubicBezTo>
                  <a:lnTo>
                    <a:pt x="77105" y="214720"/>
                  </a:lnTo>
                  <a:lnTo>
                    <a:pt x="249081" y="386647"/>
                  </a:lnTo>
                  <a:lnTo>
                    <a:pt x="386622" y="249105"/>
                  </a:lnTo>
                  <a:lnTo>
                    <a:pt x="335069" y="197503"/>
                  </a:lnTo>
                  <a:lnTo>
                    <a:pt x="292050" y="240497"/>
                  </a:lnTo>
                  <a:cubicBezTo>
                    <a:pt x="261445" y="271102"/>
                    <a:pt x="212745" y="273864"/>
                    <a:pt x="178875" y="246916"/>
                  </a:cubicBezTo>
                  <a:lnTo>
                    <a:pt x="175082" y="243707"/>
                  </a:lnTo>
                  <a:lnTo>
                    <a:pt x="171677" y="240497"/>
                  </a:lnTo>
                  <a:cubicBezTo>
                    <a:pt x="141200" y="209908"/>
                    <a:pt x="138421" y="161358"/>
                    <a:pt x="165209" y="127492"/>
                  </a:cubicBezTo>
                  <a:lnTo>
                    <a:pt x="168418" y="123601"/>
                  </a:lnTo>
                  <a:lnTo>
                    <a:pt x="171701" y="120123"/>
                  </a:lnTo>
                  <a:lnTo>
                    <a:pt x="214671" y="77154"/>
                  </a:lnTo>
                  <a:cubicBezTo>
                    <a:pt x="179466" y="41947"/>
                    <a:pt x="123359" y="39008"/>
                    <a:pt x="84668" y="70345"/>
                  </a:cubicBezTo>
                  <a:lnTo>
                    <a:pt x="80631" y="73798"/>
                  </a:lnTo>
                  <a:lnTo>
                    <a:pt x="77129" y="77154"/>
                  </a:lnTo>
                  <a:close/>
                  <a:moveTo>
                    <a:pt x="206622" y="153949"/>
                  </a:moveTo>
                  <a:lnTo>
                    <a:pt x="204433" y="156284"/>
                  </a:lnTo>
                  <a:cubicBezTo>
                    <a:pt x="191155" y="171434"/>
                    <a:pt x="192672" y="194480"/>
                    <a:pt x="207821" y="207758"/>
                  </a:cubicBezTo>
                  <a:cubicBezTo>
                    <a:pt x="221203" y="219487"/>
                    <a:pt x="241093" y="219849"/>
                    <a:pt x="254893" y="208616"/>
                  </a:cubicBezTo>
                  <a:lnTo>
                    <a:pt x="257665" y="206111"/>
                  </a:lnTo>
                  <a:lnTo>
                    <a:pt x="317852" y="145924"/>
                  </a:lnTo>
                  <a:cubicBezTo>
                    <a:pt x="327348" y="136431"/>
                    <a:pt x="342741" y="136431"/>
                    <a:pt x="352237" y="145924"/>
                  </a:cubicBezTo>
                  <a:lnTo>
                    <a:pt x="421032" y="214695"/>
                  </a:lnTo>
                  <a:lnTo>
                    <a:pt x="424364" y="211194"/>
                  </a:lnTo>
                  <a:cubicBezTo>
                    <a:pt x="456543" y="175647"/>
                    <a:pt x="458019" y="121953"/>
                    <a:pt x="427841" y="84692"/>
                  </a:cubicBezTo>
                  <a:lnTo>
                    <a:pt x="424364" y="80655"/>
                  </a:lnTo>
                  <a:lnTo>
                    <a:pt x="421032" y="77154"/>
                  </a:lnTo>
                  <a:cubicBezTo>
                    <a:pt x="384510" y="40624"/>
                    <a:pt x="325805" y="39011"/>
                    <a:pt x="287333" y="73482"/>
                  </a:cubicBezTo>
                  <a:lnTo>
                    <a:pt x="283442" y="77129"/>
                  </a:lnTo>
                  <a:lnTo>
                    <a:pt x="206622" y="153974"/>
                  </a:ln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文本框 160">
              <a:extLst>
                <a:ext uri="{FF2B5EF4-FFF2-40B4-BE49-F238E27FC236}">
                  <a16:creationId xmlns:a16="http://schemas.microsoft.com/office/drawing/2014/main" id="{DC6871DC-6D40-4C51-9157-974014FF125D}"/>
                </a:ext>
              </a:extLst>
            </p:cNvPr>
            <p:cNvSpPr txBox="1"/>
            <p:nvPr/>
          </p:nvSpPr>
          <p:spPr>
            <a:xfrm>
              <a:off x="6965922" y="2826335"/>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grpSp>
          <p:nvGrpSpPr>
            <p:cNvPr id="52" name="组合 51">
              <a:extLst>
                <a:ext uri="{FF2B5EF4-FFF2-40B4-BE49-F238E27FC236}">
                  <a16:creationId xmlns:a16="http://schemas.microsoft.com/office/drawing/2014/main" id="{17F765F3-560C-48B7-813E-EEC012103C67}"/>
                </a:ext>
              </a:extLst>
            </p:cNvPr>
            <p:cNvGrpSpPr/>
            <p:nvPr/>
          </p:nvGrpSpPr>
          <p:grpSpPr>
            <a:xfrm>
              <a:off x="6386884" y="1811877"/>
              <a:ext cx="2133600" cy="2133600"/>
              <a:chOff x="1012538" y="2362200"/>
              <a:chExt cx="2133600" cy="2133600"/>
            </a:xfrm>
          </p:grpSpPr>
          <p:sp>
            <p:nvSpPr>
              <p:cNvPr id="56" name="空心弧 55">
                <a:extLst>
                  <a:ext uri="{FF2B5EF4-FFF2-40B4-BE49-F238E27FC236}">
                    <a16:creationId xmlns:a16="http://schemas.microsoft.com/office/drawing/2014/main" id="{593B8486-1B47-4BC2-AAE9-C31E323FBD60}"/>
                  </a:ext>
                </a:extLst>
              </p:cNvPr>
              <p:cNvSpPr/>
              <p:nvPr/>
            </p:nvSpPr>
            <p:spPr>
              <a:xfrm>
                <a:off x="1012538" y="2362200"/>
                <a:ext cx="2133600" cy="2133600"/>
              </a:xfrm>
              <a:prstGeom prst="blockArc">
                <a:avLst>
                  <a:gd name="adj1" fmla="val 14962195"/>
                  <a:gd name="adj2" fmla="val 17427870"/>
                  <a:gd name="adj3" fmla="val 532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7" name="空心弧 56">
                <a:extLst>
                  <a:ext uri="{FF2B5EF4-FFF2-40B4-BE49-F238E27FC236}">
                    <a16:creationId xmlns:a16="http://schemas.microsoft.com/office/drawing/2014/main" id="{B49DA5CF-586F-49D3-A64E-47EBC4EFDB63}"/>
                  </a:ext>
                </a:extLst>
              </p:cNvPr>
              <p:cNvSpPr/>
              <p:nvPr/>
            </p:nvSpPr>
            <p:spPr>
              <a:xfrm rot="10800000">
                <a:off x="1012538" y="2362200"/>
                <a:ext cx="2133600" cy="2133600"/>
              </a:xfrm>
              <a:prstGeom prst="blockArc">
                <a:avLst>
                  <a:gd name="adj1" fmla="val 14962195"/>
                  <a:gd name="adj2" fmla="val 17427870"/>
                  <a:gd name="adj3" fmla="val 532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nvGrpSpPr>
          <p:cNvPr id="7" name="组合 6">
            <a:extLst>
              <a:ext uri="{FF2B5EF4-FFF2-40B4-BE49-F238E27FC236}">
                <a16:creationId xmlns:a16="http://schemas.microsoft.com/office/drawing/2014/main" id="{9A9C7A83-5C18-4983-B58F-9DE5EEC98F35}"/>
              </a:ext>
            </a:extLst>
          </p:cNvPr>
          <p:cNvGrpSpPr/>
          <p:nvPr/>
        </p:nvGrpSpPr>
        <p:grpSpPr>
          <a:xfrm>
            <a:off x="8916212" y="1625445"/>
            <a:ext cx="2133600" cy="2133600"/>
            <a:chOff x="9071660" y="1811877"/>
            <a:chExt cx="2133600" cy="2133600"/>
          </a:xfrm>
        </p:grpSpPr>
        <p:sp>
          <p:nvSpPr>
            <p:cNvPr id="37" name="椭圆 36">
              <a:extLst>
                <a:ext uri="{FF2B5EF4-FFF2-40B4-BE49-F238E27FC236}">
                  <a16:creationId xmlns:a16="http://schemas.microsoft.com/office/drawing/2014/main" id="{DC79B34D-799D-44AB-A8B7-307E88E30923}"/>
                </a:ext>
              </a:extLst>
            </p:cNvPr>
            <p:cNvSpPr/>
            <p:nvPr/>
          </p:nvSpPr>
          <p:spPr>
            <a:xfrm rot="10800000" flipV="1">
              <a:off x="9133179" y="1873397"/>
              <a:ext cx="2010562" cy="2010562"/>
            </a:xfrm>
            <a:prstGeom prst="ellipse">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1" name="椭圆 40">
              <a:extLst>
                <a:ext uri="{FF2B5EF4-FFF2-40B4-BE49-F238E27FC236}">
                  <a16:creationId xmlns:a16="http://schemas.microsoft.com/office/drawing/2014/main" id="{F96E5F9E-5C9A-4AE3-8D78-FBE5B07D4D46}"/>
                </a:ext>
              </a:extLst>
            </p:cNvPr>
            <p:cNvSpPr/>
            <p:nvPr/>
          </p:nvSpPr>
          <p:spPr>
            <a:xfrm rot="10800000">
              <a:off x="9238517" y="1978733"/>
              <a:ext cx="1799889" cy="1799890"/>
            </a:xfrm>
            <a:prstGeom prst="ellipse">
              <a:avLst/>
            </a:prstGeom>
            <a:gradFill>
              <a:gsLst>
                <a:gs pos="0">
                  <a:schemeClr val="bg1">
                    <a:lumMod val="95000"/>
                  </a:schemeClr>
                </a:gs>
                <a:gs pos="100000">
                  <a:schemeClr val="bg1"/>
                </a:gs>
              </a:gsLst>
              <a:lin ang="16200000" scaled="0"/>
            </a:gradFill>
            <a:ln>
              <a:noFill/>
            </a:ln>
            <a:effectLst>
              <a:outerShdw blurRad="190500" dist="190500" dir="10800000" algn="r" rotWithShape="0">
                <a:prstClr val="black">
                  <a:alpha val="15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45" name="图形 27">
              <a:extLst>
                <a:ext uri="{FF2B5EF4-FFF2-40B4-BE49-F238E27FC236}">
                  <a16:creationId xmlns:a16="http://schemas.microsoft.com/office/drawing/2014/main" id="{9CA29B93-B6BC-4286-B527-5B4ECDC75632}"/>
                </a:ext>
              </a:extLst>
            </p:cNvPr>
            <p:cNvSpPr/>
            <p:nvPr/>
          </p:nvSpPr>
          <p:spPr>
            <a:xfrm>
              <a:off x="9921846" y="2359229"/>
              <a:ext cx="433231" cy="393846"/>
            </a:xfrm>
            <a:custGeom>
              <a:avLst/>
              <a:gdLst>
                <a:gd name="connsiteX0" fmla="*/ 243178 w 534992"/>
                <a:gd name="connsiteY0" fmla="*/ 218861 h 486356"/>
                <a:gd name="connsiteX1" fmla="*/ 340450 w 534992"/>
                <a:gd name="connsiteY1" fmla="*/ 316132 h 486356"/>
                <a:gd name="connsiteX2" fmla="*/ 340450 w 534992"/>
                <a:gd name="connsiteY2" fmla="*/ 437721 h 486356"/>
                <a:gd name="connsiteX3" fmla="*/ 291814 w 534992"/>
                <a:gd name="connsiteY3" fmla="*/ 486357 h 486356"/>
                <a:gd name="connsiteX4" fmla="*/ 48636 w 534992"/>
                <a:gd name="connsiteY4" fmla="*/ 486357 h 486356"/>
                <a:gd name="connsiteX5" fmla="*/ 0 w 534992"/>
                <a:gd name="connsiteY5" fmla="*/ 437721 h 486356"/>
                <a:gd name="connsiteX6" fmla="*/ 0 w 534992"/>
                <a:gd name="connsiteY6" fmla="*/ 316132 h 486356"/>
                <a:gd name="connsiteX7" fmla="*/ 97271 w 534992"/>
                <a:gd name="connsiteY7" fmla="*/ 218861 h 486356"/>
                <a:gd name="connsiteX8" fmla="*/ 243178 w 534992"/>
                <a:gd name="connsiteY8" fmla="*/ 218861 h 486356"/>
                <a:gd name="connsiteX9" fmla="*/ 376926 w 534992"/>
                <a:gd name="connsiteY9" fmla="*/ 267496 h 486356"/>
                <a:gd name="connsiteX10" fmla="*/ 437721 w 534992"/>
                <a:gd name="connsiteY10" fmla="*/ 267496 h 486356"/>
                <a:gd name="connsiteX11" fmla="*/ 534992 w 534992"/>
                <a:gd name="connsiteY11" fmla="*/ 364768 h 486356"/>
                <a:gd name="connsiteX12" fmla="*/ 534992 w 534992"/>
                <a:gd name="connsiteY12" fmla="*/ 437721 h 486356"/>
                <a:gd name="connsiteX13" fmla="*/ 486357 w 534992"/>
                <a:gd name="connsiteY13" fmla="*/ 486357 h 486356"/>
                <a:gd name="connsiteX14" fmla="*/ 389085 w 534992"/>
                <a:gd name="connsiteY14" fmla="*/ 486357 h 486356"/>
                <a:gd name="connsiteX15" fmla="*/ 389085 w 534992"/>
                <a:gd name="connsiteY15" fmla="*/ 437721 h 486356"/>
                <a:gd name="connsiteX16" fmla="*/ 486357 w 534992"/>
                <a:gd name="connsiteY16" fmla="*/ 437721 h 486356"/>
                <a:gd name="connsiteX17" fmla="*/ 486357 w 534992"/>
                <a:gd name="connsiteY17" fmla="*/ 364768 h 486356"/>
                <a:gd name="connsiteX18" fmla="*/ 440153 w 534992"/>
                <a:gd name="connsiteY18" fmla="*/ 316132 h 486356"/>
                <a:gd name="connsiteX19" fmla="*/ 389085 w 534992"/>
                <a:gd name="connsiteY19" fmla="*/ 316132 h 486356"/>
                <a:gd name="connsiteX20" fmla="*/ 376926 w 534992"/>
                <a:gd name="connsiteY20" fmla="*/ 267496 h 486356"/>
                <a:gd name="connsiteX21" fmla="*/ 243178 w 534992"/>
                <a:gd name="connsiteY21" fmla="*/ 267496 h 486356"/>
                <a:gd name="connsiteX22" fmla="*/ 97271 w 534992"/>
                <a:gd name="connsiteY22" fmla="*/ 267496 h 486356"/>
                <a:gd name="connsiteX23" fmla="*/ 48636 w 534992"/>
                <a:gd name="connsiteY23" fmla="*/ 313700 h 486356"/>
                <a:gd name="connsiteX24" fmla="*/ 48636 w 534992"/>
                <a:gd name="connsiteY24" fmla="*/ 437721 h 486356"/>
                <a:gd name="connsiteX25" fmla="*/ 291814 w 534992"/>
                <a:gd name="connsiteY25" fmla="*/ 437721 h 486356"/>
                <a:gd name="connsiteX26" fmla="*/ 291814 w 534992"/>
                <a:gd name="connsiteY26" fmla="*/ 316132 h 486356"/>
                <a:gd name="connsiteX27" fmla="*/ 245610 w 534992"/>
                <a:gd name="connsiteY27" fmla="*/ 267496 h 486356"/>
                <a:gd name="connsiteX28" fmla="*/ 243178 w 534992"/>
                <a:gd name="connsiteY28" fmla="*/ 267496 h 486356"/>
                <a:gd name="connsiteX29" fmla="*/ 393949 w 534992"/>
                <a:gd name="connsiteY29" fmla="*/ 97271 h 486356"/>
                <a:gd name="connsiteX30" fmla="*/ 466902 w 534992"/>
                <a:gd name="connsiteY30" fmla="*/ 170225 h 486356"/>
                <a:gd name="connsiteX31" fmla="*/ 393949 w 534992"/>
                <a:gd name="connsiteY31" fmla="*/ 243178 h 486356"/>
                <a:gd name="connsiteX32" fmla="*/ 320995 w 534992"/>
                <a:gd name="connsiteY32" fmla="*/ 170225 h 486356"/>
                <a:gd name="connsiteX33" fmla="*/ 393949 w 534992"/>
                <a:gd name="connsiteY33" fmla="*/ 97271 h 486356"/>
                <a:gd name="connsiteX34" fmla="*/ 170225 w 534992"/>
                <a:gd name="connsiteY34" fmla="*/ 0 h 486356"/>
                <a:gd name="connsiteX35" fmla="*/ 267496 w 534992"/>
                <a:gd name="connsiteY35" fmla="*/ 97271 h 486356"/>
                <a:gd name="connsiteX36" fmla="*/ 170225 w 534992"/>
                <a:gd name="connsiteY36" fmla="*/ 194543 h 486356"/>
                <a:gd name="connsiteX37" fmla="*/ 72954 w 534992"/>
                <a:gd name="connsiteY37" fmla="*/ 97271 h 486356"/>
                <a:gd name="connsiteX38" fmla="*/ 170225 w 534992"/>
                <a:gd name="connsiteY38" fmla="*/ 0 h 486356"/>
                <a:gd name="connsiteX39" fmla="*/ 393949 w 534992"/>
                <a:gd name="connsiteY39" fmla="*/ 145907 h 486356"/>
                <a:gd name="connsiteX40" fmla="*/ 369631 w 534992"/>
                <a:gd name="connsiteY40" fmla="*/ 170225 h 486356"/>
                <a:gd name="connsiteX41" fmla="*/ 393949 w 534992"/>
                <a:gd name="connsiteY41" fmla="*/ 194543 h 486356"/>
                <a:gd name="connsiteX42" fmla="*/ 418267 w 534992"/>
                <a:gd name="connsiteY42" fmla="*/ 170225 h 486356"/>
                <a:gd name="connsiteX43" fmla="*/ 393949 w 534992"/>
                <a:gd name="connsiteY43" fmla="*/ 145907 h 486356"/>
                <a:gd name="connsiteX44" fmla="*/ 170225 w 534992"/>
                <a:gd name="connsiteY44" fmla="*/ 48636 h 486356"/>
                <a:gd name="connsiteX45" fmla="*/ 121589 w 534992"/>
                <a:gd name="connsiteY45" fmla="*/ 97271 h 486356"/>
                <a:gd name="connsiteX46" fmla="*/ 170225 w 534992"/>
                <a:gd name="connsiteY46" fmla="*/ 145907 h 486356"/>
                <a:gd name="connsiteX47" fmla="*/ 218861 w 534992"/>
                <a:gd name="connsiteY47" fmla="*/ 97271 h 486356"/>
                <a:gd name="connsiteX48" fmla="*/ 170225 w 534992"/>
                <a:gd name="connsiteY48" fmla="*/ 48636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4992" h="486356">
                  <a:moveTo>
                    <a:pt x="243178" y="218861"/>
                  </a:moveTo>
                  <a:cubicBezTo>
                    <a:pt x="296678" y="218861"/>
                    <a:pt x="340450" y="262633"/>
                    <a:pt x="340450" y="316132"/>
                  </a:cubicBezTo>
                  <a:lnTo>
                    <a:pt x="340450" y="437721"/>
                  </a:lnTo>
                  <a:cubicBezTo>
                    <a:pt x="340450" y="464471"/>
                    <a:pt x="318564" y="486357"/>
                    <a:pt x="291814" y="486357"/>
                  </a:cubicBezTo>
                  <a:lnTo>
                    <a:pt x="48636" y="486357"/>
                  </a:lnTo>
                  <a:cubicBezTo>
                    <a:pt x="21886" y="486357"/>
                    <a:pt x="0" y="464471"/>
                    <a:pt x="0" y="437721"/>
                  </a:cubicBezTo>
                  <a:lnTo>
                    <a:pt x="0" y="316132"/>
                  </a:lnTo>
                  <a:cubicBezTo>
                    <a:pt x="0" y="262633"/>
                    <a:pt x="43772" y="218861"/>
                    <a:pt x="97271" y="218861"/>
                  </a:cubicBezTo>
                  <a:lnTo>
                    <a:pt x="243178" y="218861"/>
                  </a:lnTo>
                  <a:close/>
                  <a:moveTo>
                    <a:pt x="376926" y="267496"/>
                  </a:moveTo>
                  <a:lnTo>
                    <a:pt x="437721" y="267496"/>
                  </a:lnTo>
                  <a:cubicBezTo>
                    <a:pt x="491220" y="267496"/>
                    <a:pt x="534992" y="311268"/>
                    <a:pt x="534992" y="364768"/>
                  </a:cubicBezTo>
                  <a:lnTo>
                    <a:pt x="534992" y="437721"/>
                  </a:lnTo>
                  <a:cubicBezTo>
                    <a:pt x="534992" y="464471"/>
                    <a:pt x="513106" y="486357"/>
                    <a:pt x="486357" y="486357"/>
                  </a:cubicBezTo>
                  <a:lnTo>
                    <a:pt x="389085" y="486357"/>
                  </a:lnTo>
                  <a:lnTo>
                    <a:pt x="389085" y="437721"/>
                  </a:lnTo>
                  <a:lnTo>
                    <a:pt x="486357" y="437721"/>
                  </a:lnTo>
                  <a:lnTo>
                    <a:pt x="486357" y="364768"/>
                  </a:lnTo>
                  <a:cubicBezTo>
                    <a:pt x="486357" y="338018"/>
                    <a:pt x="466902" y="318564"/>
                    <a:pt x="440153" y="316132"/>
                  </a:cubicBezTo>
                  <a:lnTo>
                    <a:pt x="389085" y="316132"/>
                  </a:lnTo>
                  <a:cubicBezTo>
                    <a:pt x="389085" y="299109"/>
                    <a:pt x="384222" y="282087"/>
                    <a:pt x="376926" y="267496"/>
                  </a:cubicBezTo>
                  <a:close/>
                  <a:moveTo>
                    <a:pt x="243178" y="267496"/>
                  </a:moveTo>
                  <a:lnTo>
                    <a:pt x="97271" y="267496"/>
                  </a:lnTo>
                  <a:cubicBezTo>
                    <a:pt x="70522" y="267496"/>
                    <a:pt x="51067" y="286950"/>
                    <a:pt x="48636" y="313700"/>
                  </a:cubicBezTo>
                  <a:lnTo>
                    <a:pt x="48636" y="437721"/>
                  </a:lnTo>
                  <a:lnTo>
                    <a:pt x="291814" y="437721"/>
                  </a:lnTo>
                  <a:lnTo>
                    <a:pt x="291814" y="316132"/>
                  </a:lnTo>
                  <a:cubicBezTo>
                    <a:pt x="291814" y="289382"/>
                    <a:pt x="272360" y="269928"/>
                    <a:pt x="245610" y="267496"/>
                  </a:cubicBezTo>
                  <a:lnTo>
                    <a:pt x="243178" y="267496"/>
                  </a:lnTo>
                  <a:close/>
                  <a:moveTo>
                    <a:pt x="393949" y="97271"/>
                  </a:moveTo>
                  <a:cubicBezTo>
                    <a:pt x="435289" y="97271"/>
                    <a:pt x="466902" y="128885"/>
                    <a:pt x="466902" y="170225"/>
                  </a:cubicBezTo>
                  <a:cubicBezTo>
                    <a:pt x="466902" y="211565"/>
                    <a:pt x="435289" y="243178"/>
                    <a:pt x="393949" y="243178"/>
                  </a:cubicBezTo>
                  <a:cubicBezTo>
                    <a:pt x="352609" y="243178"/>
                    <a:pt x="320995" y="211565"/>
                    <a:pt x="320995" y="170225"/>
                  </a:cubicBezTo>
                  <a:cubicBezTo>
                    <a:pt x="320995" y="128885"/>
                    <a:pt x="355040" y="97271"/>
                    <a:pt x="393949" y="97271"/>
                  </a:cubicBezTo>
                  <a:close/>
                  <a:moveTo>
                    <a:pt x="170225" y="0"/>
                  </a:moveTo>
                  <a:cubicBezTo>
                    <a:pt x="223724" y="0"/>
                    <a:pt x="267496" y="43772"/>
                    <a:pt x="267496" y="97271"/>
                  </a:cubicBezTo>
                  <a:cubicBezTo>
                    <a:pt x="267496" y="150771"/>
                    <a:pt x="223724" y="194543"/>
                    <a:pt x="170225" y="194543"/>
                  </a:cubicBezTo>
                  <a:cubicBezTo>
                    <a:pt x="116726" y="194543"/>
                    <a:pt x="72954" y="150771"/>
                    <a:pt x="72954" y="97271"/>
                  </a:cubicBezTo>
                  <a:cubicBezTo>
                    <a:pt x="72954" y="43772"/>
                    <a:pt x="116726" y="0"/>
                    <a:pt x="170225" y="0"/>
                  </a:cubicBezTo>
                  <a:close/>
                  <a:moveTo>
                    <a:pt x="393949" y="145907"/>
                  </a:moveTo>
                  <a:cubicBezTo>
                    <a:pt x="379358" y="145907"/>
                    <a:pt x="369631" y="155634"/>
                    <a:pt x="369631" y="170225"/>
                  </a:cubicBezTo>
                  <a:cubicBezTo>
                    <a:pt x="369631" y="184816"/>
                    <a:pt x="379358" y="194543"/>
                    <a:pt x="393949" y="194543"/>
                  </a:cubicBezTo>
                  <a:cubicBezTo>
                    <a:pt x="408540" y="194543"/>
                    <a:pt x="418267" y="184816"/>
                    <a:pt x="418267" y="170225"/>
                  </a:cubicBezTo>
                  <a:cubicBezTo>
                    <a:pt x="418267" y="155634"/>
                    <a:pt x="408540" y="145907"/>
                    <a:pt x="393949" y="145907"/>
                  </a:cubicBezTo>
                  <a:close/>
                  <a:moveTo>
                    <a:pt x="170225" y="48636"/>
                  </a:moveTo>
                  <a:cubicBezTo>
                    <a:pt x="143475" y="48636"/>
                    <a:pt x="121589" y="70522"/>
                    <a:pt x="121589" y="97271"/>
                  </a:cubicBezTo>
                  <a:cubicBezTo>
                    <a:pt x="121589" y="124021"/>
                    <a:pt x="143475" y="145907"/>
                    <a:pt x="170225" y="145907"/>
                  </a:cubicBezTo>
                  <a:cubicBezTo>
                    <a:pt x="196974" y="145907"/>
                    <a:pt x="218861" y="124021"/>
                    <a:pt x="218861" y="97271"/>
                  </a:cubicBezTo>
                  <a:cubicBezTo>
                    <a:pt x="218861" y="70522"/>
                    <a:pt x="196974" y="48636"/>
                    <a:pt x="170225" y="48636"/>
                  </a:cubicBez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文本框 161">
              <a:extLst>
                <a:ext uri="{FF2B5EF4-FFF2-40B4-BE49-F238E27FC236}">
                  <a16:creationId xmlns:a16="http://schemas.microsoft.com/office/drawing/2014/main" id="{037C3AC0-6BE4-4CB4-BE61-1264415BDC5A}"/>
                </a:ext>
              </a:extLst>
            </p:cNvPr>
            <p:cNvSpPr txBox="1"/>
            <p:nvPr/>
          </p:nvSpPr>
          <p:spPr>
            <a:xfrm>
              <a:off x="9644272" y="2826335"/>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grpSp>
          <p:nvGrpSpPr>
            <p:cNvPr id="53" name="组合 52">
              <a:extLst>
                <a:ext uri="{FF2B5EF4-FFF2-40B4-BE49-F238E27FC236}">
                  <a16:creationId xmlns:a16="http://schemas.microsoft.com/office/drawing/2014/main" id="{05664985-A678-4FEA-8AAA-2FCD4CAFA4C8}"/>
                </a:ext>
              </a:extLst>
            </p:cNvPr>
            <p:cNvGrpSpPr/>
            <p:nvPr/>
          </p:nvGrpSpPr>
          <p:grpSpPr>
            <a:xfrm>
              <a:off x="9071660" y="1811877"/>
              <a:ext cx="2133600" cy="2133600"/>
              <a:chOff x="1012538" y="2362200"/>
              <a:chExt cx="2133600" cy="2133600"/>
            </a:xfrm>
          </p:grpSpPr>
          <p:sp>
            <p:nvSpPr>
              <p:cNvPr id="54" name="空心弧 53">
                <a:extLst>
                  <a:ext uri="{FF2B5EF4-FFF2-40B4-BE49-F238E27FC236}">
                    <a16:creationId xmlns:a16="http://schemas.microsoft.com/office/drawing/2014/main" id="{C32E15C3-5A06-4F05-8C70-A82CFDE9D7AD}"/>
                  </a:ext>
                </a:extLst>
              </p:cNvPr>
              <p:cNvSpPr/>
              <p:nvPr/>
            </p:nvSpPr>
            <p:spPr>
              <a:xfrm>
                <a:off x="1012538" y="2362200"/>
                <a:ext cx="2133600" cy="2133600"/>
              </a:xfrm>
              <a:prstGeom prst="blockArc">
                <a:avLst>
                  <a:gd name="adj1" fmla="val 14962195"/>
                  <a:gd name="adj2" fmla="val 17427870"/>
                  <a:gd name="adj3" fmla="val 532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55" name="空心弧 54">
                <a:extLst>
                  <a:ext uri="{FF2B5EF4-FFF2-40B4-BE49-F238E27FC236}">
                    <a16:creationId xmlns:a16="http://schemas.microsoft.com/office/drawing/2014/main" id="{CF021742-4FA4-46A4-BC27-15CE74DDD6B3}"/>
                  </a:ext>
                </a:extLst>
              </p:cNvPr>
              <p:cNvSpPr/>
              <p:nvPr/>
            </p:nvSpPr>
            <p:spPr>
              <a:xfrm rot="10800000">
                <a:off x="1012538" y="2362200"/>
                <a:ext cx="2133600" cy="2133600"/>
              </a:xfrm>
              <a:prstGeom prst="blockArc">
                <a:avLst>
                  <a:gd name="adj1" fmla="val 14962195"/>
                  <a:gd name="adj2" fmla="val 17427870"/>
                  <a:gd name="adj3" fmla="val 532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grpSp>
        <p:nvGrpSpPr>
          <p:cNvPr id="76" name="组合 75">
            <a:extLst>
              <a:ext uri="{FF2B5EF4-FFF2-40B4-BE49-F238E27FC236}">
                <a16:creationId xmlns:a16="http://schemas.microsoft.com/office/drawing/2014/main" id="{2EA06904-FB48-4CDC-A87A-F4E8F3C457FE}"/>
              </a:ext>
            </a:extLst>
          </p:cNvPr>
          <p:cNvGrpSpPr/>
          <p:nvPr/>
        </p:nvGrpSpPr>
        <p:grpSpPr>
          <a:xfrm>
            <a:off x="3739682" y="4325973"/>
            <a:ext cx="2163844" cy="1454096"/>
            <a:chOff x="2207849" y="2816701"/>
            <a:chExt cx="2163844" cy="1454096"/>
          </a:xfrm>
        </p:grpSpPr>
        <p:sp>
          <p:nvSpPr>
            <p:cNvPr id="78" name="矩形 7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88F8B3B-1799-440B-8531-E46C0C35999A}"/>
                </a:ext>
              </a:extLst>
            </p:cNvPr>
            <p:cNvSpPr/>
            <p:nvPr/>
          </p:nvSpPr>
          <p:spPr>
            <a:xfrm>
              <a:off x="2207849" y="281670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79" name="矩形 7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4C84918-388B-4E5A-9049-D985185922EF}"/>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80" name="组合 79">
            <a:extLst>
              <a:ext uri="{FF2B5EF4-FFF2-40B4-BE49-F238E27FC236}">
                <a16:creationId xmlns:a16="http://schemas.microsoft.com/office/drawing/2014/main" id="{01E5741B-FEC0-473E-8075-2EBF34BB1E2D}"/>
              </a:ext>
            </a:extLst>
          </p:cNvPr>
          <p:cNvGrpSpPr/>
          <p:nvPr/>
        </p:nvGrpSpPr>
        <p:grpSpPr>
          <a:xfrm>
            <a:off x="6313008" y="4325973"/>
            <a:ext cx="2163844" cy="1454096"/>
            <a:chOff x="2207848" y="2816701"/>
            <a:chExt cx="2163844" cy="1454096"/>
          </a:xfrm>
        </p:grpSpPr>
        <p:sp>
          <p:nvSpPr>
            <p:cNvPr id="81" name="矩形 8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A411A5D-9C77-4078-9E63-347DFDFCEF86}"/>
                </a:ext>
              </a:extLst>
            </p:cNvPr>
            <p:cNvSpPr/>
            <p:nvPr/>
          </p:nvSpPr>
          <p:spPr>
            <a:xfrm>
              <a:off x="2207848" y="281670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82" name="矩形 8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5DAA2EF-031E-4FF0-86B5-9A5E8BD98D19}"/>
                </a:ext>
              </a:extLst>
            </p:cNvPr>
            <p:cNvSpPr/>
            <p:nvPr/>
          </p:nvSpPr>
          <p:spPr>
            <a:xfrm>
              <a:off x="2291871" y="3356188"/>
              <a:ext cx="1995799"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83" name="组合 82">
            <a:extLst>
              <a:ext uri="{FF2B5EF4-FFF2-40B4-BE49-F238E27FC236}">
                <a16:creationId xmlns:a16="http://schemas.microsoft.com/office/drawing/2014/main" id="{5398CCF6-4238-4860-9AD7-305F0A13A6C4}"/>
              </a:ext>
            </a:extLst>
          </p:cNvPr>
          <p:cNvGrpSpPr/>
          <p:nvPr/>
        </p:nvGrpSpPr>
        <p:grpSpPr>
          <a:xfrm>
            <a:off x="8901090" y="4325973"/>
            <a:ext cx="2163844" cy="1454096"/>
            <a:chOff x="2207848" y="2816701"/>
            <a:chExt cx="2163844" cy="1454096"/>
          </a:xfrm>
        </p:grpSpPr>
        <p:sp>
          <p:nvSpPr>
            <p:cNvPr id="84" name="矩形 8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8521CD3-5990-4106-AD2A-8F9F0D7E1833}"/>
                </a:ext>
              </a:extLst>
            </p:cNvPr>
            <p:cNvSpPr/>
            <p:nvPr/>
          </p:nvSpPr>
          <p:spPr>
            <a:xfrm>
              <a:off x="2207848" y="281670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86" name="矩形 8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1B5910E-B73F-436F-8BCC-3B1E63EFE09E}"/>
                </a:ext>
              </a:extLst>
            </p:cNvPr>
            <p:cNvSpPr/>
            <p:nvPr/>
          </p:nvSpPr>
          <p:spPr>
            <a:xfrm>
              <a:off x="2291871" y="3356188"/>
              <a:ext cx="1995799"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spTree>
    <p:custDataLst>
      <p:tags r:id="rId1"/>
    </p:custDataLst>
    <p:extLst>
      <p:ext uri="{BB962C8B-B14F-4D97-AF65-F5344CB8AC3E}">
        <p14:creationId xmlns:p14="http://schemas.microsoft.com/office/powerpoint/2010/main" val="33388597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pSp>
        <p:nvGrpSpPr>
          <p:cNvPr id="12" name="组合 11">
            <a:extLst>
              <a:ext uri="{FF2B5EF4-FFF2-40B4-BE49-F238E27FC236}">
                <a16:creationId xmlns:a16="http://schemas.microsoft.com/office/drawing/2014/main" id="{8591B4B6-BD22-4A3F-A4A4-FA7AE849B951}"/>
              </a:ext>
            </a:extLst>
          </p:cNvPr>
          <p:cNvGrpSpPr/>
          <p:nvPr/>
        </p:nvGrpSpPr>
        <p:grpSpPr>
          <a:xfrm>
            <a:off x="963824" y="1649899"/>
            <a:ext cx="4444331" cy="4125367"/>
            <a:chOff x="992399" y="1466673"/>
            <a:chExt cx="4690743" cy="4354094"/>
          </a:xfrm>
        </p:grpSpPr>
        <p:grpSp>
          <p:nvGrpSpPr>
            <p:cNvPr id="2" name="组合 1">
              <a:extLst>
                <a:ext uri="{FF2B5EF4-FFF2-40B4-BE49-F238E27FC236}">
                  <a16:creationId xmlns:a16="http://schemas.microsoft.com/office/drawing/2014/main" id="{9C1785F6-1758-4438-82DE-A2AF0FAA1D5C}"/>
                </a:ext>
              </a:extLst>
            </p:cNvPr>
            <p:cNvGrpSpPr/>
            <p:nvPr/>
          </p:nvGrpSpPr>
          <p:grpSpPr>
            <a:xfrm>
              <a:off x="992399" y="1484567"/>
              <a:ext cx="865117" cy="4308316"/>
              <a:chOff x="1573017" y="-228600"/>
              <a:chExt cx="1468903" cy="7315200"/>
            </a:xfrm>
          </p:grpSpPr>
          <p:sp>
            <p:nvSpPr>
              <p:cNvPr id="63" name="Rounded Rectangle 1">
                <a:extLst>
                  <a:ext uri="{FF2B5EF4-FFF2-40B4-BE49-F238E27FC236}">
                    <a16:creationId xmlns:a16="http://schemas.microsoft.com/office/drawing/2014/main" id="{6CA9114C-64C1-4CE4-AFE4-FB1BA88F5E5C}"/>
                  </a:ext>
                </a:extLst>
              </p:cNvPr>
              <p:cNvSpPr/>
              <p:nvPr/>
            </p:nvSpPr>
            <p:spPr>
              <a:xfrm>
                <a:off x="1939246" y="-228600"/>
                <a:ext cx="767079" cy="6460227"/>
              </a:xfrm>
              <a:prstGeom prst="roundRect">
                <a:avLst>
                  <a:gd name="adj" fmla="val 50000"/>
                </a:avLst>
              </a:prstGeom>
              <a:solidFill>
                <a:schemeClr val="bg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67" name="Rounded Rectangle 3">
                <a:extLst>
                  <a:ext uri="{FF2B5EF4-FFF2-40B4-BE49-F238E27FC236}">
                    <a16:creationId xmlns:a16="http://schemas.microsoft.com/office/drawing/2014/main" id="{82651638-1C58-4C33-A6BA-A68053998062}"/>
                  </a:ext>
                </a:extLst>
              </p:cNvPr>
              <p:cNvSpPr/>
              <p:nvPr/>
            </p:nvSpPr>
            <p:spPr>
              <a:xfrm>
                <a:off x="1939246" y="2470117"/>
                <a:ext cx="767079" cy="3979219"/>
              </a:xfrm>
              <a:prstGeom prst="roundRect">
                <a:avLst>
                  <a:gd name="adj" fmla="val 50000"/>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sz="600">
                  <a:cs typeface="+mn-ea"/>
                  <a:sym typeface="+mn-lt"/>
                </a:endParaRPr>
              </a:p>
            </p:txBody>
          </p:sp>
          <p:sp>
            <p:nvSpPr>
              <p:cNvPr id="71" name="Oval 4">
                <a:extLst>
                  <a:ext uri="{FF2B5EF4-FFF2-40B4-BE49-F238E27FC236}">
                    <a16:creationId xmlns:a16="http://schemas.microsoft.com/office/drawing/2014/main" id="{D7F6086E-B5C0-4F4C-8C5F-796C72525EF7}"/>
                  </a:ext>
                </a:extLst>
              </p:cNvPr>
              <p:cNvSpPr/>
              <p:nvPr/>
            </p:nvSpPr>
            <p:spPr>
              <a:xfrm>
                <a:off x="1603649" y="5648329"/>
                <a:ext cx="1438271" cy="1438271"/>
              </a:xfrm>
              <a:prstGeom prst="ellipse">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r>
                  <a:rPr lang="en-US" dirty="0">
                    <a:solidFill>
                      <a:schemeClr val="bg1"/>
                    </a:solidFill>
                    <a:cs typeface="+mn-ea"/>
                    <a:sym typeface="+mn-lt"/>
                  </a:rPr>
                  <a:t></a:t>
                </a:r>
              </a:p>
            </p:txBody>
          </p:sp>
          <p:sp>
            <p:nvSpPr>
              <p:cNvPr id="75" name="TextBox 17">
                <a:extLst>
                  <a:ext uri="{FF2B5EF4-FFF2-40B4-BE49-F238E27FC236}">
                    <a16:creationId xmlns:a16="http://schemas.microsoft.com/office/drawing/2014/main" id="{07FD5D2E-D262-47BB-8F4E-777D9E1C846E}"/>
                  </a:ext>
                </a:extLst>
              </p:cNvPr>
              <p:cNvSpPr txBox="1"/>
              <p:nvPr/>
            </p:nvSpPr>
            <p:spPr>
              <a:xfrm>
                <a:off x="1573017" y="6093619"/>
                <a:ext cx="1453551" cy="627098"/>
              </a:xfrm>
              <a:prstGeom prst="rect">
                <a:avLst/>
              </a:prstGeom>
              <a:noFill/>
            </p:spPr>
            <p:txBody>
              <a:bodyPr wrap="square" rtlCol="0">
                <a:spAutoFit/>
              </a:bodyPr>
              <a:lstStyle>
                <a:defPPr>
                  <a:defRPr lang="en-US"/>
                </a:defPPr>
                <a:lvl1pPr marL="0" algn="l" defTabSz="1492250" rtl="0" eaLnBrk="1" latinLnBrk="0" hangingPunct="1">
                  <a:defRPr sz="2940" kern="1200">
                    <a:solidFill>
                      <a:schemeClr val="tx1"/>
                    </a:solidFill>
                    <a:latin typeface="+mn-lt"/>
                    <a:ea typeface="+mn-ea"/>
                    <a:cs typeface="+mn-cs"/>
                  </a:defRPr>
                </a:lvl1pPr>
                <a:lvl2pPr marL="746125" algn="l" defTabSz="1492250" rtl="0" eaLnBrk="1" latinLnBrk="0" hangingPunct="1">
                  <a:defRPr sz="2940" kern="1200">
                    <a:solidFill>
                      <a:schemeClr val="tx1"/>
                    </a:solidFill>
                    <a:latin typeface="+mn-lt"/>
                    <a:ea typeface="+mn-ea"/>
                    <a:cs typeface="+mn-cs"/>
                  </a:defRPr>
                </a:lvl2pPr>
                <a:lvl3pPr marL="1492250" algn="l" defTabSz="1492250" rtl="0" eaLnBrk="1" latinLnBrk="0" hangingPunct="1">
                  <a:defRPr sz="2940" kern="1200">
                    <a:solidFill>
                      <a:schemeClr val="tx1"/>
                    </a:solidFill>
                    <a:latin typeface="+mn-lt"/>
                    <a:ea typeface="+mn-ea"/>
                    <a:cs typeface="+mn-cs"/>
                  </a:defRPr>
                </a:lvl3pPr>
                <a:lvl4pPr marL="2238375" algn="l" defTabSz="1492250" rtl="0" eaLnBrk="1" latinLnBrk="0" hangingPunct="1">
                  <a:defRPr sz="2940" kern="1200">
                    <a:solidFill>
                      <a:schemeClr val="tx1"/>
                    </a:solidFill>
                    <a:latin typeface="+mn-lt"/>
                    <a:ea typeface="+mn-ea"/>
                    <a:cs typeface="+mn-cs"/>
                  </a:defRPr>
                </a:lvl4pPr>
                <a:lvl5pPr marL="2984500" algn="l" defTabSz="1492250" rtl="0" eaLnBrk="1" latinLnBrk="0" hangingPunct="1">
                  <a:defRPr sz="2940" kern="1200">
                    <a:solidFill>
                      <a:schemeClr val="tx1"/>
                    </a:solidFill>
                    <a:latin typeface="+mn-lt"/>
                    <a:ea typeface="+mn-ea"/>
                    <a:cs typeface="+mn-cs"/>
                  </a:defRPr>
                </a:lvl5pPr>
                <a:lvl6pPr marL="3730625" algn="l" defTabSz="1492250" rtl="0" eaLnBrk="1" latinLnBrk="0" hangingPunct="1">
                  <a:defRPr sz="2940" kern="1200">
                    <a:solidFill>
                      <a:schemeClr val="tx1"/>
                    </a:solidFill>
                    <a:latin typeface="+mn-lt"/>
                    <a:ea typeface="+mn-ea"/>
                    <a:cs typeface="+mn-cs"/>
                  </a:defRPr>
                </a:lvl6pPr>
                <a:lvl7pPr marL="4476750" algn="l" defTabSz="1492250" rtl="0" eaLnBrk="1" latinLnBrk="0" hangingPunct="1">
                  <a:defRPr sz="2940" kern="1200">
                    <a:solidFill>
                      <a:schemeClr val="tx1"/>
                    </a:solidFill>
                    <a:latin typeface="+mn-lt"/>
                    <a:ea typeface="+mn-ea"/>
                    <a:cs typeface="+mn-cs"/>
                  </a:defRPr>
                </a:lvl7pPr>
                <a:lvl8pPr marL="5222875" algn="l" defTabSz="1492250" rtl="0" eaLnBrk="1" latinLnBrk="0" hangingPunct="1">
                  <a:defRPr sz="2940" kern="1200">
                    <a:solidFill>
                      <a:schemeClr val="tx1"/>
                    </a:solidFill>
                    <a:latin typeface="+mn-lt"/>
                    <a:ea typeface="+mn-ea"/>
                    <a:cs typeface="+mn-cs"/>
                  </a:defRPr>
                </a:lvl8pPr>
                <a:lvl9pPr marL="5969000" algn="l" defTabSz="1492250" rtl="0" eaLnBrk="1" latinLnBrk="0" hangingPunct="1">
                  <a:defRPr sz="2940" kern="1200">
                    <a:solidFill>
                      <a:schemeClr val="tx1"/>
                    </a:solidFill>
                    <a:latin typeface="+mn-lt"/>
                    <a:ea typeface="+mn-ea"/>
                    <a:cs typeface="+mn-cs"/>
                  </a:defRPr>
                </a:lvl9pPr>
              </a:lstStyle>
              <a:p>
                <a:pPr algn="ctr"/>
                <a:r>
                  <a:rPr lang="en-US" sz="1800" dirty="0">
                    <a:solidFill>
                      <a:schemeClr val="bg1"/>
                    </a:solidFill>
                    <a:latin typeface="+mj-ea"/>
                    <a:ea typeface="+mj-ea"/>
                    <a:cs typeface="+mn-ea"/>
                    <a:sym typeface="+mn-lt"/>
                  </a:rPr>
                  <a:t>55%</a:t>
                </a:r>
              </a:p>
            </p:txBody>
          </p:sp>
        </p:grpSp>
        <p:grpSp>
          <p:nvGrpSpPr>
            <p:cNvPr id="5" name="组合 4">
              <a:extLst>
                <a:ext uri="{FF2B5EF4-FFF2-40B4-BE49-F238E27FC236}">
                  <a16:creationId xmlns:a16="http://schemas.microsoft.com/office/drawing/2014/main" id="{9B848017-D4F4-410C-BAEB-5EEA4D719B80}"/>
                </a:ext>
              </a:extLst>
            </p:cNvPr>
            <p:cNvGrpSpPr/>
            <p:nvPr/>
          </p:nvGrpSpPr>
          <p:grpSpPr>
            <a:xfrm flipH="1">
              <a:off x="2277771" y="1466673"/>
              <a:ext cx="874781" cy="4354094"/>
              <a:chOff x="4087699" y="-228600"/>
              <a:chExt cx="1469698" cy="7315200"/>
            </a:xfrm>
          </p:grpSpPr>
          <p:sp>
            <p:nvSpPr>
              <p:cNvPr id="85" name="任意多边形: 形状 84">
                <a:extLst>
                  <a:ext uri="{FF2B5EF4-FFF2-40B4-BE49-F238E27FC236}">
                    <a16:creationId xmlns:a16="http://schemas.microsoft.com/office/drawing/2014/main" id="{03EB9CCF-B191-45E2-843F-FAB0118A125A}"/>
                  </a:ext>
                </a:extLst>
              </p:cNvPr>
              <p:cNvSpPr/>
              <p:nvPr/>
            </p:nvSpPr>
            <p:spPr>
              <a:xfrm>
                <a:off x="4087699" y="4645831"/>
                <a:ext cx="240450" cy="385624"/>
              </a:xfrm>
              <a:custGeom>
                <a:avLst/>
                <a:gdLst>
                  <a:gd name="T0" fmla="*/ 7602 w 7760"/>
                  <a:gd name="T1" fmla="*/ 4758 h 8285"/>
                  <a:gd name="T2" fmla="*/ 4177 w 7760"/>
                  <a:gd name="T3" fmla="*/ 8165 h 8285"/>
                  <a:gd name="T4" fmla="*/ 3880 w 7760"/>
                  <a:gd name="T5" fmla="*/ 8285 h 8285"/>
                  <a:gd name="T6" fmla="*/ 3583 w 7760"/>
                  <a:gd name="T7" fmla="*/ 8165 h 8285"/>
                  <a:gd name="T8" fmla="*/ 158 w 7760"/>
                  <a:gd name="T9" fmla="*/ 4758 h 8285"/>
                  <a:gd name="T10" fmla="*/ 67 w 7760"/>
                  <a:gd name="T11" fmla="*/ 4309 h 8285"/>
                  <a:gd name="T12" fmla="*/ 454 w 7760"/>
                  <a:gd name="T13" fmla="*/ 4054 h 8285"/>
                  <a:gd name="T14" fmla="*/ 1585 w 7760"/>
                  <a:gd name="T15" fmla="*/ 4054 h 8285"/>
                  <a:gd name="T16" fmla="*/ 1585 w 7760"/>
                  <a:gd name="T17" fmla="*/ 413 h 8285"/>
                  <a:gd name="T18" fmla="*/ 2004 w 7760"/>
                  <a:gd name="T19" fmla="*/ 0 h 8285"/>
                  <a:gd name="T20" fmla="*/ 5873 w 7760"/>
                  <a:gd name="T21" fmla="*/ 0 h 8285"/>
                  <a:gd name="T22" fmla="*/ 6293 w 7760"/>
                  <a:gd name="T23" fmla="*/ 413 h 8285"/>
                  <a:gd name="T24" fmla="*/ 6293 w 7760"/>
                  <a:gd name="T25" fmla="*/ 4054 h 8285"/>
                  <a:gd name="T26" fmla="*/ 7305 w 7760"/>
                  <a:gd name="T27" fmla="*/ 4054 h 8285"/>
                  <a:gd name="T28" fmla="*/ 7693 w 7760"/>
                  <a:gd name="T29" fmla="*/ 4309 h 8285"/>
                  <a:gd name="T30" fmla="*/ 7602 w 7760"/>
                  <a:gd name="T31" fmla="*/ 4758 h 8285"/>
                  <a:gd name="T32" fmla="*/ 7602 w 7760"/>
                  <a:gd name="T33" fmla="*/ 4758 h 8285"/>
                  <a:gd name="T34" fmla="*/ 5066 w 7760"/>
                  <a:gd name="T35" fmla="*/ 2060 h 8285"/>
                  <a:gd name="T36" fmla="*/ 4888 w 7760"/>
                  <a:gd name="T37" fmla="*/ 1937 h 8285"/>
                  <a:gd name="T38" fmla="*/ 4729 w 7760"/>
                  <a:gd name="T39" fmla="*/ 1965 h 8285"/>
                  <a:gd name="T40" fmla="*/ 3932 w 7760"/>
                  <a:gd name="T41" fmla="*/ 2980 h 8285"/>
                  <a:gd name="T42" fmla="*/ 3135 w 7760"/>
                  <a:gd name="T43" fmla="*/ 1965 h 8285"/>
                  <a:gd name="T44" fmla="*/ 2975 w 7760"/>
                  <a:gd name="T45" fmla="*/ 1937 h 8285"/>
                  <a:gd name="T46" fmla="*/ 2797 w 7760"/>
                  <a:gd name="T47" fmla="*/ 2060 h 8285"/>
                  <a:gd name="T48" fmla="*/ 2769 w 7760"/>
                  <a:gd name="T49" fmla="*/ 2216 h 8285"/>
                  <a:gd name="T50" fmla="*/ 3446 w 7760"/>
                  <a:gd name="T51" fmla="*/ 3079 h 8285"/>
                  <a:gd name="T52" fmla="*/ 3061 w 7760"/>
                  <a:gd name="T53" fmla="*/ 3079 h 8285"/>
                  <a:gd name="T54" fmla="*/ 2952 w 7760"/>
                  <a:gd name="T55" fmla="*/ 3186 h 8285"/>
                  <a:gd name="T56" fmla="*/ 2952 w 7760"/>
                  <a:gd name="T57" fmla="*/ 3365 h 8285"/>
                  <a:gd name="T58" fmla="*/ 3061 w 7760"/>
                  <a:gd name="T59" fmla="*/ 3473 h 8285"/>
                  <a:gd name="T60" fmla="*/ 3740 w 7760"/>
                  <a:gd name="T61" fmla="*/ 3473 h 8285"/>
                  <a:gd name="T62" fmla="*/ 3740 w 7760"/>
                  <a:gd name="T63" fmla="*/ 4043 h 8285"/>
                  <a:gd name="T64" fmla="*/ 3061 w 7760"/>
                  <a:gd name="T65" fmla="*/ 4043 h 8285"/>
                  <a:gd name="T66" fmla="*/ 2952 w 7760"/>
                  <a:gd name="T67" fmla="*/ 4150 h 8285"/>
                  <a:gd name="T68" fmla="*/ 2952 w 7760"/>
                  <a:gd name="T69" fmla="*/ 4323 h 8285"/>
                  <a:gd name="T70" fmla="*/ 3061 w 7760"/>
                  <a:gd name="T71" fmla="*/ 4430 h 8285"/>
                  <a:gd name="T72" fmla="*/ 3740 w 7760"/>
                  <a:gd name="T73" fmla="*/ 4430 h 8285"/>
                  <a:gd name="T74" fmla="*/ 3740 w 7760"/>
                  <a:gd name="T75" fmla="*/ 5096 h 8285"/>
                  <a:gd name="T76" fmla="*/ 3849 w 7760"/>
                  <a:gd name="T77" fmla="*/ 5204 h 8285"/>
                  <a:gd name="T78" fmla="*/ 4025 w 7760"/>
                  <a:gd name="T79" fmla="*/ 5204 h 8285"/>
                  <a:gd name="T80" fmla="*/ 4134 w 7760"/>
                  <a:gd name="T81" fmla="*/ 5096 h 8285"/>
                  <a:gd name="T82" fmla="*/ 4134 w 7760"/>
                  <a:gd name="T83" fmla="*/ 4430 h 8285"/>
                  <a:gd name="T84" fmla="*/ 4811 w 7760"/>
                  <a:gd name="T85" fmla="*/ 4430 h 8285"/>
                  <a:gd name="T86" fmla="*/ 4920 w 7760"/>
                  <a:gd name="T87" fmla="*/ 4323 h 8285"/>
                  <a:gd name="T88" fmla="*/ 4920 w 7760"/>
                  <a:gd name="T89" fmla="*/ 4150 h 8285"/>
                  <a:gd name="T90" fmla="*/ 4811 w 7760"/>
                  <a:gd name="T91" fmla="*/ 4043 h 8285"/>
                  <a:gd name="T92" fmla="*/ 4134 w 7760"/>
                  <a:gd name="T93" fmla="*/ 4043 h 8285"/>
                  <a:gd name="T94" fmla="*/ 4134 w 7760"/>
                  <a:gd name="T95" fmla="*/ 3473 h 8285"/>
                  <a:gd name="T96" fmla="*/ 4811 w 7760"/>
                  <a:gd name="T97" fmla="*/ 3473 h 8285"/>
                  <a:gd name="T98" fmla="*/ 4920 w 7760"/>
                  <a:gd name="T99" fmla="*/ 3365 h 8285"/>
                  <a:gd name="T100" fmla="*/ 4920 w 7760"/>
                  <a:gd name="T101" fmla="*/ 3186 h 8285"/>
                  <a:gd name="T102" fmla="*/ 4811 w 7760"/>
                  <a:gd name="T103" fmla="*/ 3079 h 8285"/>
                  <a:gd name="T104" fmla="*/ 4417 w 7760"/>
                  <a:gd name="T105" fmla="*/ 3079 h 8285"/>
                  <a:gd name="T106" fmla="*/ 5095 w 7760"/>
                  <a:gd name="T107" fmla="*/ 2216 h 8285"/>
                  <a:gd name="T108" fmla="*/ 5066 w 7760"/>
                  <a:gd name="T109" fmla="*/ 2060 h 8285"/>
                  <a:gd name="T110" fmla="*/ 5066 w 7760"/>
                  <a:gd name="T111" fmla="*/ 2060 h 8285"/>
                  <a:gd name="T112" fmla="*/ 5066 w 7760"/>
                  <a:gd name="T113" fmla="*/ 2060 h 8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60" h="8285">
                    <a:moveTo>
                      <a:pt x="7602" y="4758"/>
                    </a:moveTo>
                    <a:lnTo>
                      <a:pt x="4177" y="8165"/>
                    </a:lnTo>
                    <a:cubicBezTo>
                      <a:pt x="4095" y="8245"/>
                      <a:pt x="3996" y="8285"/>
                      <a:pt x="3880" y="8285"/>
                    </a:cubicBezTo>
                    <a:cubicBezTo>
                      <a:pt x="3764" y="8285"/>
                      <a:pt x="3665" y="8245"/>
                      <a:pt x="3583" y="8165"/>
                    </a:cubicBezTo>
                    <a:lnTo>
                      <a:pt x="158" y="4758"/>
                    </a:lnTo>
                    <a:cubicBezTo>
                      <a:pt x="35" y="4637"/>
                      <a:pt x="0" y="4466"/>
                      <a:pt x="67" y="4309"/>
                    </a:cubicBezTo>
                    <a:cubicBezTo>
                      <a:pt x="133" y="4151"/>
                      <a:pt x="281" y="4054"/>
                      <a:pt x="454" y="4054"/>
                    </a:cubicBezTo>
                    <a:lnTo>
                      <a:pt x="1585" y="4054"/>
                    </a:lnTo>
                    <a:lnTo>
                      <a:pt x="1585" y="413"/>
                    </a:lnTo>
                    <a:cubicBezTo>
                      <a:pt x="1585" y="186"/>
                      <a:pt x="1772" y="0"/>
                      <a:pt x="2004" y="0"/>
                    </a:cubicBezTo>
                    <a:lnTo>
                      <a:pt x="5873" y="0"/>
                    </a:lnTo>
                    <a:cubicBezTo>
                      <a:pt x="6105" y="0"/>
                      <a:pt x="6293" y="185"/>
                      <a:pt x="6293" y="413"/>
                    </a:cubicBezTo>
                    <a:lnTo>
                      <a:pt x="6293" y="4054"/>
                    </a:lnTo>
                    <a:lnTo>
                      <a:pt x="7305" y="4054"/>
                    </a:lnTo>
                    <a:cubicBezTo>
                      <a:pt x="7479" y="4054"/>
                      <a:pt x="7627" y="4151"/>
                      <a:pt x="7693" y="4309"/>
                    </a:cubicBezTo>
                    <a:cubicBezTo>
                      <a:pt x="7760" y="4466"/>
                      <a:pt x="7725" y="4637"/>
                      <a:pt x="7602" y="4758"/>
                    </a:cubicBezTo>
                    <a:lnTo>
                      <a:pt x="7602" y="4758"/>
                    </a:lnTo>
                    <a:close/>
                    <a:moveTo>
                      <a:pt x="5066" y="2060"/>
                    </a:moveTo>
                    <a:lnTo>
                      <a:pt x="4888" y="1937"/>
                    </a:lnTo>
                    <a:cubicBezTo>
                      <a:pt x="4837" y="1902"/>
                      <a:pt x="4765" y="1914"/>
                      <a:pt x="4729" y="1965"/>
                    </a:cubicBezTo>
                    <a:lnTo>
                      <a:pt x="3932" y="2980"/>
                    </a:lnTo>
                    <a:lnTo>
                      <a:pt x="3135" y="1965"/>
                    </a:lnTo>
                    <a:cubicBezTo>
                      <a:pt x="3098" y="1914"/>
                      <a:pt x="3027" y="1902"/>
                      <a:pt x="2975" y="1937"/>
                    </a:cubicBezTo>
                    <a:lnTo>
                      <a:pt x="2797" y="2060"/>
                    </a:lnTo>
                    <a:cubicBezTo>
                      <a:pt x="2745" y="2095"/>
                      <a:pt x="2733" y="2166"/>
                      <a:pt x="2769" y="2216"/>
                    </a:cubicBezTo>
                    <a:lnTo>
                      <a:pt x="3446" y="3079"/>
                    </a:lnTo>
                    <a:lnTo>
                      <a:pt x="3061" y="3079"/>
                    </a:lnTo>
                    <a:cubicBezTo>
                      <a:pt x="3001" y="3079"/>
                      <a:pt x="2952" y="3127"/>
                      <a:pt x="2952" y="3186"/>
                    </a:cubicBezTo>
                    <a:lnTo>
                      <a:pt x="2952" y="3365"/>
                    </a:lnTo>
                    <a:cubicBezTo>
                      <a:pt x="2952" y="3425"/>
                      <a:pt x="3001" y="3473"/>
                      <a:pt x="3061" y="3473"/>
                    </a:cubicBezTo>
                    <a:lnTo>
                      <a:pt x="3740" y="3473"/>
                    </a:lnTo>
                    <a:lnTo>
                      <a:pt x="3740" y="4043"/>
                    </a:lnTo>
                    <a:lnTo>
                      <a:pt x="3061" y="4043"/>
                    </a:lnTo>
                    <a:cubicBezTo>
                      <a:pt x="3001" y="4043"/>
                      <a:pt x="2952" y="4091"/>
                      <a:pt x="2952" y="4150"/>
                    </a:cubicBezTo>
                    <a:lnTo>
                      <a:pt x="2952" y="4323"/>
                    </a:lnTo>
                    <a:cubicBezTo>
                      <a:pt x="2952" y="4383"/>
                      <a:pt x="3001" y="4430"/>
                      <a:pt x="3061" y="4430"/>
                    </a:cubicBezTo>
                    <a:lnTo>
                      <a:pt x="3740" y="4430"/>
                    </a:lnTo>
                    <a:lnTo>
                      <a:pt x="3740" y="5096"/>
                    </a:lnTo>
                    <a:cubicBezTo>
                      <a:pt x="3740" y="5156"/>
                      <a:pt x="3789" y="5204"/>
                      <a:pt x="3849" y="5204"/>
                    </a:cubicBezTo>
                    <a:lnTo>
                      <a:pt x="4025" y="5204"/>
                    </a:lnTo>
                    <a:cubicBezTo>
                      <a:pt x="4086" y="5204"/>
                      <a:pt x="4134" y="5156"/>
                      <a:pt x="4134" y="5096"/>
                    </a:cubicBezTo>
                    <a:lnTo>
                      <a:pt x="4134" y="4430"/>
                    </a:lnTo>
                    <a:lnTo>
                      <a:pt x="4811" y="4430"/>
                    </a:lnTo>
                    <a:cubicBezTo>
                      <a:pt x="4871" y="4430"/>
                      <a:pt x="4920" y="4383"/>
                      <a:pt x="4920" y="4323"/>
                    </a:cubicBezTo>
                    <a:lnTo>
                      <a:pt x="4920" y="4150"/>
                    </a:lnTo>
                    <a:cubicBezTo>
                      <a:pt x="4920" y="4091"/>
                      <a:pt x="4871" y="4043"/>
                      <a:pt x="4811" y="4043"/>
                    </a:cubicBezTo>
                    <a:lnTo>
                      <a:pt x="4134" y="4043"/>
                    </a:lnTo>
                    <a:lnTo>
                      <a:pt x="4134" y="3473"/>
                    </a:lnTo>
                    <a:lnTo>
                      <a:pt x="4811" y="3473"/>
                    </a:lnTo>
                    <a:cubicBezTo>
                      <a:pt x="4871" y="3473"/>
                      <a:pt x="4920" y="3425"/>
                      <a:pt x="4920" y="3365"/>
                    </a:cubicBezTo>
                    <a:lnTo>
                      <a:pt x="4920" y="3186"/>
                    </a:lnTo>
                    <a:cubicBezTo>
                      <a:pt x="4920" y="3127"/>
                      <a:pt x="4871" y="3079"/>
                      <a:pt x="4811" y="3079"/>
                    </a:cubicBezTo>
                    <a:lnTo>
                      <a:pt x="4417" y="3079"/>
                    </a:lnTo>
                    <a:lnTo>
                      <a:pt x="5095" y="2216"/>
                    </a:lnTo>
                    <a:cubicBezTo>
                      <a:pt x="5131" y="2166"/>
                      <a:pt x="5118" y="2095"/>
                      <a:pt x="5066" y="2060"/>
                    </a:cubicBezTo>
                    <a:lnTo>
                      <a:pt x="5066" y="2060"/>
                    </a:lnTo>
                    <a:close/>
                    <a:moveTo>
                      <a:pt x="5066" y="2060"/>
                    </a:move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64" name="Rounded Rectangle 5">
                <a:extLst>
                  <a:ext uri="{FF2B5EF4-FFF2-40B4-BE49-F238E27FC236}">
                    <a16:creationId xmlns:a16="http://schemas.microsoft.com/office/drawing/2014/main" id="{620E1F46-47F2-4797-878F-41CB2BD6768F}"/>
                  </a:ext>
                </a:extLst>
              </p:cNvPr>
              <p:cNvSpPr/>
              <p:nvPr/>
            </p:nvSpPr>
            <p:spPr>
              <a:xfrm>
                <a:off x="4454723" y="-228600"/>
                <a:ext cx="767079" cy="6460227"/>
              </a:xfrm>
              <a:prstGeom prst="roundRect">
                <a:avLst>
                  <a:gd name="adj" fmla="val 50000"/>
                </a:avLst>
              </a:prstGeom>
              <a:solidFill>
                <a:schemeClr val="bg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68" name="Rounded Rectangle 7">
                <a:extLst>
                  <a:ext uri="{FF2B5EF4-FFF2-40B4-BE49-F238E27FC236}">
                    <a16:creationId xmlns:a16="http://schemas.microsoft.com/office/drawing/2014/main" id="{541EE6D5-0091-406C-90EA-51FD09E3C128}"/>
                  </a:ext>
                </a:extLst>
              </p:cNvPr>
              <p:cNvSpPr/>
              <p:nvPr/>
            </p:nvSpPr>
            <p:spPr>
              <a:xfrm>
                <a:off x="4454723" y="4076199"/>
                <a:ext cx="767079" cy="2373136"/>
              </a:xfrm>
              <a:prstGeom prst="roundRect">
                <a:avLst>
                  <a:gd name="adj" fmla="val 50000"/>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72" name="Oval 8">
                <a:extLst>
                  <a:ext uri="{FF2B5EF4-FFF2-40B4-BE49-F238E27FC236}">
                    <a16:creationId xmlns:a16="http://schemas.microsoft.com/office/drawing/2014/main" id="{16DF5C2B-F2D9-415C-8A25-57B17F94DCB1}"/>
                  </a:ext>
                </a:extLst>
              </p:cNvPr>
              <p:cNvSpPr/>
              <p:nvPr/>
            </p:nvSpPr>
            <p:spPr>
              <a:xfrm>
                <a:off x="4119126" y="5648329"/>
                <a:ext cx="1438271" cy="1438271"/>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r>
                  <a:rPr lang="en-US" dirty="0">
                    <a:solidFill>
                      <a:schemeClr val="bg1"/>
                    </a:solidFill>
                    <a:cs typeface="+mn-ea"/>
                    <a:sym typeface="+mn-lt"/>
                  </a:rPr>
                  <a:t></a:t>
                </a:r>
              </a:p>
            </p:txBody>
          </p:sp>
          <p:sp>
            <p:nvSpPr>
              <p:cNvPr id="77" name="TextBox 18">
                <a:extLst>
                  <a:ext uri="{FF2B5EF4-FFF2-40B4-BE49-F238E27FC236}">
                    <a16:creationId xmlns:a16="http://schemas.microsoft.com/office/drawing/2014/main" id="{18CEC233-EC3E-4A80-BB90-12DEEC756A5C}"/>
                  </a:ext>
                </a:extLst>
              </p:cNvPr>
              <p:cNvSpPr txBox="1"/>
              <p:nvPr/>
            </p:nvSpPr>
            <p:spPr>
              <a:xfrm>
                <a:off x="4195164" y="6026134"/>
                <a:ext cx="1295545" cy="620505"/>
              </a:xfrm>
              <a:prstGeom prst="rect">
                <a:avLst/>
              </a:prstGeom>
              <a:noFill/>
            </p:spPr>
            <p:txBody>
              <a:bodyPr wrap="square" rtlCol="0">
                <a:spAutoFit/>
              </a:bodyPr>
              <a:lstStyle>
                <a:defPPr>
                  <a:defRPr lang="en-US"/>
                </a:defPPr>
                <a:lvl1pPr marL="0" algn="l" defTabSz="1492250" rtl="0" eaLnBrk="1" latinLnBrk="0" hangingPunct="1">
                  <a:defRPr sz="2940" kern="1200">
                    <a:solidFill>
                      <a:schemeClr val="tx1"/>
                    </a:solidFill>
                    <a:latin typeface="+mn-lt"/>
                    <a:ea typeface="+mn-ea"/>
                    <a:cs typeface="+mn-cs"/>
                  </a:defRPr>
                </a:lvl1pPr>
                <a:lvl2pPr marL="746125" algn="l" defTabSz="1492250" rtl="0" eaLnBrk="1" latinLnBrk="0" hangingPunct="1">
                  <a:defRPr sz="2940" kern="1200">
                    <a:solidFill>
                      <a:schemeClr val="tx1"/>
                    </a:solidFill>
                    <a:latin typeface="+mn-lt"/>
                    <a:ea typeface="+mn-ea"/>
                    <a:cs typeface="+mn-cs"/>
                  </a:defRPr>
                </a:lvl2pPr>
                <a:lvl3pPr marL="1492250" algn="l" defTabSz="1492250" rtl="0" eaLnBrk="1" latinLnBrk="0" hangingPunct="1">
                  <a:defRPr sz="2940" kern="1200">
                    <a:solidFill>
                      <a:schemeClr val="tx1"/>
                    </a:solidFill>
                    <a:latin typeface="+mn-lt"/>
                    <a:ea typeface="+mn-ea"/>
                    <a:cs typeface="+mn-cs"/>
                  </a:defRPr>
                </a:lvl3pPr>
                <a:lvl4pPr marL="2238375" algn="l" defTabSz="1492250" rtl="0" eaLnBrk="1" latinLnBrk="0" hangingPunct="1">
                  <a:defRPr sz="2940" kern="1200">
                    <a:solidFill>
                      <a:schemeClr val="tx1"/>
                    </a:solidFill>
                    <a:latin typeface="+mn-lt"/>
                    <a:ea typeface="+mn-ea"/>
                    <a:cs typeface="+mn-cs"/>
                  </a:defRPr>
                </a:lvl4pPr>
                <a:lvl5pPr marL="2984500" algn="l" defTabSz="1492250" rtl="0" eaLnBrk="1" latinLnBrk="0" hangingPunct="1">
                  <a:defRPr sz="2940" kern="1200">
                    <a:solidFill>
                      <a:schemeClr val="tx1"/>
                    </a:solidFill>
                    <a:latin typeface="+mn-lt"/>
                    <a:ea typeface="+mn-ea"/>
                    <a:cs typeface="+mn-cs"/>
                  </a:defRPr>
                </a:lvl5pPr>
                <a:lvl6pPr marL="3730625" algn="l" defTabSz="1492250" rtl="0" eaLnBrk="1" latinLnBrk="0" hangingPunct="1">
                  <a:defRPr sz="2940" kern="1200">
                    <a:solidFill>
                      <a:schemeClr val="tx1"/>
                    </a:solidFill>
                    <a:latin typeface="+mn-lt"/>
                    <a:ea typeface="+mn-ea"/>
                    <a:cs typeface="+mn-cs"/>
                  </a:defRPr>
                </a:lvl6pPr>
                <a:lvl7pPr marL="4476750" algn="l" defTabSz="1492250" rtl="0" eaLnBrk="1" latinLnBrk="0" hangingPunct="1">
                  <a:defRPr sz="2940" kern="1200">
                    <a:solidFill>
                      <a:schemeClr val="tx1"/>
                    </a:solidFill>
                    <a:latin typeface="+mn-lt"/>
                    <a:ea typeface="+mn-ea"/>
                    <a:cs typeface="+mn-cs"/>
                  </a:defRPr>
                </a:lvl7pPr>
                <a:lvl8pPr marL="5222875" algn="l" defTabSz="1492250" rtl="0" eaLnBrk="1" latinLnBrk="0" hangingPunct="1">
                  <a:defRPr sz="2940" kern="1200">
                    <a:solidFill>
                      <a:schemeClr val="tx1"/>
                    </a:solidFill>
                    <a:latin typeface="+mn-lt"/>
                    <a:ea typeface="+mn-ea"/>
                    <a:cs typeface="+mn-cs"/>
                  </a:defRPr>
                </a:lvl8pPr>
                <a:lvl9pPr marL="5969000" algn="l" defTabSz="1492250" rtl="0" eaLnBrk="1" latinLnBrk="0" hangingPunct="1">
                  <a:defRPr sz="2940" kern="1200">
                    <a:solidFill>
                      <a:schemeClr val="tx1"/>
                    </a:solidFill>
                    <a:latin typeface="+mn-lt"/>
                    <a:ea typeface="+mn-ea"/>
                    <a:cs typeface="+mn-cs"/>
                  </a:defRPr>
                </a:lvl9pPr>
              </a:lstStyle>
              <a:p>
                <a:pPr algn="ctr"/>
                <a:r>
                  <a:rPr lang="en-US" sz="1800" dirty="0">
                    <a:solidFill>
                      <a:schemeClr val="bg1"/>
                    </a:solidFill>
                    <a:latin typeface="+mj-ea"/>
                    <a:ea typeface="+mj-ea"/>
                    <a:cs typeface="+mn-ea"/>
                    <a:sym typeface="+mn-lt"/>
                  </a:rPr>
                  <a:t>20%</a:t>
                </a:r>
              </a:p>
            </p:txBody>
          </p:sp>
        </p:grpSp>
        <p:grpSp>
          <p:nvGrpSpPr>
            <p:cNvPr id="10" name="组合 9">
              <a:extLst>
                <a:ext uri="{FF2B5EF4-FFF2-40B4-BE49-F238E27FC236}">
                  <a16:creationId xmlns:a16="http://schemas.microsoft.com/office/drawing/2014/main" id="{C090B8C8-80D8-4589-8E52-1F5DC32F9B26}"/>
                </a:ext>
              </a:extLst>
            </p:cNvPr>
            <p:cNvGrpSpPr/>
            <p:nvPr/>
          </p:nvGrpSpPr>
          <p:grpSpPr>
            <a:xfrm>
              <a:off x="3562676" y="1501553"/>
              <a:ext cx="854569" cy="4294897"/>
              <a:chOff x="6617346" y="-228600"/>
              <a:chExt cx="1455528" cy="7315200"/>
            </a:xfrm>
          </p:grpSpPr>
          <p:sp>
            <p:nvSpPr>
              <p:cNvPr id="65" name="Rounded Rectangle 9">
                <a:extLst>
                  <a:ext uri="{FF2B5EF4-FFF2-40B4-BE49-F238E27FC236}">
                    <a16:creationId xmlns:a16="http://schemas.microsoft.com/office/drawing/2014/main" id="{6198C074-0982-4A5C-B79D-34D5DCC95484}"/>
                  </a:ext>
                </a:extLst>
              </p:cNvPr>
              <p:cNvSpPr/>
              <p:nvPr/>
            </p:nvSpPr>
            <p:spPr>
              <a:xfrm>
                <a:off x="6970200" y="-228600"/>
                <a:ext cx="767079" cy="6460227"/>
              </a:xfrm>
              <a:prstGeom prst="roundRect">
                <a:avLst>
                  <a:gd name="adj" fmla="val 50000"/>
                </a:avLst>
              </a:prstGeom>
              <a:solidFill>
                <a:schemeClr val="bg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69" name="Rounded Rectangle 11">
                <a:extLst>
                  <a:ext uri="{FF2B5EF4-FFF2-40B4-BE49-F238E27FC236}">
                    <a16:creationId xmlns:a16="http://schemas.microsoft.com/office/drawing/2014/main" id="{C4E19923-B575-4681-A1BA-8721E7ED5D35}"/>
                  </a:ext>
                </a:extLst>
              </p:cNvPr>
              <p:cNvSpPr/>
              <p:nvPr/>
            </p:nvSpPr>
            <p:spPr>
              <a:xfrm>
                <a:off x="6970200" y="864059"/>
                <a:ext cx="767079" cy="5585277"/>
              </a:xfrm>
              <a:prstGeom prst="roundRect">
                <a:avLst>
                  <a:gd name="adj" fmla="val 50000"/>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73" name="Oval 12">
                <a:extLst>
                  <a:ext uri="{FF2B5EF4-FFF2-40B4-BE49-F238E27FC236}">
                    <a16:creationId xmlns:a16="http://schemas.microsoft.com/office/drawing/2014/main" id="{DCFDE409-FC0C-46AB-B7F9-8CB23E9F99BC}"/>
                  </a:ext>
                </a:extLst>
              </p:cNvPr>
              <p:cNvSpPr/>
              <p:nvPr/>
            </p:nvSpPr>
            <p:spPr>
              <a:xfrm>
                <a:off x="6634603" y="5648329"/>
                <a:ext cx="1438271" cy="1438271"/>
              </a:xfrm>
              <a:prstGeom prst="ellipse">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r>
                  <a:rPr lang="en-US">
                    <a:solidFill>
                      <a:schemeClr val="bg1"/>
                    </a:solidFill>
                    <a:cs typeface="+mn-ea"/>
                    <a:sym typeface="+mn-lt"/>
                  </a:rPr>
                  <a:t></a:t>
                </a:r>
              </a:p>
            </p:txBody>
          </p:sp>
          <p:sp>
            <p:nvSpPr>
              <p:cNvPr id="90" name="TextBox 19">
                <a:extLst>
                  <a:ext uri="{FF2B5EF4-FFF2-40B4-BE49-F238E27FC236}">
                    <a16:creationId xmlns:a16="http://schemas.microsoft.com/office/drawing/2014/main" id="{107505D7-B0EF-4672-BB99-F203B7E191E1}"/>
                  </a:ext>
                </a:extLst>
              </p:cNvPr>
              <p:cNvSpPr txBox="1"/>
              <p:nvPr/>
            </p:nvSpPr>
            <p:spPr>
              <a:xfrm>
                <a:off x="6617346" y="6052935"/>
                <a:ext cx="1438269" cy="629058"/>
              </a:xfrm>
              <a:prstGeom prst="rect">
                <a:avLst/>
              </a:prstGeom>
              <a:noFill/>
            </p:spPr>
            <p:txBody>
              <a:bodyPr wrap="square" rtlCol="0">
                <a:spAutoFit/>
              </a:bodyPr>
              <a:lstStyle>
                <a:defPPr>
                  <a:defRPr lang="en-US"/>
                </a:defPPr>
                <a:lvl1pPr marL="0" algn="l" defTabSz="1492250" rtl="0" eaLnBrk="1" latinLnBrk="0" hangingPunct="1">
                  <a:defRPr sz="2940" kern="1200">
                    <a:solidFill>
                      <a:schemeClr val="tx1"/>
                    </a:solidFill>
                    <a:latin typeface="+mn-lt"/>
                    <a:ea typeface="+mn-ea"/>
                    <a:cs typeface="+mn-cs"/>
                  </a:defRPr>
                </a:lvl1pPr>
                <a:lvl2pPr marL="746125" algn="l" defTabSz="1492250" rtl="0" eaLnBrk="1" latinLnBrk="0" hangingPunct="1">
                  <a:defRPr sz="2940" kern="1200">
                    <a:solidFill>
                      <a:schemeClr val="tx1"/>
                    </a:solidFill>
                    <a:latin typeface="+mn-lt"/>
                    <a:ea typeface="+mn-ea"/>
                    <a:cs typeface="+mn-cs"/>
                  </a:defRPr>
                </a:lvl2pPr>
                <a:lvl3pPr marL="1492250" algn="l" defTabSz="1492250" rtl="0" eaLnBrk="1" latinLnBrk="0" hangingPunct="1">
                  <a:defRPr sz="2940" kern="1200">
                    <a:solidFill>
                      <a:schemeClr val="tx1"/>
                    </a:solidFill>
                    <a:latin typeface="+mn-lt"/>
                    <a:ea typeface="+mn-ea"/>
                    <a:cs typeface="+mn-cs"/>
                  </a:defRPr>
                </a:lvl3pPr>
                <a:lvl4pPr marL="2238375" algn="l" defTabSz="1492250" rtl="0" eaLnBrk="1" latinLnBrk="0" hangingPunct="1">
                  <a:defRPr sz="2940" kern="1200">
                    <a:solidFill>
                      <a:schemeClr val="tx1"/>
                    </a:solidFill>
                    <a:latin typeface="+mn-lt"/>
                    <a:ea typeface="+mn-ea"/>
                    <a:cs typeface="+mn-cs"/>
                  </a:defRPr>
                </a:lvl4pPr>
                <a:lvl5pPr marL="2984500" algn="l" defTabSz="1492250" rtl="0" eaLnBrk="1" latinLnBrk="0" hangingPunct="1">
                  <a:defRPr sz="2940" kern="1200">
                    <a:solidFill>
                      <a:schemeClr val="tx1"/>
                    </a:solidFill>
                    <a:latin typeface="+mn-lt"/>
                    <a:ea typeface="+mn-ea"/>
                    <a:cs typeface="+mn-cs"/>
                  </a:defRPr>
                </a:lvl5pPr>
                <a:lvl6pPr marL="3730625" algn="l" defTabSz="1492250" rtl="0" eaLnBrk="1" latinLnBrk="0" hangingPunct="1">
                  <a:defRPr sz="2940" kern="1200">
                    <a:solidFill>
                      <a:schemeClr val="tx1"/>
                    </a:solidFill>
                    <a:latin typeface="+mn-lt"/>
                    <a:ea typeface="+mn-ea"/>
                    <a:cs typeface="+mn-cs"/>
                  </a:defRPr>
                </a:lvl6pPr>
                <a:lvl7pPr marL="4476750" algn="l" defTabSz="1492250" rtl="0" eaLnBrk="1" latinLnBrk="0" hangingPunct="1">
                  <a:defRPr sz="2940" kern="1200">
                    <a:solidFill>
                      <a:schemeClr val="tx1"/>
                    </a:solidFill>
                    <a:latin typeface="+mn-lt"/>
                    <a:ea typeface="+mn-ea"/>
                    <a:cs typeface="+mn-cs"/>
                  </a:defRPr>
                </a:lvl7pPr>
                <a:lvl8pPr marL="5222875" algn="l" defTabSz="1492250" rtl="0" eaLnBrk="1" latinLnBrk="0" hangingPunct="1">
                  <a:defRPr sz="2940" kern="1200">
                    <a:solidFill>
                      <a:schemeClr val="tx1"/>
                    </a:solidFill>
                    <a:latin typeface="+mn-lt"/>
                    <a:ea typeface="+mn-ea"/>
                    <a:cs typeface="+mn-cs"/>
                  </a:defRPr>
                </a:lvl8pPr>
                <a:lvl9pPr marL="5969000" algn="l" defTabSz="1492250" rtl="0" eaLnBrk="1" latinLnBrk="0" hangingPunct="1">
                  <a:defRPr sz="2940" kern="1200">
                    <a:solidFill>
                      <a:schemeClr val="tx1"/>
                    </a:solidFill>
                    <a:latin typeface="+mn-lt"/>
                    <a:ea typeface="+mn-ea"/>
                    <a:cs typeface="+mn-cs"/>
                  </a:defRPr>
                </a:lvl9pPr>
              </a:lstStyle>
              <a:p>
                <a:pPr algn="ctr"/>
                <a:r>
                  <a:rPr lang="en-US" sz="1800" dirty="0">
                    <a:solidFill>
                      <a:schemeClr val="bg1"/>
                    </a:solidFill>
                    <a:latin typeface="+mj-ea"/>
                    <a:ea typeface="+mj-ea"/>
                    <a:cs typeface="+mn-ea"/>
                    <a:sym typeface="+mn-lt"/>
                  </a:rPr>
                  <a:t>90%</a:t>
                </a:r>
              </a:p>
            </p:txBody>
          </p:sp>
        </p:grpSp>
        <p:grpSp>
          <p:nvGrpSpPr>
            <p:cNvPr id="11" name="组合 10">
              <a:extLst>
                <a:ext uri="{FF2B5EF4-FFF2-40B4-BE49-F238E27FC236}">
                  <a16:creationId xmlns:a16="http://schemas.microsoft.com/office/drawing/2014/main" id="{47B9B575-0C87-4A33-9529-0858C6DEA48A}"/>
                </a:ext>
              </a:extLst>
            </p:cNvPr>
            <p:cNvGrpSpPr/>
            <p:nvPr/>
          </p:nvGrpSpPr>
          <p:grpSpPr>
            <a:xfrm>
              <a:off x="4827367" y="1485900"/>
              <a:ext cx="855775" cy="4301026"/>
              <a:chOff x="9132846" y="-228600"/>
              <a:chExt cx="1455505" cy="7315200"/>
            </a:xfrm>
          </p:grpSpPr>
          <p:sp>
            <p:nvSpPr>
              <p:cNvPr id="66" name="Rounded Rectangle 13">
                <a:extLst>
                  <a:ext uri="{FF2B5EF4-FFF2-40B4-BE49-F238E27FC236}">
                    <a16:creationId xmlns:a16="http://schemas.microsoft.com/office/drawing/2014/main" id="{EE5AA0CC-5F43-4EA8-875C-65BED0C38642}"/>
                  </a:ext>
                </a:extLst>
              </p:cNvPr>
              <p:cNvSpPr/>
              <p:nvPr/>
            </p:nvSpPr>
            <p:spPr>
              <a:xfrm>
                <a:off x="9485678" y="-228600"/>
                <a:ext cx="767079" cy="6460227"/>
              </a:xfrm>
              <a:prstGeom prst="roundRect">
                <a:avLst>
                  <a:gd name="adj" fmla="val 50000"/>
                </a:avLst>
              </a:prstGeom>
              <a:solidFill>
                <a:schemeClr val="bg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70" name="Rounded Rectangle 15">
                <a:extLst>
                  <a:ext uri="{FF2B5EF4-FFF2-40B4-BE49-F238E27FC236}">
                    <a16:creationId xmlns:a16="http://schemas.microsoft.com/office/drawing/2014/main" id="{65099E05-D53C-431F-8510-CC402438194C}"/>
                  </a:ext>
                </a:extLst>
              </p:cNvPr>
              <p:cNvSpPr/>
              <p:nvPr/>
            </p:nvSpPr>
            <p:spPr>
              <a:xfrm>
                <a:off x="9485678" y="3165294"/>
                <a:ext cx="767079" cy="3284041"/>
              </a:xfrm>
              <a:prstGeom prst="roundRect">
                <a:avLst>
                  <a:gd name="adj" fmla="val 50000"/>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a:cs typeface="+mn-ea"/>
                  <a:sym typeface="+mn-lt"/>
                </a:endParaRPr>
              </a:p>
            </p:txBody>
          </p:sp>
          <p:sp>
            <p:nvSpPr>
              <p:cNvPr id="74" name="Oval 16">
                <a:extLst>
                  <a:ext uri="{FF2B5EF4-FFF2-40B4-BE49-F238E27FC236}">
                    <a16:creationId xmlns:a16="http://schemas.microsoft.com/office/drawing/2014/main" id="{D962F5CB-A27E-4A70-A5EB-322A156CC7AD}"/>
                  </a:ext>
                </a:extLst>
              </p:cNvPr>
              <p:cNvSpPr/>
              <p:nvPr/>
            </p:nvSpPr>
            <p:spPr>
              <a:xfrm>
                <a:off x="9150080" y="5648329"/>
                <a:ext cx="1438271" cy="1438271"/>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solidFill>
                      <a:schemeClr val="lt1"/>
                    </a:solidFill>
                  </a:defRPr>
                </a:defPPr>
                <a:lvl1pPr marL="0" algn="l" defTabSz="1492250" rtl="0" eaLnBrk="1" latinLnBrk="0" hangingPunct="1">
                  <a:defRPr sz="2940" kern="1200">
                    <a:solidFill>
                      <a:schemeClr val="lt1"/>
                    </a:solidFill>
                    <a:latin typeface="+mn-lt"/>
                    <a:ea typeface="+mn-ea"/>
                    <a:cs typeface="+mn-cs"/>
                  </a:defRPr>
                </a:lvl1pPr>
                <a:lvl2pPr marL="746125" algn="l" defTabSz="1492250" rtl="0" eaLnBrk="1" latinLnBrk="0" hangingPunct="1">
                  <a:defRPr sz="2940" kern="1200">
                    <a:solidFill>
                      <a:schemeClr val="lt1"/>
                    </a:solidFill>
                    <a:latin typeface="+mn-lt"/>
                    <a:ea typeface="+mn-ea"/>
                    <a:cs typeface="+mn-cs"/>
                  </a:defRPr>
                </a:lvl2pPr>
                <a:lvl3pPr marL="1492250" algn="l" defTabSz="1492250" rtl="0" eaLnBrk="1" latinLnBrk="0" hangingPunct="1">
                  <a:defRPr sz="2940" kern="1200">
                    <a:solidFill>
                      <a:schemeClr val="lt1"/>
                    </a:solidFill>
                    <a:latin typeface="+mn-lt"/>
                    <a:ea typeface="+mn-ea"/>
                    <a:cs typeface="+mn-cs"/>
                  </a:defRPr>
                </a:lvl3pPr>
                <a:lvl4pPr marL="2238375" algn="l" defTabSz="1492250" rtl="0" eaLnBrk="1" latinLnBrk="0" hangingPunct="1">
                  <a:defRPr sz="2940" kern="1200">
                    <a:solidFill>
                      <a:schemeClr val="lt1"/>
                    </a:solidFill>
                    <a:latin typeface="+mn-lt"/>
                    <a:ea typeface="+mn-ea"/>
                    <a:cs typeface="+mn-cs"/>
                  </a:defRPr>
                </a:lvl4pPr>
                <a:lvl5pPr marL="2984500" algn="l" defTabSz="1492250" rtl="0" eaLnBrk="1" latinLnBrk="0" hangingPunct="1">
                  <a:defRPr sz="2940" kern="1200">
                    <a:solidFill>
                      <a:schemeClr val="lt1"/>
                    </a:solidFill>
                    <a:latin typeface="+mn-lt"/>
                    <a:ea typeface="+mn-ea"/>
                    <a:cs typeface="+mn-cs"/>
                  </a:defRPr>
                </a:lvl5pPr>
                <a:lvl6pPr marL="3730625" algn="l" defTabSz="1492250" rtl="0" eaLnBrk="1" latinLnBrk="0" hangingPunct="1">
                  <a:defRPr sz="2940" kern="1200">
                    <a:solidFill>
                      <a:schemeClr val="lt1"/>
                    </a:solidFill>
                    <a:latin typeface="+mn-lt"/>
                    <a:ea typeface="+mn-ea"/>
                    <a:cs typeface="+mn-cs"/>
                  </a:defRPr>
                </a:lvl6pPr>
                <a:lvl7pPr marL="4476750" algn="l" defTabSz="1492250" rtl="0" eaLnBrk="1" latinLnBrk="0" hangingPunct="1">
                  <a:defRPr sz="2940" kern="1200">
                    <a:solidFill>
                      <a:schemeClr val="lt1"/>
                    </a:solidFill>
                    <a:latin typeface="+mn-lt"/>
                    <a:ea typeface="+mn-ea"/>
                    <a:cs typeface="+mn-cs"/>
                  </a:defRPr>
                </a:lvl7pPr>
                <a:lvl8pPr marL="5222875" algn="l" defTabSz="1492250" rtl="0" eaLnBrk="1" latinLnBrk="0" hangingPunct="1">
                  <a:defRPr sz="2940" kern="1200">
                    <a:solidFill>
                      <a:schemeClr val="lt1"/>
                    </a:solidFill>
                    <a:latin typeface="+mn-lt"/>
                    <a:ea typeface="+mn-ea"/>
                    <a:cs typeface="+mn-cs"/>
                  </a:defRPr>
                </a:lvl8pPr>
                <a:lvl9pPr marL="5969000" algn="l" defTabSz="1492250" rtl="0" eaLnBrk="1" latinLnBrk="0" hangingPunct="1">
                  <a:defRPr sz="2940" kern="1200">
                    <a:solidFill>
                      <a:schemeClr val="lt1"/>
                    </a:solidFill>
                    <a:latin typeface="+mn-lt"/>
                    <a:ea typeface="+mn-ea"/>
                    <a:cs typeface="+mn-cs"/>
                  </a:defRPr>
                </a:lvl9pPr>
              </a:lstStyle>
              <a:p>
                <a:pPr algn="ctr"/>
                <a:endParaRPr lang="en-US" dirty="0">
                  <a:solidFill>
                    <a:schemeClr val="bg1"/>
                  </a:solidFill>
                  <a:cs typeface="+mn-ea"/>
                  <a:sym typeface="+mn-lt"/>
                </a:endParaRPr>
              </a:p>
            </p:txBody>
          </p:sp>
          <p:sp>
            <p:nvSpPr>
              <p:cNvPr id="91" name="TextBox 20">
                <a:extLst>
                  <a:ext uri="{FF2B5EF4-FFF2-40B4-BE49-F238E27FC236}">
                    <a16:creationId xmlns:a16="http://schemas.microsoft.com/office/drawing/2014/main" id="{67E9FAE1-B795-49DA-A16F-C956630932C1}"/>
                  </a:ext>
                </a:extLst>
              </p:cNvPr>
              <p:cNvSpPr txBox="1"/>
              <p:nvPr/>
            </p:nvSpPr>
            <p:spPr>
              <a:xfrm>
                <a:off x="9132846" y="6026401"/>
                <a:ext cx="1438271" cy="628161"/>
              </a:xfrm>
              <a:prstGeom prst="rect">
                <a:avLst/>
              </a:prstGeom>
              <a:noFill/>
            </p:spPr>
            <p:txBody>
              <a:bodyPr wrap="square" rtlCol="0">
                <a:spAutoFit/>
              </a:bodyPr>
              <a:lstStyle>
                <a:defPPr>
                  <a:defRPr lang="en-US"/>
                </a:defPPr>
                <a:lvl1pPr marL="0" algn="l" defTabSz="1492250" rtl="0" eaLnBrk="1" latinLnBrk="0" hangingPunct="1">
                  <a:defRPr sz="2940" kern="1200">
                    <a:solidFill>
                      <a:schemeClr val="tx1"/>
                    </a:solidFill>
                    <a:latin typeface="+mn-lt"/>
                    <a:ea typeface="+mn-ea"/>
                    <a:cs typeface="+mn-cs"/>
                  </a:defRPr>
                </a:lvl1pPr>
                <a:lvl2pPr marL="746125" algn="l" defTabSz="1492250" rtl="0" eaLnBrk="1" latinLnBrk="0" hangingPunct="1">
                  <a:defRPr sz="2940" kern="1200">
                    <a:solidFill>
                      <a:schemeClr val="tx1"/>
                    </a:solidFill>
                    <a:latin typeface="+mn-lt"/>
                    <a:ea typeface="+mn-ea"/>
                    <a:cs typeface="+mn-cs"/>
                  </a:defRPr>
                </a:lvl2pPr>
                <a:lvl3pPr marL="1492250" algn="l" defTabSz="1492250" rtl="0" eaLnBrk="1" latinLnBrk="0" hangingPunct="1">
                  <a:defRPr sz="2940" kern="1200">
                    <a:solidFill>
                      <a:schemeClr val="tx1"/>
                    </a:solidFill>
                    <a:latin typeface="+mn-lt"/>
                    <a:ea typeface="+mn-ea"/>
                    <a:cs typeface="+mn-cs"/>
                  </a:defRPr>
                </a:lvl3pPr>
                <a:lvl4pPr marL="2238375" algn="l" defTabSz="1492250" rtl="0" eaLnBrk="1" latinLnBrk="0" hangingPunct="1">
                  <a:defRPr sz="2940" kern="1200">
                    <a:solidFill>
                      <a:schemeClr val="tx1"/>
                    </a:solidFill>
                    <a:latin typeface="+mn-lt"/>
                    <a:ea typeface="+mn-ea"/>
                    <a:cs typeface="+mn-cs"/>
                  </a:defRPr>
                </a:lvl4pPr>
                <a:lvl5pPr marL="2984500" algn="l" defTabSz="1492250" rtl="0" eaLnBrk="1" latinLnBrk="0" hangingPunct="1">
                  <a:defRPr sz="2940" kern="1200">
                    <a:solidFill>
                      <a:schemeClr val="tx1"/>
                    </a:solidFill>
                    <a:latin typeface="+mn-lt"/>
                    <a:ea typeface="+mn-ea"/>
                    <a:cs typeface="+mn-cs"/>
                  </a:defRPr>
                </a:lvl5pPr>
                <a:lvl6pPr marL="3730625" algn="l" defTabSz="1492250" rtl="0" eaLnBrk="1" latinLnBrk="0" hangingPunct="1">
                  <a:defRPr sz="2940" kern="1200">
                    <a:solidFill>
                      <a:schemeClr val="tx1"/>
                    </a:solidFill>
                    <a:latin typeface="+mn-lt"/>
                    <a:ea typeface="+mn-ea"/>
                    <a:cs typeface="+mn-cs"/>
                  </a:defRPr>
                </a:lvl6pPr>
                <a:lvl7pPr marL="4476750" algn="l" defTabSz="1492250" rtl="0" eaLnBrk="1" latinLnBrk="0" hangingPunct="1">
                  <a:defRPr sz="2940" kern="1200">
                    <a:solidFill>
                      <a:schemeClr val="tx1"/>
                    </a:solidFill>
                    <a:latin typeface="+mn-lt"/>
                    <a:ea typeface="+mn-ea"/>
                    <a:cs typeface="+mn-cs"/>
                  </a:defRPr>
                </a:lvl7pPr>
                <a:lvl8pPr marL="5222875" algn="l" defTabSz="1492250" rtl="0" eaLnBrk="1" latinLnBrk="0" hangingPunct="1">
                  <a:defRPr sz="2940" kern="1200">
                    <a:solidFill>
                      <a:schemeClr val="tx1"/>
                    </a:solidFill>
                    <a:latin typeface="+mn-lt"/>
                    <a:ea typeface="+mn-ea"/>
                    <a:cs typeface="+mn-cs"/>
                  </a:defRPr>
                </a:lvl8pPr>
                <a:lvl9pPr marL="5969000" algn="l" defTabSz="1492250" rtl="0" eaLnBrk="1" latinLnBrk="0" hangingPunct="1">
                  <a:defRPr sz="2940" kern="1200">
                    <a:solidFill>
                      <a:schemeClr val="tx1"/>
                    </a:solidFill>
                    <a:latin typeface="+mn-lt"/>
                    <a:ea typeface="+mn-ea"/>
                    <a:cs typeface="+mn-cs"/>
                  </a:defRPr>
                </a:lvl9pPr>
              </a:lstStyle>
              <a:p>
                <a:pPr algn="ctr"/>
                <a:r>
                  <a:rPr lang="en-US" sz="1800" dirty="0">
                    <a:solidFill>
                      <a:schemeClr val="bg1"/>
                    </a:solidFill>
                    <a:latin typeface="+mj-ea"/>
                    <a:ea typeface="+mj-ea"/>
                    <a:cs typeface="+mn-ea"/>
                    <a:sym typeface="+mn-lt"/>
                  </a:rPr>
                  <a:t>45%</a:t>
                </a:r>
              </a:p>
            </p:txBody>
          </p:sp>
        </p:grpSp>
      </p:grpSp>
      <p:grpSp>
        <p:nvGrpSpPr>
          <p:cNvPr id="13" name="组合 12">
            <a:extLst>
              <a:ext uri="{FF2B5EF4-FFF2-40B4-BE49-F238E27FC236}">
                <a16:creationId xmlns:a16="http://schemas.microsoft.com/office/drawing/2014/main" id="{BD07945F-B4FC-4D3A-B31B-CD0AFFEF1857}"/>
              </a:ext>
            </a:extLst>
          </p:cNvPr>
          <p:cNvGrpSpPr/>
          <p:nvPr/>
        </p:nvGrpSpPr>
        <p:grpSpPr>
          <a:xfrm>
            <a:off x="6158372" y="1649900"/>
            <a:ext cx="5100177" cy="819197"/>
            <a:chOff x="6158372" y="1809700"/>
            <a:chExt cx="5100177" cy="819197"/>
          </a:xfrm>
        </p:grpSpPr>
        <p:grpSp>
          <p:nvGrpSpPr>
            <p:cNvPr id="93" name="Group 29">
              <a:extLst>
                <a:ext uri="{FF2B5EF4-FFF2-40B4-BE49-F238E27FC236}">
                  <a16:creationId xmlns:a16="http://schemas.microsoft.com/office/drawing/2014/main" id="{042851A0-7090-4055-80B3-EB9B9AF22FA3}"/>
                </a:ext>
              </a:extLst>
            </p:cNvPr>
            <p:cNvGrpSpPr/>
            <p:nvPr/>
          </p:nvGrpSpPr>
          <p:grpSpPr bwMode="auto">
            <a:xfrm>
              <a:off x="6269462" y="1828750"/>
              <a:ext cx="4922412" cy="800147"/>
              <a:chOff x="648100" y="3561840"/>
              <a:chExt cx="4152845" cy="1330959"/>
            </a:xfrm>
          </p:grpSpPr>
          <p:sp>
            <p:nvSpPr>
              <p:cNvPr id="95" name="Rectangle 22">
                <a:extLst>
                  <a:ext uri="{FF2B5EF4-FFF2-40B4-BE49-F238E27FC236}">
                    <a16:creationId xmlns:a16="http://schemas.microsoft.com/office/drawing/2014/main" id="{41BED36F-CB8E-4569-82F8-6F037CE57332}"/>
                  </a:ext>
                </a:extLst>
              </p:cNvPr>
              <p:cNvSpPr/>
              <p:nvPr/>
            </p:nvSpPr>
            <p:spPr>
              <a:xfrm>
                <a:off x="800780" y="3561840"/>
                <a:ext cx="4000165" cy="132009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sp>
            <p:nvSpPr>
              <p:cNvPr id="96" name="Rectangle 23">
                <a:extLst>
                  <a:ext uri="{FF2B5EF4-FFF2-40B4-BE49-F238E27FC236}">
                    <a16:creationId xmlns:a16="http://schemas.microsoft.com/office/drawing/2014/main" id="{AFF3B274-13CE-413B-910C-C4FCDC70B62C}"/>
                  </a:ext>
                </a:extLst>
              </p:cNvPr>
              <p:cNvSpPr/>
              <p:nvPr/>
            </p:nvSpPr>
            <p:spPr>
              <a:xfrm>
                <a:off x="648100" y="3561840"/>
                <a:ext cx="152681" cy="13309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grpSp>
        <p:grpSp>
          <p:nvGrpSpPr>
            <p:cNvPr id="76" name="组合 75">
              <a:extLst>
                <a:ext uri="{FF2B5EF4-FFF2-40B4-BE49-F238E27FC236}">
                  <a16:creationId xmlns:a16="http://schemas.microsoft.com/office/drawing/2014/main" id="{2EA06904-FB48-4CDC-A87A-F4E8F3C457FE}"/>
                </a:ext>
              </a:extLst>
            </p:cNvPr>
            <p:cNvGrpSpPr/>
            <p:nvPr/>
          </p:nvGrpSpPr>
          <p:grpSpPr>
            <a:xfrm>
              <a:off x="6158372" y="1809700"/>
              <a:ext cx="5100177" cy="744931"/>
              <a:chOff x="2274524" y="2797651"/>
              <a:chExt cx="5100177" cy="744931"/>
            </a:xfrm>
          </p:grpSpPr>
          <p:sp>
            <p:nvSpPr>
              <p:cNvPr id="78" name="矩形 7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88F8B3B-1799-440B-8531-E46C0C35999A}"/>
                  </a:ext>
                </a:extLst>
              </p:cNvPr>
              <p:cNvSpPr/>
              <p:nvPr/>
            </p:nvSpPr>
            <p:spPr>
              <a:xfrm>
                <a:off x="2274524" y="279765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79" name="矩形 7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4C84918-388B-4E5A-9049-D985185922EF}"/>
                  </a:ext>
                </a:extLst>
              </p:cNvPr>
              <p:cNvSpPr/>
              <p:nvPr/>
            </p:nvSpPr>
            <p:spPr>
              <a:xfrm>
                <a:off x="2633263" y="3188126"/>
                <a:ext cx="4741438" cy="35445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100" name="组合 99">
            <a:extLst>
              <a:ext uri="{FF2B5EF4-FFF2-40B4-BE49-F238E27FC236}">
                <a16:creationId xmlns:a16="http://schemas.microsoft.com/office/drawing/2014/main" id="{BC932D00-D46F-4A14-9346-0E83681E6D76}"/>
              </a:ext>
            </a:extLst>
          </p:cNvPr>
          <p:cNvGrpSpPr/>
          <p:nvPr/>
        </p:nvGrpSpPr>
        <p:grpSpPr>
          <a:xfrm>
            <a:off x="6158372" y="2715283"/>
            <a:ext cx="5100177" cy="819197"/>
            <a:chOff x="6158372" y="1809700"/>
            <a:chExt cx="5100177" cy="819197"/>
          </a:xfrm>
        </p:grpSpPr>
        <p:grpSp>
          <p:nvGrpSpPr>
            <p:cNvPr id="101" name="Group 29">
              <a:extLst>
                <a:ext uri="{FF2B5EF4-FFF2-40B4-BE49-F238E27FC236}">
                  <a16:creationId xmlns:a16="http://schemas.microsoft.com/office/drawing/2014/main" id="{79C0B25D-642A-43EC-81F1-2C68EE9B9A85}"/>
                </a:ext>
              </a:extLst>
            </p:cNvPr>
            <p:cNvGrpSpPr/>
            <p:nvPr/>
          </p:nvGrpSpPr>
          <p:grpSpPr bwMode="auto">
            <a:xfrm>
              <a:off x="6269462" y="1828750"/>
              <a:ext cx="4922412" cy="800147"/>
              <a:chOff x="648100" y="3561840"/>
              <a:chExt cx="4152845" cy="1330959"/>
            </a:xfrm>
          </p:grpSpPr>
          <p:sp>
            <p:nvSpPr>
              <p:cNvPr id="105" name="Rectangle 22">
                <a:extLst>
                  <a:ext uri="{FF2B5EF4-FFF2-40B4-BE49-F238E27FC236}">
                    <a16:creationId xmlns:a16="http://schemas.microsoft.com/office/drawing/2014/main" id="{C2EC2940-BE96-4D19-8F0D-90AD83F5ADBA}"/>
                  </a:ext>
                </a:extLst>
              </p:cNvPr>
              <p:cNvSpPr/>
              <p:nvPr/>
            </p:nvSpPr>
            <p:spPr>
              <a:xfrm>
                <a:off x="800780" y="3561840"/>
                <a:ext cx="4000165" cy="132009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sp>
            <p:nvSpPr>
              <p:cNvPr id="106" name="Rectangle 23">
                <a:extLst>
                  <a:ext uri="{FF2B5EF4-FFF2-40B4-BE49-F238E27FC236}">
                    <a16:creationId xmlns:a16="http://schemas.microsoft.com/office/drawing/2014/main" id="{DDF744DD-2FB7-465C-BC03-4859031AB3F7}"/>
                  </a:ext>
                </a:extLst>
              </p:cNvPr>
              <p:cNvSpPr/>
              <p:nvPr/>
            </p:nvSpPr>
            <p:spPr>
              <a:xfrm>
                <a:off x="648100" y="3561840"/>
                <a:ext cx="152681" cy="13309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grpSp>
        <p:grpSp>
          <p:nvGrpSpPr>
            <p:cNvPr id="102" name="组合 101">
              <a:extLst>
                <a:ext uri="{FF2B5EF4-FFF2-40B4-BE49-F238E27FC236}">
                  <a16:creationId xmlns:a16="http://schemas.microsoft.com/office/drawing/2014/main" id="{71723453-EC9B-4EFF-8328-E922A2ECAF1D}"/>
                </a:ext>
              </a:extLst>
            </p:cNvPr>
            <p:cNvGrpSpPr/>
            <p:nvPr/>
          </p:nvGrpSpPr>
          <p:grpSpPr>
            <a:xfrm>
              <a:off x="6158372" y="1809700"/>
              <a:ext cx="5100177" cy="744931"/>
              <a:chOff x="2274524" y="2797651"/>
              <a:chExt cx="5100177" cy="744931"/>
            </a:xfrm>
          </p:grpSpPr>
          <p:sp>
            <p:nvSpPr>
              <p:cNvPr id="103" name="矩形 10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F79DA012-A6EC-4245-948C-8C7DB91279F2}"/>
                  </a:ext>
                </a:extLst>
              </p:cNvPr>
              <p:cNvSpPr/>
              <p:nvPr/>
            </p:nvSpPr>
            <p:spPr>
              <a:xfrm>
                <a:off x="2274524" y="279765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04" name="矩形 10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BCC20FC-EDE0-4296-AFA7-F8F2D3D907B0}"/>
                  </a:ext>
                </a:extLst>
              </p:cNvPr>
              <p:cNvSpPr/>
              <p:nvPr/>
            </p:nvSpPr>
            <p:spPr>
              <a:xfrm>
                <a:off x="2633263" y="3188126"/>
                <a:ext cx="4741438" cy="35445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107" name="组合 106">
            <a:extLst>
              <a:ext uri="{FF2B5EF4-FFF2-40B4-BE49-F238E27FC236}">
                <a16:creationId xmlns:a16="http://schemas.microsoft.com/office/drawing/2014/main" id="{A893AFBC-4DFA-4D20-AF5F-2DEAB28BFD8B}"/>
              </a:ext>
            </a:extLst>
          </p:cNvPr>
          <p:cNvGrpSpPr/>
          <p:nvPr/>
        </p:nvGrpSpPr>
        <p:grpSpPr>
          <a:xfrm>
            <a:off x="6158372" y="3780666"/>
            <a:ext cx="5100177" cy="819197"/>
            <a:chOff x="6158372" y="1809700"/>
            <a:chExt cx="5100177" cy="819197"/>
          </a:xfrm>
        </p:grpSpPr>
        <p:grpSp>
          <p:nvGrpSpPr>
            <p:cNvPr id="109" name="Group 29">
              <a:extLst>
                <a:ext uri="{FF2B5EF4-FFF2-40B4-BE49-F238E27FC236}">
                  <a16:creationId xmlns:a16="http://schemas.microsoft.com/office/drawing/2014/main" id="{0D782E1F-750B-4BAD-9DF6-3462B65B6523}"/>
                </a:ext>
              </a:extLst>
            </p:cNvPr>
            <p:cNvGrpSpPr/>
            <p:nvPr/>
          </p:nvGrpSpPr>
          <p:grpSpPr bwMode="auto">
            <a:xfrm>
              <a:off x="6269462" y="1828750"/>
              <a:ext cx="4922412" cy="800147"/>
              <a:chOff x="648100" y="3561840"/>
              <a:chExt cx="4152845" cy="1330959"/>
            </a:xfrm>
          </p:grpSpPr>
          <p:sp>
            <p:nvSpPr>
              <p:cNvPr id="113" name="Rectangle 22">
                <a:extLst>
                  <a:ext uri="{FF2B5EF4-FFF2-40B4-BE49-F238E27FC236}">
                    <a16:creationId xmlns:a16="http://schemas.microsoft.com/office/drawing/2014/main" id="{55306D49-4E2A-44C0-B23E-CD71213F8554}"/>
                  </a:ext>
                </a:extLst>
              </p:cNvPr>
              <p:cNvSpPr/>
              <p:nvPr/>
            </p:nvSpPr>
            <p:spPr>
              <a:xfrm>
                <a:off x="800780" y="3561840"/>
                <a:ext cx="4000165" cy="132009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sp>
            <p:nvSpPr>
              <p:cNvPr id="114" name="Rectangle 23">
                <a:extLst>
                  <a:ext uri="{FF2B5EF4-FFF2-40B4-BE49-F238E27FC236}">
                    <a16:creationId xmlns:a16="http://schemas.microsoft.com/office/drawing/2014/main" id="{073E7F76-814B-4B23-B89F-BA8D3367CEB4}"/>
                  </a:ext>
                </a:extLst>
              </p:cNvPr>
              <p:cNvSpPr/>
              <p:nvPr/>
            </p:nvSpPr>
            <p:spPr>
              <a:xfrm>
                <a:off x="648100" y="3561840"/>
                <a:ext cx="152681" cy="13309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grpSp>
        <p:grpSp>
          <p:nvGrpSpPr>
            <p:cNvPr id="110" name="组合 109">
              <a:extLst>
                <a:ext uri="{FF2B5EF4-FFF2-40B4-BE49-F238E27FC236}">
                  <a16:creationId xmlns:a16="http://schemas.microsoft.com/office/drawing/2014/main" id="{62837447-3B0D-450F-A1E2-88C49DD2D0D1}"/>
                </a:ext>
              </a:extLst>
            </p:cNvPr>
            <p:cNvGrpSpPr/>
            <p:nvPr/>
          </p:nvGrpSpPr>
          <p:grpSpPr>
            <a:xfrm>
              <a:off x="6158372" y="1809700"/>
              <a:ext cx="5100177" cy="744931"/>
              <a:chOff x="2274524" y="2797651"/>
              <a:chExt cx="5100177" cy="744931"/>
            </a:xfrm>
          </p:grpSpPr>
          <p:sp>
            <p:nvSpPr>
              <p:cNvPr id="111" name="矩形 11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3E67CF8-7D55-4137-814C-8635D1103F20}"/>
                  </a:ext>
                </a:extLst>
              </p:cNvPr>
              <p:cNvSpPr/>
              <p:nvPr/>
            </p:nvSpPr>
            <p:spPr>
              <a:xfrm>
                <a:off x="2274524" y="279765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12" name="矩形 11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7DD1B2A-BE62-4BF8-83EA-428462F53608}"/>
                  </a:ext>
                </a:extLst>
              </p:cNvPr>
              <p:cNvSpPr/>
              <p:nvPr/>
            </p:nvSpPr>
            <p:spPr>
              <a:xfrm>
                <a:off x="2633263" y="3188126"/>
                <a:ext cx="4741438" cy="35445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115" name="组合 114">
            <a:extLst>
              <a:ext uri="{FF2B5EF4-FFF2-40B4-BE49-F238E27FC236}">
                <a16:creationId xmlns:a16="http://schemas.microsoft.com/office/drawing/2014/main" id="{B3B159AE-8E16-4DF0-9150-6008E35152DD}"/>
              </a:ext>
            </a:extLst>
          </p:cNvPr>
          <p:cNvGrpSpPr/>
          <p:nvPr/>
        </p:nvGrpSpPr>
        <p:grpSpPr>
          <a:xfrm>
            <a:off x="6158372" y="4846048"/>
            <a:ext cx="5100177" cy="819197"/>
            <a:chOff x="6158372" y="1809700"/>
            <a:chExt cx="5100177" cy="819197"/>
          </a:xfrm>
        </p:grpSpPr>
        <p:grpSp>
          <p:nvGrpSpPr>
            <p:cNvPr id="116" name="Group 29">
              <a:extLst>
                <a:ext uri="{FF2B5EF4-FFF2-40B4-BE49-F238E27FC236}">
                  <a16:creationId xmlns:a16="http://schemas.microsoft.com/office/drawing/2014/main" id="{65C16594-0ABE-42EC-8A37-6EF064CB8967}"/>
                </a:ext>
              </a:extLst>
            </p:cNvPr>
            <p:cNvGrpSpPr/>
            <p:nvPr/>
          </p:nvGrpSpPr>
          <p:grpSpPr bwMode="auto">
            <a:xfrm>
              <a:off x="6269462" y="1828750"/>
              <a:ext cx="4922412" cy="800147"/>
              <a:chOff x="648100" y="3561840"/>
              <a:chExt cx="4152845" cy="1330959"/>
            </a:xfrm>
          </p:grpSpPr>
          <p:sp>
            <p:nvSpPr>
              <p:cNvPr id="120" name="Rectangle 22">
                <a:extLst>
                  <a:ext uri="{FF2B5EF4-FFF2-40B4-BE49-F238E27FC236}">
                    <a16:creationId xmlns:a16="http://schemas.microsoft.com/office/drawing/2014/main" id="{912745AA-A0BA-4F56-9A01-A81EAB4909A4}"/>
                  </a:ext>
                </a:extLst>
              </p:cNvPr>
              <p:cNvSpPr/>
              <p:nvPr/>
            </p:nvSpPr>
            <p:spPr>
              <a:xfrm>
                <a:off x="800780" y="3561840"/>
                <a:ext cx="4000165" cy="132009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sp>
            <p:nvSpPr>
              <p:cNvPr id="121" name="Rectangle 23">
                <a:extLst>
                  <a:ext uri="{FF2B5EF4-FFF2-40B4-BE49-F238E27FC236}">
                    <a16:creationId xmlns:a16="http://schemas.microsoft.com/office/drawing/2014/main" id="{6C124E1B-735E-4C54-BE7C-82399B08E858}"/>
                  </a:ext>
                </a:extLst>
              </p:cNvPr>
              <p:cNvSpPr/>
              <p:nvPr/>
            </p:nvSpPr>
            <p:spPr>
              <a:xfrm>
                <a:off x="648100" y="3561840"/>
                <a:ext cx="152681" cy="13309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cs typeface="+mn-ea"/>
                  <a:sym typeface="+mn-lt"/>
                </a:endParaRPr>
              </a:p>
            </p:txBody>
          </p:sp>
        </p:grpSp>
        <p:grpSp>
          <p:nvGrpSpPr>
            <p:cNvPr id="117" name="组合 116">
              <a:extLst>
                <a:ext uri="{FF2B5EF4-FFF2-40B4-BE49-F238E27FC236}">
                  <a16:creationId xmlns:a16="http://schemas.microsoft.com/office/drawing/2014/main" id="{4FEF1302-FDE7-42BD-B879-7B1DB3096CCE}"/>
                </a:ext>
              </a:extLst>
            </p:cNvPr>
            <p:cNvGrpSpPr/>
            <p:nvPr/>
          </p:nvGrpSpPr>
          <p:grpSpPr>
            <a:xfrm>
              <a:off x="6158372" y="1809700"/>
              <a:ext cx="5100177" cy="744931"/>
              <a:chOff x="2274524" y="2797651"/>
              <a:chExt cx="5100177" cy="744931"/>
            </a:xfrm>
          </p:grpSpPr>
          <p:sp>
            <p:nvSpPr>
              <p:cNvPr id="118" name="矩形 11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F37A564-CE73-4B68-AA6E-2AAE781E27C4}"/>
                  </a:ext>
                </a:extLst>
              </p:cNvPr>
              <p:cNvSpPr/>
              <p:nvPr/>
            </p:nvSpPr>
            <p:spPr>
              <a:xfrm>
                <a:off x="2274524" y="279765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19" name="矩形 11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8706064-67BB-4078-917D-C66E1B9738C0}"/>
                  </a:ext>
                </a:extLst>
              </p:cNvPr>
              <p:cNvSpPr/>
              <p:nvPr/>
            </p:nvSpPr>
            <p:spPr>
              <a:xfrm>
                <a:off x="2633263" y="3188126"/>
                <a:ext cx="4741438" cy="35445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spTree>
    <p:custDataLst>
      <p:tags r:id="rId1"/>
    </p:custDataLst>
    <p:extLst>
      <p:ext uri="{BB962C8B-B14F-4D97-AF65-F5344CB8AC3E}">
        <p14:creationId xmlns:p14="http://schemas.microsoft.com/office/powerpoint/2010/main" val="132826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aphicFrame>
        <p:nvGraphicFramePr>
          <p:cNvPr id="54" name="Chart 16">
            <a:extLst>
              <a:ext uri="{FF2B5EF4-FFF2-40B4-BE49-F238E27FC236}">
                <a16:creationId xmlns:a16="http://schemas.microsoft.com/office/drawing/2014/main" id="{4A549B40-E3FE-4358-89C6-4012FD54E451}"/>
              </a:ext>
            </a:extLst>
          </p:cNvPr>
          <p:cNvGraphicFramePr/>
          <p:nvPr>
            <p:extLst>
              <p:ext uri="{D42A27DB-BD31-4B8C-83A1-F6EECF244321}">
                <p14:modId xmlns:p14="http://schemas.microsoft.com/office/powerpoint/2010/main" val="458736708"/>
              </p:ext>
            </p:extLst>
          </p:nvPr>
        </p:nvGraphicFramePr>
        <p:xfrm>
          <a:off x="817851" y="1780796"/>
          <a:ext cx="5867034" cy="3791440"/>
        </p:xfrm>
        <a:graphic>
          <a:graphicData uri="http://schemas.openxmlformats.org/drawingml/2006/chart">
            <c:chart xmlns:c="http://schemas.openxmlformats.org/drawingml/2006/chart" xmlns:r="http://schemas.openxmlformats.org/officeDocument/2006/relationships" r:id="rId3"/>
          </a:graphicData>
        </a:graphic>
      </p:graphicFrame>
      <p:grpSp>
        <p:nvGrpSpPr>
          <p:cNvPr id="14" name="组合 13">
            <a:extLst>
              <a:ext uri="{FF2B5EF4-FFF2-40B4-BE49-F238E27FC236}">
                <a16:creationId xmlns:a16="http://schemas.microsoft.com/office/drawing/2014/main" id="{1682C499-2A62-4F65-971D-5D0B8E50DAE7}"/>
              </a:ext>
            </a:extLst>
          </p:cNvPr>
          <p:cNvGrpSpPr/>
          <p:nvPr/>
        </p:nvGrpSpPr>
        <p:grpSpPr>
          <a:xfrm>
            <a:off x="7110393" y="2960999"/>
            <a:ext cx="4750174" cy="666221"/>
            <a:chOff x="7110393" y="2845588"/>
            <a:chExt cx="4750174" cy="666221"/>
          </a:xfrm>
        </p:grpSpPr>
        <p:grpSp>
          <p:nvGrpSpPr>
            <p:cNvPr id="58" name="Group 32">
              <a:extLst>
                <a:ext uri="{FF2B5EF4-FFF2-40B4-BE49-F238E27FC236}">
                  <a16:creationId xmlns:a16="http://schemas.microsoft.com/office/drawing/2014/main" id="{56ABD92A-811F-41AC-87E4-C8DC49FD7759}"/>
                </a:ext>
              </a:extLst>
            </p:cNvPr>
            <p:cNvGrpSpPr/>
            <p:nvPr/>
          </p:nvGrpSpPr>
          <p:grpSpPr bwMode="auto">
            <a:xfrm>
              <a:off x="7110393" y="2964545"/>
              <a:ext cx="535782" cy="519906"/>
              <a:chOff x="5205677" y="1309828"/>
              <a:chExt cx="493370" cy="479245"/>
            </a:xfrm>
          </p:grpSpPr>
          <p:sp>
            <p:nvSpPr>
              <p:cNvPr id="82" name="Rounded Rectangle 22">
                <a:extLst>
                  <a:ext uri="{FF2B5EF4-FFF2-40B4-BE49-F238E27FC236}">
                    <a16:creationId xmlns:a16="http://schemas.microsoft.com/office/drawing/2014/main" id="{818069C7-3A35-423F-99F0-DA656853D2B9}"/>
                  </a:ext>
                </a:extLst>
              </p:cNvPr>
              <p:cNvSpPr/>
              <p:nvPr/>
            </p:nvSpPr>
            <p:spPr>
              <a:xfrm>
                <a:off x="5205677" y="1309828"/>
                <a:ext cx="493370" cy="47924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solidFill>
                    <a:schemeClr val="bg1"/>
                  </a:solidFill>
                  <a:cs typeface="+mn-ea"/>
                  <a:sym typeface="+mn-lt"/>
                </a:endParaRPr>
              </a:p>
            </p:txBody>
          </p:sp>
          <p:sp>
            <p:nvSpPr>
              <p:cNvPr id="83" name="Freeform 117">
                <a:extLst>
                  <a:ext uri="{FF2B5EF4-FFF2-40B4-BE49-F238E27FC236}">
                    <a16:creationId xmlns:a16="http://schemas.microsoft.com/office/drawing/2014/main" id="{0086C3CE-F66D-4145-8A04-0015AEE1E732}"/>
                  </a:ext>
                </a:extLst>
              </p:cNvPr>
              <p:cNvSpPr/>
              <p:nvPr/>
            </p:nvSpPr>
            <p:spPr bwMode="auto">
              <a:xfrm>
                <a:off x="5317508" y="1414457"/>
                <a:ext cx="269709" cy="269987"/>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grpSp>
        <p:grpSp>
          <p:nvGrpSpPr>
            <p:cNvPr id="7" name="组合 6">
              <a:extLst>
                <a:ext uri="{FF2B5EF4-FFF2-40B4-BE49-F238E27FC236}">
                  <a16:creationId xmlns:a16="http://schemas.microsoft.com/office/drawing/2014/main" id="{DEA701AF-ACFD-4231-BBBE-59E940DBD71F}"/>
                </a:ext>
              </a:extLst>
            </p:cNvPr>
            <p:cNvGrpSpPr/>
            <p:nvPr/>
          </p:nvGrpSpPr>
          <p:grpSpPr>
            <a:xfrm>
              <a:off x="7303591" y="2845588"/>
              <a:ext cx="4556976" cy="666221"/>
              <a:chOff x="7303591" y="2845588"/>
              <a:chExt cx="4556976" cy="666221"/>
            </a:xfrm>
          </p:grpSpPr>
          <p:sp>
            <p:nvSpPr>
              <p:cNvPr id="84" name="矩形 8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2497E78-68A3-42A4-A4A9-FDE6E1CE724F}"/>
                  </a:ext>
                </a:extLst>
              </p:cNvPr>
              <p:cNvSpPr/>
              <p:nvPr/>
            </p:nvSpPr>
            <p:spPr>
              <a:xfrm>
                <a:off x="7303591" y="2845588"/>
                <a:ext cx="2163844" cy="429413"/>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dirty="0">
                    <a:solidFill>
                      <a:schemeClr val="accent1"/>
                    </a:solidFill>
                    <a:latin typeface="+mj-ea"/>
                    <a:ea typeface="+mj-ea"/>
                    <a:sym typeface="Arial" panose="020B0604020202020204" pitchFamily="34" charset="0"/>
                  </a:rPr>
                  <a:t>关键词标题</a:t>
                </a:r>
              </a:p>
            </p:txBody>
          </p:sp>
          <p:sp>
            <p:nvSpPr>
              <p:cNvPr id="86" name="矩形 8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B4A3D0D-46A9-450C-80D7-47B71C0C3BC8}"/>
                  </a:ext>
                </a:extLst>
              </p:cNvPr>
              <p:cNvSpPr/>
              <p:nvPr/>
            </p:nvSpPr>
            <p:spPr>
              <a:xfrm>
                <a:off x="7724297" y="3194735"/>
                <a:ext cx="4136270" cy="317074"/>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200" dirty="0">
                    <a:latin typeface="+mn-ea"/>
                    <a:sym typeface="Arial" panose="020B0604020202020204" pitchFamily="34" charset="0"/>
                  </a:rPr>
                  <a:t>在这里输入你的正文阐述与关键词标题相关内容</a:t>
                </a:r>
              </a:p>
            </p:txBody>
          </p:sp>
        </p:grpSp>
      </p:grpSp>
      <p:grpSp>
        <p:nvGrpSpPr>
          <p:cNvPr id="9" name="组合 8">
            <a:extLst>
              <a:ext uri="{FF2B5EF4-FFF2-40B4-BE49-F238E27FC236}">
                <a16:creationId xmlns:a16="http://schemas.microsoft.com/office/drawing/2014/main" id="{767A3677-EA65-4A4A-8286-C0BCB4F0BDB9}"/>
              </a:ext>
            </a:extLst>
          </p:cNvPr>
          <p:cNvGrpSpPr/>
          <p:nvPr/>
        </p:nvGrpSpPr>
        <p:grpSpPr>
          <a:xfrm>
            <a:off x="7110393" y="3886380"/>
            <a:ext cx="4750174" cy="666772"/>
            <a:chOff x="7110393" y="3676516"/>
            <a:chExt cx="4750174" cy="666772"/>
          </a:xfrm>
        </p:grpSpPr>
        <p:grpSp>
          <p:nvGrpSpPr>
            <p:cNvPr id="59" name="Group 43">
              <a:extLst>
                <a:ext uri="{FF2B5EF4-FFF2-40B4-BE49-F238E27FC236}">
                  <a16:creationId xmlns:a16="http://schemas.microsoft.com/office/drawing/2014/main" id="{093D4BB1-E749-4403-B7BC-B97A8C34BC52}"/>
                </a:ext>
              </a:extLst>
            </p:cNvPr>
            <p:cNvGrpSpPr/>
            <p:nvPr/>
          </p:nvGrpSpPr>
          <p:grpSpPr bwMode="auto">
            <a:xfrm>
              <a:off x="7110393" y="3823382"/>
              <a:ext cx="535782" cy="519906"/>
              <a:chOff x="5205677" y="1966548"/>
              <a:chExt cx="493370" cy="479245"/>
            </a:xfrm>
          </p:grpSpPr>
          <p:sp>
            <p:nvSpPr>
              <p:cNvPr id="80" name="Rounded Rectangle 25">
                <a:extLst>
                  <a:ext uri="{FF2B5EF4-FFF2-40B4-BE49-F238E27FC236}">
                    <a16:creationId xmlns:a16="http://schemas.microsoft.com/office/drawing/2014/main" id="{99A67318-4406-4789-8DEE-16F87A770B98}"/>
                  </a:ext>
                </a:extLst>
              </p:cNvPr>
              <p:cNvSpPr/>
              <p:nvPr/>
            </p:nvSpPr>
            <p:spPr>
              <a:xfrm>
                <a:off x="5205677" y="1966548"/>
                <a:ext cx="493370" cy="4792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solidFill>
                    <a:schemeClr val="bg1"/>
                  </a:solidFill>
                  <a:cs typeface="+mn-ea"/>
                  <a:sym typeface="+mn-lt"/>
                </a:endParaRPr>
              </a:p>
            </p:txBody>
          </p:sp>
          <p:sp>
            <p:nvSpPr>
              <p:cNvPr id="81" name="Freeform 36">
                <a:extLst>
                  <a:ext uri="{FF2B5EF4-FFF2-40B4-BE49-F238E27FC236}">
                    <a16:creationId xmlns:a16="http://schemas.microsoft.com/office/drawing/2014/main" id="{0D80D387-E115-4B4B-9265-5CCC7B194A0F}"/>
                  </a:ext>
                </a:extLst>
              </p:cNvPr>
              <p:cNvSpPr>
                <a:spLocks noEditPoints="1"/>
              </p:cNvSpPr>
              <p:nvPr/>
            </p:nvSpPr>
            <p:spPr bwMode="auto">
              <a:xfrm>
                <a:off x="5317508" y="2059470"/>
                <a:ext cx="269709" cy="293401"/>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grpSp>
        <p:grpSp>
          <p:nvGrpSpPr>
            <p:cNvPr id="87" name="组合 86">
              <a:extLst>
                <a:ext uri="{FF2B5EF4-FFF2-40B4-BE49-F238E27FC236}">
                  <a16:creationId xmlns:a16="http://schemas.microsoft.com/office/drawing/2014/main" id="{F5D5D8F0-38F7-425E-84D9-5FD42A7B04E4}"/>
                </a:ext>
              </a:extLst>
            </p:cNvPr>
            <p:cNvGrpSpPr/>
            <p:nvPr/>
          </p:nvGrpSpPr>
          <p:grpSpPr>
            <a:xfrm>
              <a:off x="7303591" y="3676516"/>
              <a:ext cx="4556976" cy="666221"/>
              <a:chOff x="7303591" y="2845588"/>
              <a:chExt cx="4556976" cy="666221"/>
            </a:xfrm>
          </p:grpSpPr>
          <p:sp>
            <p:nvSpPr>
              <p:cNvPr id="88" name="矩形 8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8377378-2BE3-424C-8D44-A3DE00C566E3}"/>
                  </a:ext>
                </a:extLst>
              </p:cNvPr>
              <p:cNvSpPr/>
              <p:nvPr/>
            </p:nvSpPr>
            <p:spPr>
              <a:xfrm>
                <a:off x="7303591" y="2845588"/>
                <a:ext cx="2163844" cy="429413"/>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dirty="0">
                    <a:solidFill>
                      <a:schemeClr val="accent2"/>
                    </a:solidFill>
                    <a:latin typeface="+mj-ea"/>
                    <a:ea typeface="+mj-ea"/>
                    <a:sym typeface="Arial" panose="020B0604020202020204" pitchFamily="34" charset="0"/>
                  </a:rPr>
                  <a:t>关键词标题</a:t>
                </a:r>
              </a:p>
            </p:txBody>
          </p:sp>
          <p:sp>
            <p:nvSpPr>
              <p:cNvPr id="89" name="矩形 8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62B5A3E-3B91-4BED-9EE8-2D478BFFBE22}"/>
                  </a:ext>
                </a:extLst>
              </p:cNvPr>
              <p:cNvSpPr/>
              <p:nvPr/>
            </p:nvSpPr>
            <p:spPr>
              <a:xfrm>
                <a:off x="7724297" y="3194735"/>
                <a:ext cx="4136270" cy="317074"/>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200" dirty="0">
                    <a:latin typeface="+mn-ea"/>
                    <a:sym typeface="Arial" panose="020B0604020202020204" pitchFamily="34" charset="0"/>
                  </a:rPr>
                  <a:t>在这里输入你的正文阐述与关键词标题相关内容</a:t>
                </a:r>
              </a:p>
            </p:txBody>
          </p:sp>
        </p:grpSp>
      </p:grpSp>
      <p:grpSp>
        <p:nvGrpSpPr>
          <p:cNvPr id="8" name="组合 7">
            <a:extLst>
              <a:ext uri="{FF2B5EF4-FFF2-40B4-BE49-F238E27FC236}">
                <a16:creationId xmlns:a16="http://schemas.microsoft.com/office/drawing/2014/main" id="{68D41512-101D-4088-BA32-8AE9727AD6F0}"/>
              </a:ext>
            </a:extLst>
          </p:cNvPr>
          <p:cNvGrpSpPr/>
          <p:nvPr/>
        </p:nvGrpSpPr>
        <p:grpSpPr>
          <a:xfrm>
            <a:off x="7110393" y="4812312"/>
            <a:ext cx="4750174" cy="666221"/>
            <a:chOff x="7110393" y="4581492"/>
            <a:chExt cx="4750174" cy="666221"/>
          </a:xfrm>
        </p:grpSpPr>
        <p:grpSp>
          <p:nvGrpSpPr>
            <p:cNvPr id="60" name="Group 52">
              <a:extLst>
                <a:ext uri="{FF2B5EF4-FFF2-40B4-BE49-F238E27FC236}">
                  <a16:creationId xmlns:a16="http://schemas.microsoft.com/office/drawing/2014/main" id="{EA1EC99A-360D-42FE-8BE5-9C267DACF470}"/>
                </a:ext>
              </a:extLst>
            </p:cNvPr>
            <p:cNvGrpSpPr/>
            <p:nvPr/>
          </p:nvGrpSpPr>
          <p:grpSpPr bwMode="auto">
            <a:xfrm>
              <a:off x="7110393" y="4682220"/>
              <a:ext cx="535782" cy="519906"/>
              <a:chOff x="5205677" y="2623268"/>
              <a:chExt cx="493370" cy="479245"/>
            </a:xfrm>
          </p:grpSpPr>
          <p:sp>
            <p:nvSpPr>
              <p:cNvPr id="61" name="Rounded Rectangle 28">
                <a:extLst>
                  <a:ext uri="{FF2B5EF4-FFF2-40B4-BE49-F238E27FC236}">
                    <a16:creationId xmlns:a16="http://schemas.microsoft.com/office/drawing/2014/main" id="{6BBDA175-9B73-41D5-ACEA-40DE4597E439}"/>
                  </a:ext>
                </a:extLst>
              </p:cNvPr>
              <p:cNvSpPr/>
              <p:nvPr/>
            </p:nvSpPr>
            <p:spPr>
              <a:xfrm>
                <a:off x="5205677" y="2623268"/>
                <a:ext cx="493370" cy="47924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7735" dirty="0">
                  <a:solidFill>
                    <a:schemeClr val="bg1"/>
                  </a:solidFill>
                  <a:cs typeface="+mn-ea"/>
                  <a:sym typeface="+mn-lt"/>
                </a:endParaRPr>
              </a:p>
            </p:txBody>
          </p:sp>
          <p:sp>
            <p:nvSpPr>
              <p:cNvPr id="62" name="Freeform 13">
                <a:extLst>
                  <a:ext uri="{FF2B5EF4-FFF2-40B4-BE49-F238E27FC236}">
                    <a16:creationId xmlns:a16="http://schemas.microsoft.com/office/drawing/2014/main" id="{E0E255C6-4CC9-46AF-8A34-5FACDB89B22E}"/>
                  </a:ext>
                </a:extLst>
              </p:cNvPr>
              <p:cNvSpPr>
                <a:spLocks noEditPoints="1"/>
              </p:cNvSpPr>
              <p:nvPr/>
            </p:nvSpPr>
            <p:spPr bwMode="auto">
              <a:xfrm>
                <a:off x="5301428" y="2711800"/>
                <a:ext cx="301869" cy="302181"/>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ln>
            </p:spPr>
            <p:txBody>
              <a:bodyPr lIns="121920" tIns="60960" rIns="121920" bIns="6096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7735" dirty="0">
                  <a:cs typeface="+mn-ea"/>
                  <a:sym typeface="+mn-lt"/>
                </a:endParaRPr>
              </a:p>
            </p:txBody>
          </p:sp>
        </p:grpSp>
        <p:grpSp>
          <p:nvGrpSpPr>
            <p:cNvPr id="92" name="组合 91">
              <a:extLst>
                <a:ext uri="{FF2B5EF4-FFF2-40B4-BE49-F238E27FC236}">
                  <a16:creationId xmlns:a16="http://schemas.microsoft.com/office/drawing/2014/main" id="{95BF0ADD-7E5C-483A-905F-04946F766188}"/>
                </a:ext>
              </a:extLst>
            </p:cNvPr>
            <p:cNvGrpSpPr/>
            <p:nvPr/>
          </p:nvGrpSpPr>
          <p:grpSpPr>
            <a:xfrm>
              <a:off x="7303591" y="4581492"/>
              <a:ext cx="4556976" cy="666221"/>
              <a:chOff x="7303591" y="2845588"/>
              <a:chExt cx="4556976" cy="666221"/>
            </a:xfrm>
          </p:grpSpPr>
          <p:sp>
            <p:nvSpPr>
              <p:cNvPr id="94" name="矩形 9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A1A6ED9-E3F6-4D29-8291-EE987F55AB95}"/>
                  </a:ext>
                </a:extLst>
              </p:cNvPr>
              <p:cNvSpPr/>
              <p:nvPr/>
            </p:nvSpPr>
            <p:spPr>
              <a:xfrm>
                <a:off x="7303591" y="2845588"/>
                <a:ext cx="2163844" cy="429413"/>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dirty="0">
                    <a:solidFill>
                      <a:schemeClr val="accent1"/>
                    </a:solidFill>
                    <a:latin typeface="+mj-ea"/>
                    <a:ea typeface="+mj-ea"/>
                    <a:sym typeface="Arial" panose="020B0604020202020204" pitchFamily="34" charset="0"/>
                  </a:rPr>
                  <a:t>关键词标题</a:t>
                </a:r>
              </a:p>
            </p:txBody>
          </p:sp>
          <p:sp>
            <p:nvSpPr>
              <p:cNvPr id="97" name="矩形 9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8D2C1B6-E7E4-4F72-9893-2A19AC8B4BCB}"/>
                  </a:ext>
                </a:extLst>
              </p:cNvPr>
              <p:cNvSpPr/>
              <p:nvPr/>
            </p:nvSpPr>
            <p:spPr>
              <a:xfrm>
                <a:off x="7724297" y="3194735"/>
                <a:ext cx="4136270" cy="317074"/>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200" dirty="0">
                    <a:latin typeface="+mn-ea"/>
                    <a:sym typeface="Arial" panose="020B0604020202020204" pitchFamily="34" charset="0"/>
                  </a:rPr>
                  <a:t>在这里输入你的正文阐述与关键词标题相关内容</a:t>
                </a:r>
              </a:p>
            </p:txBody>
          </p:sp>
        </p:grpSp>
      </p:grpSp>
      <p:sp>
        <p:nvSpPr>
          <p:cNvPr id="108" name="矩形 10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CA8DC1A-4333-4449-8B7B-50914497EFFB}"/>
              </a:ext>
            </a:extLst>
          </p:cNvPr>
          <p:cNvSpPr/>
          <p:nvPr/>
        </p:nvSpPr>
        <p:spPr>
          <a:xfrm>
            <a:off x="7128149" y="1854449"/>
            <a:ext cx="4004450"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r>
              <a:rPr lang="zh-CN" altLang="en-US" sz="1400" dirty="0">
                <a:solidFill>
                  <a:schemeClr val="tx1">
                    <a:lumMod val="85000"/>
                    <a:lumOff val="15000"/>
                  </a:schemeClr>
                </a:solidFill>
              </a:rPr>
              <a:t>若字数太多酌情先删减文案。再缩减字号。在这里输入你的正文。</a:t>
            </a:r>
            <a:endParaRPr lang="zh-CN" altLang="en-US" sz="1400" dirty="0">
              <a:latin typeface="+mn-ea"/>
              <a:sym typeface="Arial" panose="020B0604020202020204" pitchFamily="34" charset="0"/>
            </a:endParaRPr>
          </a:p>
        </p:txBody>
      </p:sp>
    </p:spTree>
    <p:custDataLst>
      <p:tags r:id="rId1"/>
    </p:custDataLst>
    <p:extLst>
      <p:ext uri="{BB962C8B-B14F-4D97-AF65-F5344CB8AC3E}">
        <p14:creationId xmlns:p14="http://schemas.microsoft.com/office/powerpoint/2010/main" val="132932938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sp>
        <p:nvSpPr>
          <p:cNvPr id="137" name="矩形 13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83746ED-E605-4CB3-BB07-163A6267A31D}"/>
              </a:ext>
            </a:extLst>
          </p:cNvPr>
          <p:cNvSpPr/>
          <p:nvPr/>
        </p:nvSpPr>
        <p:spPr>
          <a:xfrm>
            <a:off x="2173761" y="675842"/>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nvGrpSpPr>
          <p:cNvPr id="17" name="组合 16">
            <a:extLst>
              <a:ext uri="{FF2B5EF4-FFF2-40B4-BE49-F238E27FC236}">
                <a16:creationId xmlns:a16="http://schemas.microsoft.com/office/drawing/2014/main" id="{26032303-E71C-46C6-B827-41696DAB723D}"/>
              </a:ext>
            </a:extLst>
          </p:cNvPr>
          <p:cNvGrpSpPr/>
          <p:nvPr/>
        </p:nvGrpSpPr>
        <p:grpSpPr>
          <a:xfrm>
            <a:off x="4017992" y="1511567"/>
            <a:ext cx="4156017" cy="4156017"/>
            <a:chOff x="4011438" y="1511567"/>
            <a:chExt cx="4156017" cy="4156017"/>
          </a:xfrm>
        </p:grpSpPr>
        <p:pic>
          <p:nvPicPr>
            <p:cNvPr id="12" name="图片 11">
              <a:extLst>
                <a:ext uri="{FF2B5EF4-FFF2-40B4-BE49-F238E27FC236}">
                  <a16:creationId xmlns:a16="http://schemas.microsoft.com/office/drawing/2014/main" id="{330EBD96-5B77-44A5-8074-0EF204645F60}"/>
                </a:ext>
              </a:extLst>
            </p:cNvPr>
            <p:cNvPicPr>
              <a:picLocks noChangeAspect="1"/>
            </p:cNvPicPr>
            <p:nvPr/>
          </p:nvPicPr>
          <p:blipFill rotWithShape="1">
            <a:blip r:embed="rId3">
              <a:extLst>
                <a:ext uri="{28A0092B-C50C-407E-A947-70E740481C1C}">
                  <a14:useLocalDpi xmlns:a14="http://schemas.microsoft.com/office/drawing/2010/main" val="0"/>
                </a:ext>
              </a:extLst>
            </a:blip>
            <a:srcRect l="4041" r="4041"/>
            <a:stretch/>
          </p:blipFill>
          <p:spPr>
            <a:xfrm>
              <a:off x="4011438" y="1511567"/>
              <a:ext cx="4156017" cy="4156017"/>
            </a:xfrm>
            <a:prstGeom prst="diamond">
              <a:avLst/>
            </a:prstGeom>
            <a:blipFill dpi="0" rotWithShape="1">
              <a:blip r:embed="rId4">
                <a:extLst>
                  <a:ext uri="{28A0092B-C50C-407E-A947-70E740481C1C}">
                    <a14:useLocalDpi xmlns:a14="http://schemas.microsoft.com/office/drawing/2010/main" val="0"/>
                  </a:ext>
                </a:extLst>
              </a:blip>
              <a:srcRect/>
              <a:stretch>
                <a:fillRect/>
              </a:stretch>
            </a:blipFill>
            <a:ln>
              <a:noFill/>
            </a:ln>
            <a:effectLst>
              <a:outerShdw blurRad="254000" dist="63500" dir="2700000" algn="tl" rotWithShape="0">
                <a:prstClr val="black">
                  <a:alpha val="30000"/>
                </a:prstClr>
              </a:outerShdw>
            </a:effectLst>
          </p:spPr>
        </p:pic>
        <p:sp>
          <p:nvSpPr>
            <p:cNvPr id="141" name="矩形 140">
              <a:extLst>
                <a:ext uri="{FF2B5EF4-FFF2-40B4-BE49-F238E27FC236}">
                  <a16:creationId xmlns:a16="http://schemas.microsoft.com/office/drawing/2014/main" id="{E422354B-C2F8-45F5-B61A-AC58BB3D975F}"/>
                </a:ext>
              </a:extLst>
            </p:cNvPr>
            <p:cNvSpPr/>
            <p:nvPr/>
          </p:nvSpPr>
          <p:spPr>
            <a:xfrm rot="2700000">
              <a:off x="5361312" y="1807007"/>
              <a:ext cx="1469373" cy="1469373"/>
            </a:xfrm>
            <a:prstGeom prst="rect">
              <a:avLst/>
            </a:prstGeom>
            <a:solidFill>
              <a:schemeClr val="accent2">
                <a:alpha val="90000"/>
              </a:schemeClr>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思源宋体 CN" panose="02020400000000000000" pitchFamily="18" charset="-122"/>
                <a:ea typeface="思源宋体 CN" panose="02020400000000000000" pitchFamily="18" charset="-122"/>
              </a:endParaRPr>
            </a:p>
          </p:txBody>
        </p:sp>
        <p:sp>
          <p:nvSpPr>
            <p:cNvPr id="142" name="矩形 141">
              <a:extLst>
                <a:ext uri="{FF2B5EF4-FFF2-40B4-BE49-F238E27FC236}">
                  <a16:creationId xmlns:a16="http://schemas.microsoft.com/office/drawing/2014/main" id="{1BD21E7D-90A4-4EA2-9940-05AD9B1187C0}"/>
                </a:ext>
              </a:extLst>
            </p:cNvPr>
            <p:cNvSpPr/>
            <p:nvPr/>
          </p:nvSpPr>
          <p:spPr>
            <a:xfrm rot="2700000">
              <a:off x="5361312" y="3902771"/>
              <a:ext cx="1469373" cy="1469373"/>
            </a:xfrm>
            <a:prstGeom prst="rect">
              <a:avLst/>
            </a:prstGeom>
            <a:solidFill>
              <a:schemeClr val="accent2">
                <a:alpha val="90000"/>
              </a:schemeClr>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思源宋体 CN" panose="02020400000000000000" pitchFamily="18" charset="-122"/>
                <a:ea typeface="思源宋体 CN" panose="02020400000000000000" pitchFamily="18" charset="-122"/>
              </a:endParaRPr>
            </a:p>
          </p:txBody>
        </p:sp>
        <p:grpSp>
          <p:nvGrpSpPr>
            <p:cNvPr id="143" name="组合 142">
              <a:extLst>
                <a:ext uri="{FF2B5EF4-FFF2-40B4-BE49-F238E27FC236}">
                  <a16:creationId xmlns:a16="http://schemas.microsoft.com/office/drawing/2014/main" id="{88ED5CA8-6AEB-4482-BBA1-1ACA7A53A175}"/>
                </a:ext>
              </a:extLst>
            </p:cNvPr>
            <p:cNvGrpSpPr/>
            <p:nvPr/>
          </p:nvGrpSpPr>
          <p:grpSpPr>
            <a:xfrm>
              <a:off x="5915624" y="2011199"/>
              <a:ext cx="321538" cy="322961"/>
              <a:chOff x="5394325" y="3578225"/>
              <a:chExt cx="358775" cy="360363"/>
            </a:xfrm>
            <a:solidFill>
              <a:schemeClr val="bg1"/>
            </a:solidFill>
          </p:grpSpPr>
          <p:sp>
            <p:nvSpPr>
              <p:cNvPr id="150" name="AutoShape 18">
                <a:extLst>
                  <a:ext uri="{FF2B5EF4-FFF2-40B4-BE49-F238E27FC236}">
                    <a16:creationId xmlns:a16="http://schemas.microsoft.com/office/drawing/2014/main" id="{37EEE7FC-FBA0-4892-8972-1808DF49AA25}"/>
                  </a:ext>
                </a:extLst>
              </p:cNvPr>
              <p:cNvSpPr/>
              <p:nvPr/>
            </p:nvSpPr>
            <p:spPr bwMode="auto">
              <a:xfrm>
                <a:off x="5394325" y="3578225"/>
                <a:ext cx="358775" cy="360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1" name="AutoShape 19">
                <a:extLst>
                  <a:ext uri="{FF2B5EF4-FFF2-40B4-BE49-F238E27FC236}">
                    <a16:creationId xmlns:a16="http://schemas.microsoft.com/office/drawing/2014/main" id="{48325615-986D-4043-9B68-6C2811594DBC}"/>
                  </a:ext>
                </a:extLst>
              </p:cNvPr>
              <p:cNvSpPr/>
              <p:nvPr/>
            </p:nvSpPr>
            <p:spPr bwMode="auto">
              <a:xfrm>
                <a:off x="5472113" y="3713163"/>
                <a:ext cx="46037" cy="34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2" name="AutoShape 20">
                <a:extLst>
                  <a:ext uri="{FF2B5EF4-FFF2-40B4-BE49-F238E27FC236}">
                    <a16:creationId xmlns:a16="http://schemas.microsoft.com/office/drawing/2014/main" id="{C50664B3-9D62-45A1-ABFB-CDD5880DAFCE}"/>
                  </a:ext>
                </a:extLst>
              </p:cNvPr>
              <p:cNvSpPr/>
              <p:nvPr/>
            </p:nvSpPr>
            <p:spPr bwMode="auto">
              <a:xfrm>
                <a:off x="5472113" y="3770313"/>
                <a:ext cx="46037" cy="33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3" name="AutoShape 21">
                <a:extLst>
                  <a:ext uri="{FF2B5EF4-FFF2-40B4-BE49-F238E27FC236}">
                    <a16:creationId xmlns:a16="http://schemas.microsoft.com/office/drawing/2014/main" id="{70408EDA-68EF-4D53-9573-9C48147DD0A7}"/>
                  </a:ext>
                </a:extLst>
              </p:cNvPr>
              <p:cNvSpPr/>
              <p:nvPr/>
            </p:nvSpPr>
            <p:spPr bwMode="auto">
              <a:xfrm>
                <a:off x="5472113" y="3825875"/>
                <a:ext cx="46037" cy="3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4" name="AutoShape 22">
                <a:extLst>
                  <a:ext uri="{FF2B5EF4-FFF2-40B4-BE49-F238E27FC236}">
                    <a16:creationId xmlns:a16="http://schemas.microsoft.com/office/drawing/2014/main" id="{128BBBC7-2E5F-446C-939C-C96E69FF5423}"/>
                  </a:ext>
                </a:extLst>
              </p:cNvPr>
              <p:cNvSpPr/>
              <p:nvPr/>
            </p:nvSpPr>
            <p:spPr bwMode="auto">
              <a:xfrm>
                <a:off x="5551488" y="3825875"/>
                <a:ext cx="44450" cy="3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5" name="AutoShape 23">
                <a:extLst>
                  <a:ext uri="{FF2B5EF4-FFF2-40B4-BE49-F238E27FC236}">
                    <a16:creationId xmlns:a16="http://schemas.microsoft.com/office/drawing/2014/main" id="{89AB3279-2EB9-4BB8-A87B-850D4B11227E}"/>
                  </a:ext>
                </a:extLst>
              </p:cNvPr>
              <p:cNvSpPr/>
              <p:nvPr/>
            </p:nvSpPr>
            <p:spPr bwMode="auto">
              <a:xfrm>
                <a:off x="5551488" y="3770313"/>
                <a:ext cx="44450" cy="33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6" name="AutoShape 24">
                <a:extLst>
                  <a:ext uri="{FF2B5EF4-FFF2-40B4-BE49-F238E27FC236}">
                    <a16:creationId xmlns:a16="http://schemas.microsoft.com/office/drawing/2014/main" id="{B64867F1-DDA3-4AB3-8097-B4134D8C6CC4}"/>
                  </a:ext>
                </a:extLst>
              </p:cNvPr>
              <p:cNvSpPr/>
              <p:nvPr/>
            </p:nvSpPr>
            <p:spPr bwMode="auto">
              <a:xfrm>
                <a:off x="5551488" y="3713163"/>
                <a:ext cx="44450" cy="34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7" name="AutoShape 25">
                <a:extLst>
                  <a:ext uri="{FF2B5EF4-FFF2-40B4-BE49-F238E27FC236}">
                    <a16:creationId xmlns:a16="http://schemas.microsoft.com/office/drawing/2014/main" id="{632BE97A-4C7B-4AC0-BD97-8A28FAEA6DF5}"/>
                  </a:ext>
                </a:extLst>
              </p:cNvPr>
              <p:cNvSpPr/>
              <p:nvPr/>
            </p:nvSpPr>
            <p:spPr bwMode="auto">
              <a:xfrm>
                <a:off x="5630863" y="3825875"/>
                <a:ext cx="44450" cy="333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8" name="AutoShape 26">
                <a:extLst>
                  <a:ext uri="{FF2B5EF4-FFF2-40B4-BE49-F238E27FC236}">
                    <a16:creationId xmlns:a16="http://schemas.microsoft.com/office/drawing/2014/main" id="{1CDA4C60-F059-4028-BA10-697D136D4D9F}"/>
                  </a:ext>
                </a:extLst>
              </p:cNvPr>
              <p:cNvSpPr/>
              <p:nvPr/>
            </p:nvSpPr>
            <p:spPr bwMode="auto">
              <a:xfrm>
                <a:off x="5630863" y="3770313"/>
                <a:ext cx="44450" cy="333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sp>
            <p:nvSpPr>
              <p:cNvPr id="159" name="AutoShape 27">
                <a:extLst>
                  <a:ext uri="{FF2B5EF4-FFF2-40B4-BE49-F238E27FC236}">
                    <a16:creationId xmlns:a16="http://schemas.microsoft.com/office/drawing/2014/main" id="{6538C41A-AE40-4EFE-85A1-568650DFF525}"/>
                  </a:ext>
                </a:extLst>
              </p:cNvPr>
              <p:cNvSpPr/>
              <p:nvPr/>
            </p:nvSpPr>
            <p:spPr bwMode="auto">
              <a:xfrm>
                <a:off x="5630863" y="3713163"/>
                <a:ext cx="44450" cy="34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grpFill/>
              <a:ln>
                <a:noFill/>
              </a:ln>
              <a:effectLst/>
            </p:spPr>
            <p:txBody>
              <a:bodyPr lIns="19050" tIns="19050" rIns="19050" bIns="1905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228600" eaLnBrk="1" fontAlgn="base" latinLnBrk="0" hangingPunct="0">
                  <a:lnSpc>
                    <a:spcPct val="100000"/>
                  </a:lnSpc>
                  <a:spcBef>
                    <a:spcPct val="0"/>
                  </a:spcBef>
                  <a:spcAft>
                    <a:spcPct val="0"/>
                  </a:spcAft>
                  <a:buClrTx/>
                  <a:buSzTx/>
                  <a:buFontTx/>
                  <a:buNone/>
                  <a:defRPr/>
                </a:pPr>
                <a:endParaRPr kumimoji="0" lang="en-US" sz="1500" b="0" i="0" u="none" strike="noStrike" kern="0" cap="none" spc="0" normalizeH="0" baseline="0" noProof="0">
                  <a:ln>
                    <a:noFill/>
                  </a:ln>
                  <a:solidFill>
                    <a:srgbClr val="FFFFFF"/>
                  </a:solidFill>
                  <a:effectLst>
                    <a:outerShdw blurRad="38100" dist="38100" dir="2700000" algn="tl">
                      <a:srgbClr val="000000"/>
                    </a:outerShdw>
                  </a:effectLst>
                  <a:uLnTx/>
                  <a:uFillTx/>
                  <a:latin typeface="思源宋体 CN" panose="02020400000000000000" pitchFamily="18" charset="-122"/>
                  <a:ea typeface="思源宋体 CN" panose="02020400000000000000" pitchFamily="18" charset="-122"/>
                  <a:sym typeface="Gill Sans" charset="0"/>
                </a:endParaRPr>
              </a:p>
            </p:txBody>
          </p:sp>
        </p:grpSp>
        <p:grpSp>
          <p:nvGrpSpPr>
            <p:cNvPr id="144" name="Group 85">
              <a:extLst>
                <a:ext uri="{FF2B5EF4-FFF2-40B4-BE49-F238E27FC236}">
                  <a16:creationId xmlns:a16="http://schemas.microsoft.com/office/drawing/2014/main" id="{F5167ACA-4F55-4299-A8F0-27CB701BA250}"/>
                </a:ext>
              </a:extLst>
            </p:cNvPr>
            <p:cNvGrpSpPr/>
            <p:nvPr/>
          </p:nvGrpSpPr>
          <p:grpSpPr>
            <a:xfrm>
              <a:off x="5897607" y="4200761"/>
              <a:ext cx="357573" cy="357573"/>
              <a:chOff x="1200150" y="3768725"/>
              <a:chExt cx="446088" cy="446088"/>
            </a:xfrm>
            <a:solidFill>
              <a:schemeClr val="bg1"/>
            </a:solidFill>
          </p:grpSpPr>
          <p:sp>
            <p:nvSpPr>
              <p:cNvPr id="147" name="Freeform 78">
                <a:extLst>
                  <a:ext uri="{FF2B5EF4-FFF2-40B4-BE49-F238E27FC236}">
                    <a16:creationId xmlns:a16="http://schemas.microsoft.com/office/drawing/2014/main" id="{EF4AE6CC-F56C-490D-B01B-118C0E04015D}"/>
                  </a:ext>
                </a:extLst>
              </p:cNvPr>
              <p:cNvSpPr/>
              <p:nvPr/>
            </p:nvSpPr>
            <p:spPr bwMode="auto">
              <a:xfrm>
                <a:off x="1200150" y="3768725"/>
                <a:ext cx="446088" cy="446088"/>
              </a:xfrm>
              <a:custGeom>
                <a:avLst/>
                <a:gdLst>
                  <a:gd name="T0" fmla="*/ 539 w 580"/>
                  <a:gd name="T1" fmla="*/ 141 h 580"/>
                  <a:gd name="T2" fmla="*/ 509 w 580"/>
                  <a:gd name="T3" fmla="*/ 171 h 580"/>
                  <a:gd name="T4" fmla="*/ 489 w 580"/>
                  <a:gd name="T5" fmla="*/ 181 h 580"/>
                  <a:gd name="T6" fmla="*/ 517 w 580"/>
                  <a:gd name="T7" fmla="*/ 290 h 580"/>
                  <a:gd name="T8" fmla="*/ 290 w 580"/>
                  <a:gd name="T9" fmla="*/ 517 h 580"/>
                  <a:gd name="T10" fmla="*/ 63 w 580"/>
                  <a:gd name="T11" fmla="*/ 290 h 580"/>
                  <a:gd name="T12" fmla="*/ 290 w 580"/>
                  <a:gd name="T13" fmla="*/ 63 h 580"/>
                  <a:gd name="T14" fmla="*/ 401 w 580"/>
                  <a:gd name="T15" fmla="*/ 92 h 580"/>
                  <a:gd name="T16" fmla="*/ 411 w 580"/>
                  <a:gd name="T17" fmla="*/ 72 h 580"/>
                  <a:gd name="T18" fmla="*/ 441 w 580"/>
                  <a:gd name="T19" fmla="*/ 42 h 580"/>
                  <a:gd name="T20" fmla="*/ 290 w 580"/>
                  <a:gd name="T21" fmla="*/ 0 h 580"/>
                  <a:gd name="T22" fmla="*/ 0 w 580"/>
                  <a:gd name="T23" fmla="*/ 290 h 580"/>
                  <a:gd name="T24" fmla="*/ 290 w 580"/>
                  <a:gd name="T25" fmla="*/ 580 h 580"/>
                  <a:gd name="T26" fmla="*/ 580 w 580"/>
                  <a:gd name="T27" fmla="*/ 290 h 580"/>
                  <a:gd name="T28" fmla="*/ 539 w 580"/>
                  <a:gd name="T29" fmla="*/ 14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580">
                    <a:moveTo>
                      <a:pt x="539" y="141"/>
                    </a:moveTo>
                    <a:cubicBezTo>
                      <a:pt x="509" y="171"/>
                      <a:pt x="509" y="171"/>
                      <a:pt x="509" y="171"/>
                    </a:cubicBezTo>
                    <a:cubicBezTo>
                      <a:pt x="504" y="176"/>
                      <a:pt x="496" y="179"/>
                      <a:pt x="489" y="181"/>
                    </a:cubicBezTo>
                    <a:cubicBezTo>
                      <a:pt x="506" y="213"/>
                      <a:pt x="517" y="250"/>
                      <a:pt x="517" y="290"/>
                    </a:cubicBezTo>
                    <a:cubicBezTo>
                      <a:pt x="517" y="415"/>
                      <a:pt x="415" y="517"/>
                      <a:pt x="290" y="517"/>
                    </a:cubicBezTo>
                    <a:cubicBezTo>
                      <a:pt x="165" y="517"/>
                      <a:pt x="63" y="415"/>
                      <a:pt x="63" y="290"/>
                    </a:cubicBezTo>
                    <a:cubicBezTo>
                      <a:pt x="63" y="165"/>
                      <a:pt x="165" y="63"/>
                      <a:pt x="290" y="63"/>
                    </a:cubicBezTo>
                    <a:cubicBezTo>
                      <a:pt x="330" y="63"/>
                      <a:pt x="368" y="74"/>
                      <a:pt x="401" y="92"/>
                    </a:cubicBezTo>
                    <a:cubicBezTo>
                      <a:pt x="402" y="85"/>
                      <a:pt x="406" y="78"/>
                      <a:pt x="411" y="72"/>
                    </a:cubicBezTo>
                    <a:cubicBezTo>
                      <a:pt x="441" y="42"/>
                      <a:pt x="441" y="42"/>
                      <a:pt x="441" y="42"/>
                    </a:cubicBezTo>
                    <a:cubicBezTo>
                      <a:pt x="397" y="15"/>
                      <a:pt x="345" y="0"/>
                      <a:pt x="290" y="0"/>
                    </a:cubicBezTo>
                    <a:cubicBezTo>
                      <a:pt x="130" y="0"/>
                      <a:pt x="0" y="130"/>
                      <a:pt x="0" y="290"/>
                    </a:cubicBezTo>
                    <a:cubicBezTo>
                      <a:pt x="0" y="450"/>
                      <a:pt x="130" y="580"/>
                      <a:pt x="290" y="580"/>
                    </a:cubicBezTo>
                    <a:cubicBezTo>
                      <a:pt x="450" y="580"/>
                      <a:pt x="580" y="450"/>
                      <a:pt x="580" y="290"/>
                    </a:cubicBezTo>
                    <a:cubicBezTo>
                      <a:pt x="580" y="235"/>
                      <a:pt x="565" y="184"/>
                      <a:pt x="539" y="141"/>
                    </a:cubicBezTo>
                    <a:close/>
                  </a:path>
                </a:pathLst>
              </a:custGeom>
              <a:grp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00">
                  <a:defRPr/>
                </a:pPr>
                <a:endParaRPr lang="en-AU" sz="1800" kern="0">
                  <a:solidFill>
                    <a:srgbClr val="000000"/>
                  </a:solidFill>
                  <a:latin typeface="思源宋体 CN" panose="02020400000000000000" pitchFamily="18" charset="-122"/>
                  <a:ea typeface="思源宋体 CN" panose="02020400000000000000" pitchFamily="18" charset="-122"/>
                </a:endParaRPr>
              </a:p>
            </p:txBody>
          </p:sp>
          <p:sp>
            <p:nvSpPr>
              <p:cNvPr id="148" name="Freeform 79">
                <a:extLst>
                  <a:ext uri="{FF2B5EF4-FFF2-40B4-BE49-F238E27FC236}">
                    <a16:creationId xmlns:a16="http://schemas.microsoft.com/office/drawing/2014/main" id="{058DBC9B-1311-493E-B1F8-130B1F356FCF}"/>
                  </a:ext>
                </a:extLst>
              </p:cNvPr>
              <p:cNvSpPr/>
              <p:nvPr/>
            </p:nvSpPr>
            <p:spPr bwMode="auto">
              <a:xfrm>
                <a:off x="1381125" y="3781425"/>
                <a:ext cx="252413" cy="252413"/>
              </a:xfrm>
              <a:custGeom>
                <a:avLst/>
                <a:gdLst>
                  <a:gd name="T0" fmla="*/ 186 w 329"/>
                  <a:gd name="T1" fmla="*/ 67 h 328"/>
                  <a:gd name="T2" fmla="*/ 249 w 329"/>
                  <a:gd name="T3" fmla="*/ 4 h 328"/>
                  <a:gd name="T4" fmla="*/ 257 w 329"/>
                  <a:gd name="T5" fmla="*/ 7 h 328"/>
                  <a:gd name="T6" fmla="*/ 263 w 329"/>
                  <a:gd name="T7" fmla="*/ 66 h 328"/>
                  <a:gd name="T8" fmla="*/ 322 w 329"/>
                  <a:gd name="T9" fmla="*/ 71 h 328"/>
                  <a:gd name="T10" fmla="*/ 325 w 329"/>
                  <a:gd name="T11" fmla="*/ 80 h 328"/>
                  <a:gd name="T12" fmla="*/ 262 w 329"/>
                  <a:gd name="T13" fmla="*/ 142 h 328"/>
                  <a:gd name="T14" fmla="*/ 245 w 329"/>
                  <a:gd name="T15" fmla="*/ 149 h 328"/>
                  <a:gd name="T16" fmla="*/ 207 w 329"/>
                  <a:gd name="T17" fmla="*/ 145 h 328"/>
                  <a:gd name="T18" fmla="*/ 99 w 329"/>
                  <a:gd name="T19" fmla="*/ 253 h 328"/>
                  <a:gd name="T20" fmla="*/ 89 w 329"/>
                  <a:gd name="T21" fmla="*/ 309 h 328"/>
                  <a:gd name="T22" fmla="*/ 19 w 329"/>
                  <a:gd name="T23" fmla="*/ 309 h 328"/>
                  <a:gd name="T24" fmla="*/ 19 w 329"/>
                  <a:gd name="T25" fmla="*/ 239 h 328"/>
                  <a:gd name="T26" fmla="*/ 75 w 329"/>
                  <a:gd name="T27" fmla="*/ 230 h 328"/>
                  <a:gd name="T28" fmla="*/ 184 w 329"/>
                  <a:gd name="T29" fmla="*/ 121 h 328"/>
                  <a:gd name="T30" fmla="*/ 180 w 329"/>
                  <a:gd name="T31" fmla="*/ 84 h 328"/>
                  <a:gd name="T32" fmla="*/ 186 w 329"/>
                  <a:gd name="T33" fmla="*/ 6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328">
                    <a:moveTo>
                      <a:pt x="186" y="67"/>
                    </a:moveTo>
                    <a:cubicBezTo>
                      <a:pt x="249" y="4"/>
                      <a:pt x="249" y="4"/>
                      <a:pt x="249" y="4"/>
                    </a:cubicBezTo>
                    <a:cubicBezTo>
                      <a:pt x="253" y="0"/>
                      <a:pt x="256" y="1"/>
                      <a:pt x="257" y="7"/>
                    </a:cubicBezTo>
                    <a:cubicBezTo>
                      <a:pt x="263" y="66"/>
                      <a:pt x="263" y="66"/>
                      <a:pt x="263" y="66"/>
                    </a:cubicBezTo>
                    <a:cubicBezTo>
                      <a:pt x="322" y="71"/>
                      <a:pt x="322" y="71"/>
                      <a:pt x="322" y="71"/>
                    </a:cubicBezTo>
                    <a:cubicBezTo>
                      <a:pt x="327" y="72"/>
                      <a:pt x="329" y="76"/>
                      <a:pt x="325" y="80"/>
                    </a:cubicBezTo>
                    <a:cubicBezTo>
                      <a:pt x="262" y="142"/>
                      <a:pt x="262" y="142"/>
                      <a:pt x="262" y="142"/>
                    </a:cubicBezTo>
                    <a:cubicBezTo>
                      <a:pt x="258" y="146"/>
                      <a:pt x="250" y="149"/>
                      <a:pt x="245" y="149"/>
                    </a:cubicBezTo>
                    <a:cubicBezTo>
                      <a:pt x="207" y="145"/>
                      <a:pt x="207" y="145"/>
                      <a:pt x="207" y="145"/>
                    </a:cubicBezTo>
                    <a:cubicBezTo>
                      <a:pt x="99" y="253"/>
                      <a:pt x="99" y="253"/>
                      <a:pt x="99" y="253"/>
                    </a:cubicBezTo>
                    <a:cubicBezTo>
                      <a:pt x="107" y="272"/>
                      <a:pt x="104" y="294"/>
                      <a:pt x="89" y="309"/>
                    </a:cubicBezTo>
                    <a:cubicBezTo>
                      <a:pt x="70" y="328"/>
                      <a:pt x="39" y="328"/>
                      <a:pt x="19" y="309"/>
                    </a:cubicBezTo>
                    <a:cubicBezTo>
                      <a:pt x="0" y="290"/>
                      <a:pt x="0" y="259"/>
                      <a:pt x="19" y="239"/>
                    </a:cubicBezTo>
                    <a:cubicBezTo>
                      <a:pt x="34" y="224"/>
                      <a:pt x="57" y="221"/>
                      <a:pt x="75" y="230"/>
                    </a:cubicBezTo>
                    <a:cubicBezTo>
                      <a:pt x="184" y="121"/>
                      <a:pt x="184" y="121"/>
                      <a:pt x="184" y="121"/>
                    </a:cubicBezTo>
                    <a:cubicBezTo>
                      <a:pt x="180" y="84"/>
                      <a:pt x="180" y="84"/>
                      <a:pt x="180" y="84"/>
                    </a:cubicBezTo>
                    <a:cubicBezTo>
                      <a:pt x="179" y="78"/>
                      <a:pt x="182" y="71"/>
                      <a:pt x="186" y="67"/>
                    </a:cubicBezTo>
                    <a:close/>
                  </a:path>
                </a:pathLst>
              </a:custGeom>
              <a:grp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00">
                  <a:defRPr/>
                </a:pPr>
                <a:endParaRPr lang="en-AU" sz="1800" kern="0">
                  <a:solidFill>
                    <a:srgbClr val="000000"/>
                  </a:solidFill>
                  <a:latin typeface="思源宋体 CN" panose="02020400000000000000" pitchFamily="18" charset="-122"/>
                  <a:ea typeface="思源宋体 CN" panose="02020400000000000000" pitchFamily="18" charset="-122"/>
                </a:endParaRPr>
              </a:p>
            </p:txBody>
          </p:sp>
          <p:sp>
            <p:nvSpPr>
              <p:cNvPr id="149" name="Freeform 80">
                <a:extLst>
                  <a:ext uri="{FF2B5EF4-FFF2-40B4-BE49-F238E27FC236}">
                    <a16:creationId xmlns:a16="http://schemas.microsoft.com/office/drawing/2014/main" id="{C9E10208-ECB1-479C-9CCD-9E094ED07E9A}"/>
                  </a:ext>
                </a:extLst>
              </p:cNvPr>
              <p:cNvSpPr/>
              <p:nvPr/>
            </p:nvSpPr>
            <p:spPr bwMode="auto">
              <a:xfrm>
                <a:off x="1292225" y="3860800"/>
                <a:ext cx="261938" cy="261938"/>
              </a:xfrm>
              <a:custGeom>
                <a:avLst/>
                <a:gdLst>
                  <a:gd name="T0" fmla="*/ 170 w 340"/>
                  <a:gd name="T1" fmla="*/ 73 h 340"/>
                  <a:gd name="T2" fmla="*/ 212 w 340"/>
                  <a:gd name="T3" fmla="*/ 83 h 340"/>
                  <a:gd name="T4" fmla="*/ 266 w 340"/>
                  <a:gd name="T5" fmla="*/ 30 h 340"/>
                  <a:gd name="T6" fmla="*/ 170 w 340"/>
                  <a:gd name="T7" fmla="*/ 0 h 340"/>
                  <a:gd name="T8" fmla="*/ 0 w 340"/>
                  <a:gd name="T9" fmla="*/ 170 h 340"/>
                  <a:gd name="T10" fmla="*/ 170 w 340"/>
                  <a:gd name="T11" fmla="*/ 340 h 340"/>
                  <a:gd name="T12" fmla="*/ 340 w 340"/>
                  <a:gd name="T13" fmla="*/ 170 h 340"/>
                  <a:gd name="T14" fmla="*/ 311 w 340"/>
                  <a:gd name="T15" fmla="*/ 76 h 340"/>
                  <a:gd name="T16" fmla="*/ 258 w 340"/>
                  <a:gd name="T17" fmla="*/ 130 h 340"/>
                  <a:gd name="T18" fmla="*/ 267 w 340"/>
                  <a:gd name="T19" fmla="*/ 170 h 340"/>
                  <a:gd name="T20" fmla="*/ 170 w 340"/>
                  <a:gd name="T21" fmla="*/ 267 h 340"/>
                  <a:gd name="T22" fmla="*/ 73 w 340"/>
                  <a:gd name="T23" fmla="*/ 170 h 340"/>
                  <a:gd name="T24" fmla="*/ 170 w 340"/>
                  <a:gd name="T25" fmla="*/ 7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340">
                    <a:moveTo>
                      <a:pt x="170" y="73"/>
                    </a:moveTo>
                    <a:cubicBezTo>
                      <a:pt x="185" y="73"/>
                      <a:pt x="199" y="77"/>
                      <a:pt x="212" y="83"/>
                    </a:cubicBezTo>
                    <a:cubicBezTo>
                      <a:pt x="266" y="30"/>
                      <a:pt x="266" y="30"/>
                      <a:pt x="266" y="30"/>
                    </a:cubicBezTo>
                    <a:cubicBezTo>
                      <a:pt x="238" y="11"/>
                      <a:pt x="205" y="0"/>
                      <a:pt x="170" y="0"/>
                    </a:cubicBezTo>
                    <a:cubicBezTo>
                      <a:pt x="76" y="0"/>
                      <a:pt x="0" y="76"/>
                      <a:pt x="0" y="170"/>
                    </a:cubicBezTo>
                    <a:cubicBezTo>
                      <a:pt x="0" y="264"/>
                      <a:pt x="76" y="340"/>
                      <a:pt x="170" y="340"/>
                    </a:cubicBezTo>
                    <a:cubicBezTo>
                      <a:pt x="264" y="340"/>
                      <a:pt x="340" y="264"/>
                      <a:pt x="340" y="170"/>
                    </a:cubicBezTo>
                    <a:cubicBezTo>
                      <a:pt x="340" y="135"/>
                      <a:pt x="329" y="103"/>
                      <a:pt x="311" y="76"/>
                    </a:cubicBezTo>
                    <a:cubicBezTo>
                      <a:pt x="258" y="130"/>
                      <a:pt x="258" y="130"/>
                      <a:pt x="258" y="130"/>
                    </a:cubicBezTo>
                    <a:cubicBezTo>
                      <a:pt x="264" y="142"/>
                      <a:pt x="267" y="156"/>
                      <a:pt x="267" y="170"/>
                    </a:cubicBezTo>
                    <a:cubicBezTo>
                      <a:pt x="267" y="223"/>
                      <a:pt x="223" y="267"/>
                      <a:pt x="170" y="267"/>
                    </a:cubicBezTo>
                    <a:cubicBezTo>
                      <a:pt x="117" y="267"/>
                      <a:pt x="73" y="223"/>
                      <a:pt x="73" y="170"/>
                    </a:cubicBezTo>
                    <a:cubicBezTo>
                      <a:pt x="73" y="117"/>
                      <a:pt x="117" y="73"/>
                      <a:pt x="170" y="73"/>
                    </a:cubicBezTo>
                    <a:close/>
                  </a:path>
                </a:pathLst>
              </a:custGeom>
              <a:grp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00">
                  <a:defRPr/>
                </a:pPr>
                <a:endParaRPr lang="en-AU" sz="1800" kern="0">
                  <a:solidFill>
                    <a:srgbClr val="000000"/>
                  </a:solidFill>
                  <a:latin typeface="思源宋体 CN" panose="02020400000000000000" pitchFamily="18" charset="-122"/>
                  <a:ea typeface="思源宋体 CN" panose="02020400000000000000" pitchFamily="18" charset="-122"/>
                </a:endParaRPr>
              </a:p>
            </p:txBody>
          </p:sp>
        </p:grpSp>
        <p:sp>
          <p:nvSpPr>
            <p:cNvPr id="145" name="TextBox 7">
              <a:extLst>
                <a:ext uri="{FF2B5EF4-FFF2-40B4-BE49-F238E27FC236}">
                  <a16:creationId xmlns:a16="http://schemas.microsoft.com/office/drawing/2014/main" id="{8215E67F-17EF-430E-8BEF-A65C96E8C689}"/>
                </a:ext>
              </a:extLst>
            </p:cNvPr>
            <p:cNvSpPr txBox="1"/>
            <p:nvPr/>
          </p:nvSpPr>
          <p:spPr>
            <a:xfrm>
              <a:off x="5387387" y="2503494"/>
              <a:ext cx="1378013" cy="42941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dirty="0">
                  <a:solidFill>
                    <a:schemeClr val="bg1"/>
                  </a:solidFill>
                  <a:latin typeface="+mj-ea"/>
                  <a:ea typeface="+mj-ea"/>
                  <a:cs typeface="+mn-ea"/>
                  <a:sym typeface="+mn-lt"/>
                </a:rPr>
                <a:t>关键词标题</a:t>
              </a:r>
              <a:endParaRPr lang="en-US" altLang="zh-CN" dirty="0">
                <a:solidFill>
                  <a:schemeClr val="bg1"/>
                </a:solidFill>
                <a:latin typeface="+mj-ea"/>
                <a:ea typeface="+mj-ea"/>
                <a:cs typeface="+mn-ea"/>
                <a:sym typeface="+mn-lt"/>
              </a:endParaRPr>
            </a:p>
          </p:txBody>
        </p:sp>
        <p:sp>
          <p:nvSpPr>
            <p:cNvPr id="146" name="TextBox 7">
              <a:extLst>
                <a:ext uri="{FF2B5EF4-FFF2-40B4-BE49-F238E27FC236}">
                  <a16:creationId xmlns:a16="http://schemas.microsoft.com/office/drawing/2014/main" id="{B914DBBB-BFD9-4C70-AAC9-26FBCB07E708}"/>
                </a:ext>
              </a:extLst>
            </p:cNvPr>
            <p:cNvSpPr txBox="1"/>
            <p:nvPr/>
          </p:nvSpPr>
          <p:spPr>
            <a:xfrm>
              <a:off x="5387387" y="4587754"/>
              <a:ext cx="1378013" cy="42941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dirty="0">
                  <a:solidFill>
                    <a:schemeClr val="bg1"/>
                  </a:solidFill>
                  <a:latin typeface="+mj-ea"/>
                  <a:ea typeface="+mj-ea"/>
                  <a:cs typeface="+mn-ea"/>
                  <a:sym typeface="+mn-lt"/>
                </a:rPr>
                <a:t>关键词标题</a:t>
              </a:r>
              <a:endParaRPr lang="en-US" altLang="zh-CN" dirty="0">
                <a:solidFill>
                  <a:schemeClr val="bg1"/>
                </a:solidFill>
                <a:latin typeface="+mj-ea"/>
                <a:ea typeface="+mj-ea"/>
                <a:cs typeface="+mn-ea"/>
                <a:sym typeface="+mn-lt"/>
              </a:endParaRPr>
            </a:p>
          </p:txBody>
        </p:sp>
      </p:grpSp>
      <p:grpSp>
        <p:nvGrpSpPr>
          <p:cNvPr id="18" name="组合 17">
            <a:extLst>
              <a:ext uri="{FF2B5EF4-FFF2-40B4-BE49-F238E27FC236}">
                <a16:creationId xmlns:a16="http://schemas.microsoft.com/office/drawing/2014/main" id="{2BE91A24-61AC-4A49-B43B-F6E6A8D51778}"/>
              </a:ext>
            </a:extLst>
          </p:cNvPr>
          <p:cNvGrpSpPr/>
          <p:nvPr/>
        </p:nvGrpSpPr>
        <p:grpSpPr>
          <a:xfrm>
            <a:off x="949753" y="1932054"/>
            <a:ext cx="2897297" cy="3192905"/>
            <a:chOff x="949753" y="1932054"/>
            <a:chExt cx="2897297" cy="3192905"/>
          </a:xfrm>
        </p:grpSpPr>
        <p:grpSp>
          <p:nvGrpSpPr>
            <p:cNvPr id="13" name="组合 12">
              <a:extLst>
                <a:ext uri="{FF2B5EF4-FFF2-40B4-BE49-F238E27FC236}">
                  <a16:creationId xmlns:a16="http://schemas.microsoft.com/office/drawing/2014/main" id="{08B8D2A1-2394-4280-B242-840C23E76B63}"/>
                </a:ext>
              </a:extLst>
            </p:cNvPr>
            <p:cNvGrpSpPr/>
            <p:nvPr/>
          </p:nvGrpSpPr>
          <p:grpSpPr>
            <a:xfrm>
              <a:off x="949753" y="1932054"/>
              <a:ext cx="2163844" cy="466859"/>
              <a:chOff x="949753" y="2100730"/>
              <a:chExt cx="2163844" cy="466859"/>
            </a:xfrm>
          </p:grpSpPr>
          <p:sp>
            <p:nvSpPr>
              <p:cNvPr id="160" name="矩形: 圆角 159">
                <a:extLst>
                  <a:ext uri="{FF2B5EF4-FFF2-40B4-BE49-F238E27FC236}">
                    <a16:creationId xmlns:a16="http://schemas.microsoft.com/office/drawing/2014/main" id="{AA206E1E-186D-4503-916A-A5E72F44E0EA}"/>
                  </a:ext>
                </a:extLst>
              </p:cNvPr>
              <p:cNvSpPr/>
              <p:nvPr/>
            </p:nvSpPr>
            <p:spPr>
              <a:xfrm>
                <a:off x="1156177" y="2153026"/>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1" name="矩形 16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AFB2DB4-90BB-4697-8833-13347AA29C16}"/>
                  </a:ext>
                </a:extLst>
              </p:cNvPr>
              <p:cNvSpPr/>
              <p:nvPr/>
            </p:nvSpPr>
            <p:spPr>
              <a:xfrm>
                <a:off x="949753" y="21007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cxnSp>
          <p:nvCxnSpPr>
            <p:cNvPr id="162" name="直接连接符 161">
              <a:extLst>
                <a:ext uri="{FF2B5EF4-FFF2-40B4-BE49-F238E27FC236}">
                  <a16:creationId xmlns:a16="http://schemas.microsoft.com/office/drawing/2014/main" id="{A173C45D-602D-4993-951C-1B3B50D8B711}"/>
                </a:ext>
              </a:extLst>
            </p:cNvPr>
            <p:cNvCxnSpPr>
              <a:cxnSpLocks/>
            </p:cNvCxnSpPr>
            <p:nvPr/>
          </p:nvCxnSpPr>
          <p:spPr>
            <a:xfrm>
              <a:off x="1182811" y="2677221"/>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163" name="文本框 162">
              <a:extLst>
                <a:ext uri="{FF2B5EF4-FFF2-40B4-BE49-F238E27FC236}">
                  <a16:creationId xmlns:a16="http://schemas.microsoft.com/office/drawing/2014/main" id="{83E52471-C6B5-45F8-817A-9982627071B7}"/>
                </a:ext>
              </a:extLst>
            </p:cNvPr>
            <p:cNvSpPr txBox="1"/>
            <p:nvPr/>
          </p:nvSpPr>
          <p:spPr>
            <a:xfrm>
              <a:off x="1096769" y="2968160"/>
              <a:ext cx="2750281" cy="914609"/>
            </a:xfrm>
            <a:prstGeom prst="rect">
              <a:avLst/>
            </a:prstGeom>
            <a:noFill/>
          </p:spPr>
          <p:txBody>
            <a:bodyPr wrap="square">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sp>
          <p:nvSpPr>
            <p:cNvPr id="164" name="文本框 163">
              <a:extLst>
                <a:ext uri="{FF2B5EF4-FFF2-40B4-BE49-F238E27FC236}">
                  <a16:creationId xmlns:a16="http://schemas.microsoft.com/office/drawing/2014/main" id="{1337E2FB-5EBA-47F9-B0E9-489BE739E0B3}"/>
                </a:ext>
              </a:extLst>
            </p:cNvPr>
            <p:cNvSpPr txBox="1"/>
            <p:nvPr/>
          </p:nvSpPr>
          <p:spPr>
            <a:xfrm>
              <a:off x="1096769" y="4210350"/>
              <a:ext cx="2750281" cy="914609"/>
            </a:xfrm>
            <a:prstGeom prst="rect">
              <a:avLst/>
            </a:prstGeom>
            <a:noFill/>
          </p:spPr>
          <p:txBody>
            <a:bodyPr wrap="square">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grpSp>
        <p:nvGrpSpPr>
          <p:cNvPr id="165" name="组合 164">
            <a:extLst>
              <a:ext uri="{FF2B5EF4-FFF2-40B4-BE49-F238E27FC236}">
                <a16:creationId xmlns:a16="http://schemas.microsoft.com/office/drawing/2014/main" id="{8746F3E8-3E0D-4EF9-8F23-197F5796043C}"/>
              </a:ext>
            </a:extLst>
          </p:cNvPr>
          <p:cNvGrpSpPr/>
          <p:nvPr/>
        </p:nvGrpSpPr>
        <p:grpSpPr>
          <a:xfrm>
            <a:off x="8243723" y="1932054"/>
            <a:ext cx="2897297" cy="3192905"/>
            <a:chOff x="949753" y="1932054"/>
            <a:chExt cx="2897297" cy="3192905"/>
          </a:xfrm>
        </p:grpSpPr>
        <p:grpSp>
          <p:nvGrpSpPr>
            <p:cNvPr id="166" name="组合 165">
              <a:extLst>
                <a:ext uri="{FF2B5EF4-FFF2-40B4-BE49-F238E27FC236}">
                  <a16:creationId xmlns:a16="http://schemas.microsoft.com/office/drawing/2014/main" id="{6FCFB089-0C31-481F-B28A-4AD271CECC5C}"/>
                </a:ext>
              </a:extLst>
            </p:cNvPr>
            <p:cNvGrpSpPr/>
            <p:nvPr/>
          </p:nvGrpSpPr>
          <p:grpSpPr>
            <a:xfrm>
              <a:off x="949753" y="1932054"/>
              <a:ext cx="2163844" cy="466859"/>
              <a:chOff x="949753" y="2100730"/>
              <a:chExt cx="2163844" cy="466859"/>
            </a:xfrm>
          </p:grpSpPr>
          <p:sp>
            <p:nvSpPr>
              <p:cNvPr id="170" name="矩形: 圆角 169">
                <a:extLst>
                  <a:ext uri="{FF2B5EF4-FFF2-40B4-BE49-F238E27FC236}">
                    <a16:creationId xmlns:a16="http://schemas.microsoft.com/office/drawing/2014/main" id="{1FBA1389-C89F-4BD9-956C-592738EA95DA}"/>
                  </a:ext>
                </a:extLst>
              </p:cNvPr>
              <p:cNvSpPr/>
              <p:nvPr/>
            </p:nvSpPr>
            <p:spPr>
              <a:xfrm>
                <a:off x="1156177" y="2153026"/>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1" name="矩形 17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B80EFA1-455B-4338-841F-2367F3FE15A4}"/>
                  </a:ext>
                </a:extLst>
              </p:cNvPr>
              <p:cNvSpPr/>
              <p:nvPr/>
            </p:nvSpPr>
            <p:spPr>
              <a:xfrm>
                <a:off x="949753" y="21007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cxnSp>
          <p:nvCxnSpPr>
            <p:cNvPr id="167" name="直接连接符 166">
              <a:extLst>
                <a:ext uri="{FF2B5EF4-FFF2-40B4-BE49-F238E27FC236}">
                  <a16:creationId xmlns:a16="http://schemas.microsoft.com/office/drawing/2014/main" id="{0EC02AE5-2098-4B76-8086-CB2FD3A41942}"/>
                </a:ext>
              </a:extLst>
            </p:cNvPr>
            <p:cNvCxnSpPr>
              <a:cxnSpLocks/>
            </p:cNvCxnSpPr>
            <p:nvPr/>
          </p:nvCxnSpPr>
          <p:spPr>
            <a:xfrm>
              <a:off x="1182811" y="2677221"/>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168" name="文本框 167">
              <a:extLst>
                <a:ext uri="{FF2B5EF4-FFF2-40B4-BE49-F238E27FC236}">
                  <a16:creationId xmlns:a16="http://schemas.microsoft.com/office/drawing/2014/main" id="{0AB6D48A-1AD7-4497-9647-198765869280}"/>
                </a:ext>
              </a:extLst>
            </p:cNvPr>
            <p:cNvSpPr txBox="1"/>
            <p:nvPr/>
          </p:nvSpPr>
          <p:spPr>
            <a:xfrm>
              <a:off x="1096769" y="2968160"/>
              <a:ext cx="2750281" cy="914609"/>
            </a:xfrm>
            <a:prstGeom prst="rect">
              <a:avLst/>
            </a:prstGeom>
            <a:noFill/>
          </p:spPr>
          <p:txBody>
            <a:bodyPr wrap="square">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sp>
          <p:nvSpPr>
            <p:cNvPr id="169" name="文本框 168">
              <a:extLst>
                <a:ext uri="{FF2B5EF4-FFF2-40B4-BE49-F238E27FC236}">
                  <a16:creationId xmlns:a16="http://schemas.microsoft.com/office/drawing/2014/main" id="{19A5D780-4686-4A03-9974-C6716F9A9111}"/>
                </a:ext>
              </a:extLst>
            </p:cNvPr>
            <p:cNvSpPr txBox="1"/>
            <p:nvPr/>
          </p:nvSpPr>
          <p:spPr>
            <a:xfrm>
              <a:off x="1096769" y="4210350"/>
              <a:ext cx="2750281" cy="914609"/>
            </a:xfrm>
            <a:prstGeom prst="rect">
              <a:avLst/>
            </a:prstGeom>
            <a:noFill/>
          </p:spPr>
          <p:txBody>
            <a:bodyPr wrap="square">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a:t>
              </a:r>
            </a:p>
          </p:txBody>
        </p:sp>
      </p:grpSp>
    </p:spTree>
    <p:custDataLst>
      <p:tags r:id="rId1"/>
    </p:custDataLst>
    <p:extLst>
      <p:ext uri="{BB962C8B-B14F-4D97-AF65-F5344CB8AC3E}">
        <p14:creationId xmlns:p14="http://schemas.microsoft.com/office/powerpoint/2010/main" val="22887734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14EF9725-EF72-4FA0-B468-020453BC0C8E}"/>
              </a:ext>
            </a:extLst>
          </p:cNvPr>
          <p:cNvGrpSpPr/>
          <p:nvPr/>
        </p:nvGrpSpPr>
        <p:grpSpPr>
          <a:xfrm>
            <a:off x="1066800" y="2718226"/>
            <a:ext cx="3638550" cy="1516916"/>
            <a:chOff x="0" y="3337351"/>
            <a:chExt cx="3638550" cy="1516916"/>
          </a:xfrm>
        </p:grpSpPr>
        <p:sp>
          <p:nvSpPr>
            <p:cNvPr id="8" name="文本框 7">
              <a:extLst>
                <a:ext uri="{FF2B5EF4-FFF2-40B4-BE49-F238E27FC236}">
                  <a16:creationId xmlns:a16="http://schemas.microsoft.com/office/drawing/2014/main" id="{B1FBEA4B-58DF-4E5F-ABD9-074596B27B50}"/>
                </a:ext>
              </a:extLst>
            </p:cNvPr>
            <p:cNvSpPr txBox="1"/>
            <p:nvPr/>
          </p:nvSpPr>
          <p:spPr>
            <a:xfrm>
              <a:off x="890586" y="4546490"/>
              <a:ext cx="1947863" cy="307777"/>
            </a:xfrm>
            <a:prstGeom prst="rect">
              <a:avLst/>
            </a:prstGeom>
            <a:noFill/>
          </p:spPr>
          <p:txBody>
            <a:bodyPr wrap="square" rtlCol="0">
              <a:spAutoFit/>
            </a:bodyPr>
            <a:lstStyle/>
            <a:p>
              <a:pPr algn="dist"/>
              <a:r>
                <a:rPr lang="en-US" altLang="zh-CN" sz="1400" dirty="0">
                  <a:solidFill>
                    <a:schemeClr val="bg1"/>
                  </a:solidFill>
                </a:rPr>
                <a:t>CONTENTS</a:t>
              </a:r>
              <a:endParaRPr lang="zh-CN" altLang="en-US" sz="1400" dirty="0">
                <a:solidFill>
                  <a:schemeClr val="bg1"/>
                </a:solidFill>
              </a:endParaRPr>
            </a:p>
          </p:txBody>
        </p:sp>
        <p:sp>
          <p:nvSpPr>
            <p:cNvPr id="5" name="文本框 4">
              <a:extLst>
                <a:ext uri="{FF2B5EF4-FFF2-40B4-BE49-F238E27FC236}">
                  <a16:creationId xmlns:a16="http://schemas.microsoft.com/office/drawing/2014/main" id="{715F3FA0-6542-458B-8A56-6931D7C7B97D}"/>
                </a:ext>
              </a:extLst>
            </p:cNvPr>
            <p:cNvSpPr txBox="1"/>
            <p:nvPr/>
          </p:nvSpPr>
          <p:spPr>
            <a:xfrm>
              <a:off x="0" y="3337351"/>
              <a:ext cx="3638550" cy="1323439"/>
            </a:xfrm>
            <a:prstGeom prst="rect">
              <a:avLst/>
            </a:prstGeom>
            <a:noFill/>
          </p:spPr>
          <p:txBody>
            <a:bodyPr wrap="square" rtlCol="0">
              <a:spAutoFit/>
            </a:bodyPr>
            <a:lstStyle/>
            <a:p>
              <a:pPr algn="ctr"/>
              <a:r>
                <a:rPr lang="zh-CN" altLang="en-US" sz="8000" dirty="0">
                  <a:solidFill>
                    <a:schemeClr val="bg1"/>
                  </a:solidFill>
                  <a:latin typeface="+mj-ea"/>
                  <a:ea typeface="+mj-ea"/>
                </a:rPr>
                <a:t>目录</a:t>
              </a:r>
            </a:p>
          </p:txBody>
        </p:sp>
      </p:grpSp>
      <p:grpSp>
        <p:nvGrpSpPr>
          <p:cNvPr id="16" name="组合 15">
            <a:extLst>
              <a:ext uri="{FF2B5EF4-FFF2-40B4-BE49-F238E27FC236}">
                <a16:creationId xmlns:a16="http://schemas.microsoft.com/office/drawing/2014/main" id="{E01FE587-4C31-441C-9CDF-0562D26496F0}"/>
              </a:ext>
            </a:extLst>
          </p:cNvPr>
          <p:cNvGrpSpPr/>
          <p:nvPr/>
        </p:nvGrpSpPr>
        <p:grpSpPr>
          <a:xfrm>
            <a:off x="4667023" y="2315150"/>
            <a:ext cx="2524351" cy="810508"/>
            <a:chOff x="4647973" y="2305625"/>
            <a:chExt cx="2524351" cy="810508"/>
          </a:xfrm>
        </p:grpSpPr>
        <p:grpSp>
          <p:nvGrpSpPr>
            <p:cNvPr id="13" name="组合 12">
              <a:extLst>
                <a:ext uri="{FF2B5EF4-FFF2-40B4-BE49-F238E27FC236}">
                  <a16:creationId xmlns:a16="http://schemas.microsoft.com/office/drawing/2014/main" id="{6B222F9D-79DA-4172-89D7-2F1547998C2A}"/>
                </a:ext>
              </a:extLst>
            </p:cNvPr>
            <p:cNvGrpSpPr/>
            <p:nvPr/>
          </p:nvGrpSpPr>
          <p:grpSpPr>
            <a:xfrm>
              <a:off x="4647973" y="2375366"/>
              <a:ext cx="704769" cy="704769"/>
              <a:chOff x="4648201" y="2411364"/>
              <a:chExt cx="632774" cy="632774"/>
            </a:xfrm>
          </p:grpSpPr>
          <p:sp>
            <p:nvSpPr>
              <p:cNvPr id="11" name="椭圆 10">
                <a:extLst>
                  <a:ext uri="{FF2B5EF4-FFF2-40B4-BE49-F238E27FC236}">
                    <a16:creationId xmlns:a16="http://schemas.microsoft.com/office/drawing/2014/main" id="{265ADD75-D4C2-45AC-B5FC-66B244839990}"/>
                  </a:ext>
                </a:extLst>
              </p:cNvPr>
              <p:cNvSpPr/>
              <p:nvPr/>
            </p:nvSpPr>
            <p:spPr>
              <a:xfrm>
                <a:off x="4648201" y="2411364"/>
                <a:ext cx="632774" cy="632774"/>
              </a:xfrm>
              <a:prstGeom prst="ellipse">
                <a:avLst/>
              </a:prstGeom>
              <a:gradFill>
                <a:gsLst>
                  <a:gs pos="0">
                    <a:schemeClr val="accent2"/>
                  </a:gs>
                  <a:gs pos="99000">
                    <a:schemeClr val="accent2">
                      <a:alpha val="37000"/>
                    </a:schemeClr>
                  </a:gs>
                </a:gsLst>
                <a:lin ang="3000000" scaled="0"/>
              </a:gradFill>
              <a:ln>
                <a:noFill/>
              </a:ln>
              <a:effectLst>
                <a:outerShdw blurRad="63500" sx="102000" sy="102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a:extLst>
                  <a:ext uri="{FF2B5EF4-FFF2-40B4-BE49-F238E27FC236}">
                    <a16:creationId xmlns:a16="http://schemas.microsoft.com/office/drawing/2014/main" id="{9C70CFC0-617F-4E99-98F9-BBE424E44939}"/>
                  </a:ext>
                </a:extLst>
              </p:cNvPr>
              <p:cNvSpPr txBox="1"/>
              <p:nvPr/>
            </p:nvSpPr>
            <p:spPr>
              <a:xfrm>
                <a:off x="4737074" y="2563850"/>
                <a:ext cx="489236" cy="400110"/>
              </a:xfrm>
              <a:prstGeom prst="rect">
                <a:avLst/>
              </a:prstGeom>
              <a:noFill/>
            </p:spPr>
            <p:txBody>
              <a:bodyPr wrap="none" rtlCol="0">
                <a:spAutoFit/>
              </a:bodyPr>
              <a:lstStyle/>
              <a:p>
                <a:r>
                  <a:rPr lang="en-US" altLang="zh-CN" sz="2000" dirty="0">
                    <a:solidFill>
                      <a:schemeClr val="bg1"/>
                    </a:solidFill>
                    <a:latin typeface="+mj-ea"/>
                    <a:ea typeface="+mj-ea"/>
                  </a:rPr>
                  <a:t>01</a:t>
                </a:r>
                <a:endParaRPr lang="zh-CN" altLang="en-US" sz="2000" dirty="0">
                  <a:solidFill>
                    <a:schemeClr val="bg1"/>
                  </a:solidFill>
                  <a:latin typeface="+mj-ea"/>
                  <a:ea typeface="+mj-ea"/>
                </a:endParaRPr>
              </a:p>
            </p:txBody>
          </p:sp>
        </p:grpSp>
        <p:sp>
          <p:nvSpPr>
            <p:cNvPr id="14" name="文本框 13">
              <a:extLst>
                <a:ext uri="{FF2B5EF4-FFF2-40B4-BE49-F238E27FC236}">
                  <a16:creationId xmlns:a16="http://schemas.microsoft.com/office/drawing/2014/main" id="{AE7FC6EC-CE3C-43C7-AF34-B98A036D2364}"/>
                </a:ext>
              </a:extLst>
            </p:cNvPr>
            <p:cNvSpPr txBox="1"/>
            <p:nvPr/>
          </p:nvSpPr>
          <p:spPr>
            <a:xfrm>
              <a:off x="5352742" y="2305625"/>
              <a:ext cx="1810056" cy="523220"/>
            </a:xfrm>
            <a:prstGeom prst="rect">
              <a:avLst/>
            </a:prstGeom>
            <a:noFill/>
          </p:spPr>
          <p:txBody>
            <a:bodyPr wrap="square" rtlCol="0">
              <a:spAutoFit/>
            </a:bodyPr>
            <a:lstStyle/>
            <a:p>
              <a:pPr algn="dist"/>
              <a:r>
                <a:rPr lang="zh-CN" altLang="en-US" sz="2800" dirty="0">
                  <a:solidFill>
                    <a:schemeClr val="accent2"/>
                  </a:solidFill>
                  <a:latin typeface="+mj-ea"/>
                  <a:ea typeface="+mj-ea"/>
                </a:rPr>
                <a:t>工作业绩</a:t>
              </a:r>
            </a:p>
          </p:txBody>
        </p:sp>
        <p:sp>
          <p:nvSpPr>
            <p:cNvPr id="15" name="文本框 14">
              <a:extLst>
                <a:ext uri="{FF2B5EF4-FFF2-40B4-BE49-F238E27FC236}">
                  <a16:creationId xmlns:a16="http://schemas.microsoft.com/office/drawing/2014/main" id="{2BC53A76-C9E7-4664-A354-2304822DD6D2}"/>
                </a:ext>
              </a:extLst>
            </p:cNvPr>
            <p:cNvSpPr txBox="1"/>
            <p:nvPr/>
          </p:nvSpPr>
          <p:spPr>
            <a:xfrm>
              <a:off x="5362268" y="2777579"/>
              <a:ext cx="1810056" cy="338554"/>
            </a:xfrm>
            <a:prstGeom prst="rect">
              <a:avLst/>
            </a:prstGeom>
            <a:noFill/>
          </p:spPr>
          <p:txBody>
            <a:bodyPr wrap="square" rtlCol="0">
              <a:spAutoFit/>
            </a:bodyPr>
            <a:lstStyle/>
            <a:p>
              <a:pPr algn="dist"/>
              <a:r>
                <a:rPr lang="en-US" altLang="zh-CN" sz="1600" kern="100" dirty="0">
                  <a:solidFill>
                    <a:schemeClr val="bg1"/>
                  </a:solidFill>
                  <a:ea typeface="+mj-ea"/>
                  <a:cs typeface="Times New Roman" panose="02020603050405020304" pitchFamily="18" charset="0"/>
                </a:rPr>
                <a:t>Achievement</a:t>
              </a:r>
            </a:p>
          </p:txBody>
        </p:sp>
      </p:grpSp>
      <p:grpSp>
        <p:nvGrpSpPr>
          <p:cNvPr id="17" name="组合 16">
            <a:extLst>
              <a:ext uri="{FF2B5EF4-FFF2-40B4-BE49-F238E27FC236}">
                <a16:creationId xmlns:a16="http://schemas.microsoft.com/office/drawing/2014/main" id="{A938440F-3233-45E6-A7D8-2943A578AF4A}"/>
              </a:ext>
            </a:extLst>
          </p:cNvPr>
          <p:cNvGrpSpPr/>
          <p:nvPr/>
        </p:nvGrpSpPr>
        <p:grpSpPr>
          <a:xfrm>
            <a:off x="7705498" y="2315150"/>
            <a:ext cx="2524351" cy="810508"/>
            <a:chOff x="4647973" y="2305625"/>
            <a:chExt cx="2524351" cy="810508"/>
          </a:xfrm>
        </p:grpSpPr>
        <p:grpSp>
          <p:nvGrpSpPr>
            <p:cNvPr id="18" name="组合 17">
              <a:extLst>
                <a:ext uri="{FF2B5EF4-FFF2-40B4-BE49-F238E27FC236}">
                  <a16:creationId xmlns:a16="http://schemas.microsoft.com/office/drawing/2014/main" id="{71054B8C-CF7E-43C7-B090-0D18979A72CC}"/>
                </a:ext>
              </a:extLst>
            </p:cNvPr>
            <p:cNvGrpSpPr/>
            <p:nvPr/>
          </p:nvGrpSpPr>
          <p:grpSpPr>
            <a:xfrm>
              <a:off x="4647973" y="2375366"/>
              <a:ext cx="704769" cy="704769"/>
              <a:chOff x="4648201" y="2411364"/>
              <a:chExt cx="632774" cy="632774"/>
            </a:xfrm>
          </p:grpSpPr>
          <p:sp>
            <p:nvSpPr>
              <p:cNvPr id="21" name="椭圆 20">
                <a:extLst>
                  <a:ext uri="{FF2B5EF4-FFF2-40B4-BE49-F238E27FC236}">
                    <a16:creationId xmlns:a16="http://schemas.microsoft.com/office/drawing/2014/main" id="{88420795-8E94-410C-B4A5-74F3D88AAE88}"/>
                  </a:ext>
                </a:extLst>
              </p:cNvPr>
              <p:cNvSpPr/>
              <p:nvPr/>
            </p:nvSpPr>
            <p:spPr>
              <a:xfrm>
                <a:off x="4648201" y="2411364"/>
                <a:ext cx="632774" cy="632774"/>
              </a:xfrm>
              <a:prstGeom prst="ellipse">
                <a:avLst/>
              </a:prstGeom>
              <a:gradFill>
                <a:gsLst>
                  <a:gs pos="0">
                    <a:schemeClr val="accent2"/>
                  </a:gs>
                  <a:gs pos="99000">
                    <a:schemeClr val="accent2">
                      <a:alpha val="37000"/>
                    </a:schemeClr>
                  </a:gs>
                </a:gsLst>
                <a:lin ang="3000000" scaled="0"/>
              </a:gradFill>
              <a:ln>
                <a:noFill/>
              </a:ln>
              <a:effectLst>
                <a:outerShdw blurRad="63500" sx="102000" sy="102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id="{DDC192C5-8873-4B30-BA50-505D8270F440}"/>
                  </a:ext>
                </a:extLst>
              </p:cNvPr>
              <p:cNvSpPr txBox="1"/>
              <p:nvPr/>
            </p:nvSpPr>
            <p:spPr>
              <a:xfrm>
                <a:off x="4737074" y="2563850"/>
                <a:ext cx="476680" cy="359237"/>
              </a:xfrm>
              <a:prstGeom prst="rect">
                <a:avLst/>
              </a:prstGeom>
              <a:noFill/>
            </p:spPr>
            <p:txBody>
              <a:bodyPr wrap="none" rtlCol="0">
                <a:spAutoFit/>
              </a:bodyPr>
              <a:lstStyle/>
              <a:p>
                <a:r>
                  <a:rPr lang="en-US" altLang="zh-CN" sz="2000" dirty="0">
                    <a:solidFill>
                      <a:schemeClr val="bg1"/>
                    </a:solidFill>
                    <a:latin typeface="+mj-ea"/>
                    <a:ea typeface="+mj-ea"/>
                  </a:rPr>
                  <a:t>02</a:t>
                </a:r>
                <a:endParaRPr lang="zh-CN" altLang="en-US" sz="2000" dirty="0">
                  <a:solidFill>
                    <a:schemeClr val="bg1"/>
                  </a:solidFill>
                  <a:latin typeface="+mj-ea"/>
                  <a:ea typeface="+mj-ea"/>
                </a:endParaRPr>
              </a:p>
            </p:txBody>
          </p:sp>
        </p:grpSp>
        <p:sp>
          <p:nvSpPr>
            <p:cNvPr id="19" name="文本框 18">
              <a:extLst>
                <a:ext uri="{FF2B5EF4-FFF2-40B4-BE49-F238E27FC236}">
                  <a16:creationId xmlns:a16="http://schemas.microsoft.com/office/drawing/2014/main" id="{FDECA45B-0CC7-4E0E-BDF3-56C84F951CD8}"/>
                </a:ext>
              </a:extLst>
            </p:cNvPr>
            <p:cNvSpPr txBox="1"/>
            <p:nvPr/>
          </p:nvSpPr>
          <p:spPr>
            <a:xfrm>
              <a:off x="5352742" y="2305625"/>
              <a:ext cx="1810056" cy="523220"/>
            </a:xfrm>
            <a:prstGeom prst="rect">
              <a:avLst/>
            </a:prstGeom>
            <a:noFill/>
          </p:spPr>
          <p:txBody>
            <a:bodyPr wrap="square" rtlCol="0">
              <a:spAutoFit/>
            </a:bodyPr>
            <a:lstStyle/>
            <a:p>
              <a:pPr algn="dist"/>
              <a:r>
                <a:rPr lang="zh-CN" altLang="en-US" sz="2800" dirty="0">
                  <a:solidFill>
                    <a:schemeClr val="accent2"/>
                  </a:solidFill>
                  <a:latin typeface="+mj-ea"/>
                  <a:ea typeface="+mj-ea"/>
                </a:rPr>
                <a:t>亮点经验</a:t>
              </a:r>
            </a:p>
          </p:txBody>
        </p:sp>
        <p:sp>
          <p:nvSpPr>
            <p:cNvPr id="20" name="文本框 19">
              <a:extLst>
                <a:ext uri="{FF2B5EF4-FFF2-40B4-BE49-F238E27FC236}">
                  <a16:creationId xmlns:a16="http://schemas.microsoft.com/office/drawing/2014/main" id="{101F0A48-2725-439F-915E-F8AF274EF6F3}"/>
                </a:ext>
              </a:extLst>
            </p:cNvPr>
            <p:cNvSpPr txBox="1"/>
            <p:nvPr/>
          </p:nvSpPr>
          <p:spPr>
            <a:xfrm>
              <a:off x="5362268" y="2777579"/>
              <a:ext cx="1810056" cy="338554"/>
            </a:xfrm>
            <a:prstGeom prst="rect">
              <a:avLst/>
            </a:prstGeom>
            <a:noFill/>
          </p:spPr>
          <p:txBody>
            <a:bodyPr wrap="square" rtlCol="0">
              <a:spAutoFit/>
            </a:bodyPr>
            <a:lstStyle/>
            <a:p>
              <a:pPr algn="dist"/>
              <a:r>
                <a:rPr lang="en-US" altLang="zh-CN" sz="1600" kern="100" dirty="0">
                  <a:solidFill>
                    <a:schemeClr val="bg1"/>
                  </a:solidFill>
                  <a:ea typeface="+mj-ea"/>
                  <a:cs typeface="Times New Roman" panose="02020603050405020304" pitchFamily="18" charset="0"/>
                </a:rPr>
                <a:t>Experience</a:t>
              </a:r>
            </a:p>
          </p:txBody>
        </p:sp>
      </p:grpSp>
      <p:grpSp>
        <p:nvGrpSpPr>
          <p:cNvPr id="23" name="组合 22">
            <a:extLst>
              <a:ext uri="{FF2B5EF4-FFF2-40B4-BE49-F238E27FC236}">
                <a16:creationId xmlns:a16="http://schemas.microsoft.com/office/drawing/2014/main" id="{F7963640-D45D-450D-BF18-C0659C09372D}"/>
              </a:ext>
            </a:extLst>
          </p:cNvPr>
          <p:cNvGrpSpPr/>
          <p:nvPr/>
        </p:nvGrpSpPr>
        <p:grpSpPr>
          <a:xfrm>
            <a:off x="4667023" y="3762950"/>
            <a:ext cx="2524351" cy="810508"/>
            <a:chOff x="4647973" y="2305625"/>
            <a:chExt cx="2524351" cy="810508"/>
          </a:xfrm>
        </p:grpSpPr>
        <p:grpSp>
          <p:nvGrpSpPr>
            <p:cNvPr id="24" name="组合 23">
              <a:extLst>
                <a:ext uri="{FF2B5EF4-FFF2-40B4-BE49-F238E27FC236}">
                  <a16:creationId xmlns:a16="http://schemas.microsoft.com/office/drawing/2014/main" id="{8A388D43-A56F-43BB-800A-7C473B59F162}"/>
                </a:ext>
              </a:extLst>
            </p:cNvPr>
            <p:cNvGrpSpPr/>
            <p:nvPr/>
          </p:nvGrpSpPr>
          <p:grpSpPr>
            <a:xfrm>
              <a:off x="4647973" y="2375366"/>
              <a:ext cx="704769" cy="704769"/>
              <a:chOff x="4648201" y="2411364"/>
              <a:chExt cx="632774" cy="632774"/>
            </a:xfrm>
          </p:grpSpPr>
          <p:sp>
            <p:nvSpPr>
              <p:cNvPr id="27" name="椭圆 26">
                <a:extLst>
                  <a:ext uri="{FF2B5EF4-FFF2-40B4-BE49-F238E27FC236}">
                    <a16:creationId xmlns:a16="http://schemas.microsoft.com/office/drawing/2014/main" id="{A6392E82-FC71-459E-A78B-B6BF0BAB68F4}"/>
                  </a:ext>
                </a:extLst>
              </p:cNvPr>
              <p:cNvSpPr/>
              <p:nvPr/>
            </p:nvSpPr>
            <p:spPr>
              <a:xfrm>
                <a:off x="4648201" y="2411364"/>
                <a:ext cx="632774" cy="632774"/>
              </a:xfrm>
              <a:prstGeom prst="ellipse">
                <a:avLst/>
              </a:prstGeom>
              <a:gradFill>
                <a:gsLst>
                  <a:gs pos="0">
                    <a:schemeClr val="accent2"/>
                  </a:gs>
                  <a:gs pos="99000">
                    <a:schemeClr val="accent2">
                      <a:alpha val="37000"/>
                    </a:schemeClr>
                  </a:gs>
                </a:gsLst>
                <a:lin ang="3000000" scaled="0"/>
              </a:gradFill>
              <a:ln>
                <a:noFill/>
              </a:ln>
              <a:effectLst>
                <a:outerShdw blurRad="63500" sx="102000" sy="102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a:extLst>
                  <a:ext uri="{FF2B5EF4-FFF2-40B4-BE49-F238E27FC236}">
                    <a16:creationId xmlns:a16="http://schemas.microsoft.com/office/drawing/2014/main" id="{602C6321-54AC-42FB-84F4-C8A823A1DF62}"/>
                  </a:ext>
                </a:extLst>
              </p:cNvPr>
              <p:cNvSpPr txBox="1"/>
              <p:nvPr/>
            </p:nvSpPr>
            <p:spPr>
              <a:xfrm>
                <a:off x="4737074" y="2563850"/>
                <a:ext cx="476680" cy="359237"/>
              </a:xfrm>
              <a:prstGeom prst="rect">
                <a:avLst/>
              </a:prstGeom>
              <a:noFill/>
            </p:spPr>
            <p:txBody>
              <a:bodyPr wrap="none" rtlCol="0">
                <a:spAutoFit/>
              </a:bodyPr>
              <a:lstStyle/>
              <a:p>
                <a:r>
                  <a:rPr lang="en-US" altLang="zh-CN" sz="2000" dirty="0">
                    <a:solidFill>
                      <a:schemeClr val="bg1"/>
                    </a:solidFill>
                    <a:latin typeface="+mj-ea"/>
                    <a:ea typeface="+mj-ea"/>
                  </a:rPr>
                  <a:t>03</a:t>
                </a:r>
                <a:endParaRPr lang="zh-CN" altLang="en-US" sz="2000" dirty="0">
                  <a:solidFill>
                    <a:schemeClr val="bg1"/>
                  </a:solidFill>
                  <a:latin typeface="+mj-ea"/>
                  <a:ea typeface="+mj-ea"/>
                </a:endParaRPr>
              </a:p>
            </p:txBody>
          </p:sp>
        </p:grpSp>
        <p:sp>
          <p:nvSpPr>
            <p:cNvPr id="25" name="文本框 24">
              <a:extLst>
                <a:ext uri="{FF2B5EF4-FFF2-40B4-BE49-F238E27FC236}">
                  <a16:creationId xmlns:a16="http://schemas.microsoft.com/office/drawing/2014/main" id="{EAED10A0-D93C-4431-B267-4B4A4D7E3BA2}"/>
                </a:ext>
              </a:extLst>
            </p:cNvPr>
            <p:cNvSpPr txBox="1"/>
            <p:nvPr/>
          </p:nvSpPr>
          <p:spPr>
            <a:xfrm>
              <a:off x="5352742" y="2305625"/>
              <a:ext cx="1810056" cy="523220"/>
            </a:xfrm>
            <a:prstGeom prst="rect">
              <a:avLst/>
            </a:prstGeom>
            <a:noFill/>
          </p:spPr>
          <p:txBody>
            <a:bodyPr wrap="square" rtlCol="0">
              <a:spAutoFit/>
            </a:bodyPr>
            <a:lstStyle/>
            <a:p>
              <a:pPr algn="dist"/>
              <a:r>
                <a:rPr lang="zh-CN" altLang="en-US" sz="2800" dirty="0">
                  <a:solidFill>
                    <a:schemeClr val="accent2"/>
                  </a:solidFill>
                  <a:latin typeface="+mj-ea"/>
                  <a:ea typeface="+mj-ea"/>
                </a:rPr>
                <a:t>问题分析</a:t>
              </a:r>
            </a:p>
          </p:txBody>
        </p:sp>
        <p:sp>
          <p:nvSpPr>
            <p:cNvPr id="26" name="文本框 25">
              <a:extLst>
                <a:ext uri="{FF2B5EF4-FFF2-40B4-BE49-F238E27FC236}">
                  <a16:creationId xmlns:a16="http://schemas.microsoft.com/office/drawing/2014/main" id="{7519790C-425F-4D14-A28C-2509EE1D06A9}"/>
                </a:ext>
              </a:extLst>
            </p:cNvPr>
            <p:cNvSpPr txBox="1"/>
            <p:nvPr/>
          </p:nvSpPr>
          <p:spPr>
            <a:xfrm>
              <a:off x="5362268" y="2777579"/>
              <a:ext cx="1810056" cy="338554"/>
            </a:xfrm>
            <a:prstGeom prst="rect">
              <a:avLst/>
            </a:prstGeom>
            <a:noFill/>
          </p:spPr>
          <p:txBody>
            <a:bodyPr wrap="square" rtlCol="0">
              <a:spAutoFit/>
            </a:bodyPr>
            <a:lstStyle/>
            <a:p>
              <a:pPr algn="dist"/>
              <a:r>
                <a:rPr lang="en-US" altLang="zh-CN" sz="1600" kern="100" dirty="0">
                  <a:solidFill>
                    <a:schemeClr val="bg1"/>
                  </a:solidFill>
                  <a:ea typeface="+mj-ea"/>
                  <a:cs typeface="Times New Roman" panose="02020603050405020304" pitchFamily="18" charset="0"/>
                </a:rPr>
                <a:t>Analysis</a:t>
              </a:r>
            </a:p>
          </p:txBody>
        </p:sp>
      </p:grpSp>
      <p:grpSp>
        <p:nvGrpSpPr>
          <p:cNvPr id="29" name="组合 28">
            <a:extLst>
              <a:ext uri="{FF2B5EF4-FFF2-40B4-BE49-F238E27FC236}">
                <a16:creationId xmlns:a16="http://schemas.microsoft.com/office/drawing/2014/main" id="{FC7E8F4B-C0FA-47BB-AC35-871FEFAEE4EA}"/>
              </a:ext>
            </a:extLst>
          </p:cNvPr>
          <p:cNvGrpSpPr/>
          <p:nvPr/>
        </p:nvGrpSpPr>
        <p:grpSpPr>
          <a:xfrm>
            <a:off x="7705498" y="3762950"/>
            <a:ext cx="2524351" cy="810508"/>
            <a:chOff x="4647973" y="2305625"/>
            <a:chExt cx="2524351" cy="810508"/>
          </a:xfrm>
        </p:grpSpPr>
        <p:grpSp>
          <p:nvGrpSpPr>
            <p:cNvPr id="30" name="组合 29">
              <a:extLst>
                <a:ext uri="{FF2B5EF4-FFF2-40B4-BE49-F238E27FC236}">
                  <a16:creationId xmlns:a16="http://schemas.microsoft.com/office/drawing/2014/main" id="{B8DD8F79-4008-4356-A358-4481735229DD}"/>
                </a:ext>
              </a:extLst>
            </p:cNvPr>
            <p:cNvGrpSpPr/>
            <p:nvPr/>
          </p:nvGrpSpPr>
          <p:grpSpPr>
            <a:xfrm>
              <a:off x="4647973" y="2375366"/>
              <a:ext cx="704769" cy="704769"/>
              <a:chOff x="4648201" y="2411364"/>
              <a:chExt cx="632774" cy="632774"/>
            </a:xfrm>
          </p:grpSpPr>
          <p:sp>
            <p:nvSpPr>
              <p:cNvPr id="33" name="椭圆 32">
                <a:extLst>
                  <a:ext uri="{FF2B5EF4-FFF2-40B4-BE49-F238E27FC236}">
                    <a16:creationId xmlns:a16="http://schemas.microsoft.com/office/drawing/2014/main" id="{1588F5C6-83F0-4CFF-8722-1C0A6A91269E}"/>
                  </a:ext>
                </a:extLst>
              </p:cNvPr>
              <p:cNvSpPr/>
              <p:nvPr/>
            </p:nvSpPr>
            <p:spPr>
              <a:xfrm>
                <a:off x="4648201" y="2411364"/>
                <a:ext cx="632774" cy="632774"/>
              </a:xfrm>
              <a:prstGeom prst="ellipse">
                <a:avLst/>
              </a:prstGeom>
              <a:gradFill>
                <a:gsLst>
                  <a:gs pos="0">
                    <a:schemeClr val="accent2"/>
                  </a:gs>
                  <a:gs pos="99000">
                    <a:schemeClr val="accent2">
                      <a:alpha val="37000"/>
                    </a:schemeClr>
                  </a:gs>
                </a:gsLst>
                <a:lin ang="3000000" scaled="0"/>
              </a:gradFill>
              <a:ln>
                <a:noFill/>
              </a:ln>
              <a:effectLst>
                <a:outerShdw blurRad="63500" sx="102000" sy="102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文本框 33">
                <a:extLst>
                  <a:ext uri="{FF2B5EF4-FFF2-40B4-BE49-F238E27FC236}">
                    <a16:creationId xmlns:a16="http://schemas.microsoft.com/office/drawing/2014/main" id="{0609362D-865D-4F4D-B051-E31650760006}"/>
                  </a:ext>
                </a:extLst>
              </p:cNvPr>
              <p:cNvSpPr txBox="1"/>
              <p:nvPr/>
            </p:nvSpPr>
            <p:spPr>
              <a:xfrm>
                <a:off x="4737074" y="2563850"/>
                <a:ext cx="476680" cy="359237"/>
              </a:xfrm>
              <a:prstGeom prst="rect">
                <a:avLst/>
              </a:prstGeom>
              <a:noFill/>
            </p:spPr>
            <p:txBody>
              <a:bodyPr wrap="none" rtlCol="0">
                <a:spAutoFit/>
              </a:bodyPr>
              <a:lstStyle/>
              <a:p>
                <a:r>
                  <a:rPr lang="en-US" altLang="zh-CN" sz="2000" dirty="0">
                    <a:solidFill>
                      <a:schemeClr val="bg1"/>
                    </a:solidFill>
                    <a:latin typeface="+mj-ea"/>
                    <a:ea typeface="+mj-ea"/>
                  </a:rPr>
                  <a:t>04</a:t>
                </a:r>
                <a:endParaRPr lang="zh-CN" altLang="en-US" sz="2000" dirty="0">
                  <a:solidFill>
                    <a:schemeClr val="bg1"/>
                  </a:solidFill>
                  <a:latin typeface="+mj-ea"/>
                  <a:ea typeface="+mj-ea"/>
                </a:endParaRPr>
              </a:p>
            </p:txBody>
          </p:sp>
        </p:grpSp>
        <p:sp>
          <p:nvSpPr>
            <p:cNvPr id="31" name="文本框 30">
              <a:extLst>
                <a:ext uri="{FF2B5EF4-FFF2-40B4-BE49-F238E27FC236}">
                  <a16:creationId xmlns:a16="http://schemas.microsoft.com/office/drawing/2014/main" id="{EA142414-D606-400A-83A1-6AE82EE2A62B}"/>
                </a:ext>
              </a:extLst>
            </p:cNvPr>
            <p:cNvSpPr txBox="1"/>
            <p:nvPr/>
          </p:nvSpPr>
          <p:spPr>
            <a:xfrm>
              <a:off x="5352742" y="2305625"/>
              <a:ext cx="1810056" cy="523220"/>
            </a:xfrm>
            <a:prstGeom prst="rect">
              <a:avLst/>
            </a:prstGeom>
            <a:noFill/>
          </p:spPr>
          <p:txBody>
            <a:bodyPr wrap="square" rtlCol="0">
              <a:spAutoFit/>
            </a:bodyPr>
            <a:lstStyle/>
            <a:p>
              <a:pPr algn="dist"/>
              <a:r>
                <a:rPr lang="zh-CN" altLang="en-US" sz="2800" dirty="0">
                  <a:solidFill>
                    <a:schemeClr val="accent2"/>
                  </a:solidFill>
                  <a:latin typeface="+mj-ea"/>
                  <a:ea typeface="+mj-ea"/>
                </a:rPr>
                <a:t>未来规划</a:t>
              </a:r>
            </a:p>
          </p:txBody>
        </p:sp>
        <p:sp>
          <p:nvSpPr>
            <p:cNvPr id="32" name="文本框 31">
              <a:extLst>
                <a:ext uri="{FF2B5EF4-FFF2-40B4-BE49-F238E27FC236}">
                  <a16:creationId xmlns:a16="http://schemas.microsoft.com/office/drawing/2014/main" id="{88FB8C35-A079-42C1-9CF5-B61514B20BE1}"/>
                </a:ext>
              </a:extLst>
            </p:cNvPr>
            <p:cNvSpPr txBox="1"/>
            <p:nvPr/>
          </p:nvSpPr>
          <p:spPr>
            <a:xfrm>
              <a:off x="5362268" y="2777579"/>
              <a:ext cx="1810056" cy="338554"/>
            </a:xfrm>
            <a:prstGeom prst="rect">
              <a:avLst/>
            </a:prstGeom>
            <a:noFill/>
          </p:spPr>
          <p:txBody>
            <a:bodyPr wrap="square" rtlCol="0">
              <a:spAutoFit/>
            </a:bodyPr>
            <a:lstStyle/>
            <a:p>
              <a:pPr algn="dist"/>
              <a:r>
                <a:rPr lang="en-US" altLang="zh-CN" sz="1600" kern="100" dirty="0">
                  <a:solidFill>
                    <a:schemeClr val="bg1"/>
                  </a:solidFill>
                  <a:ea typeface="+mj-ea"/>
                  <a:cs typeface="Times New Roman" panose="02020603050405020304" pitchFamily="18" charset="0"/>
                </a:rPr>
                <a:t>Future Plan</a:t>
              </a:r>
            </a:p>
          </p:txBody>
        </p:sp>
      </p:grpSp>
    </p:spTree>
    <p:extLst>
      <p:ext uri="{BB962C8B-B14F-4D97-AF65-F5344CB8AC3E}">
        <p14:creationId xmlns:p14="http://schemas.microsoft.com/office/powerpoint/2010/main" val="7004272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pSp>
        <p:nvGrpSpPr>
          <p:cNvPr id="10" name="组合 9">
            <a:extLst>
              <a:ext uri="{FF2B5EF4-FFF2-40B4-BE49-F238E27FC236}">
                <a16:creationId xmlns:a16="http://schemas.microsoft.com/office/drawing/2014/main" id="{6B3DC768-7095-4F96-BD45-B7FE68E0B6DF}"/>
              </a:ext>
            </a:extLst>
          </p:cNvPr>
          <p:cNvGrpSpPr/>
          <p:nvPr/>
        </p:nvGrpSpPr>
        <p:grpSpPr>
          <a:xfrm>
            <a:off x="1455252" y="1646183"/>
            <a:ext cx="9281496" cy="3821666"/>
            <a:chOff x="1484570" y="1518167"/>
            <a:chExt cx="9281496" cy="3821666"/>
          </a:xfrm>
        </p:grpSpPr>
        <p:grpSp>
          <p:nvGrpSpPr>
            <p:cNvPr id="48" name="Group 34">
              <a:extLst>
                <a:ext uri="{FF2B5EF4-FFF2-40B4-BE49-F238E27FC236}">
                  <a16:creationId xmlns:a16="http://schemas.microsoft.com/office/drawing/2014/main" id="{7445BEF3-90FF-4A9F-9156-34A47A3241B4}"/>
                </a:ext>
              </a:extLst>
            </p:cNvPr>
            <p:cNvGrpSpPr/>
            <p:nvPr/>
          </p:nvGrpSpPr>
          <p:grpSpPr>
            <a:xfrm>
              <a:off x="4227911" y="1518167"/>
              <a:ext cx="3821667" cy="3821666"/>
              <a:chOff x="4302751" y="1746538"/>
              <a:chExt cx="3636931" cy="3636931"/>
            </a:xfrm>
          </p:grpSpPr>
          <p:sp>
            <p:nvSpPr>
              <p:cNvPr id="49" name="Rectangle 6">
                <a:extLst>
                  <a:ext uri="{FF2B5EF4-FFF2-40B4-BE49-F238E27FC236}">
                    <a16:creationId xmlns:a16="http://schemas.microsoft.com/office/drawing/2014/main" id="{F5AC3B39-C837-4290-9268-82295D25EA2A}"/>
                  </a:ext>
                </a:extLst>
              </p:cNvPr>
              <p:cNvSpPr>
                <a:spLocks noChangeArrowheads="1"/>
              </p:cNvSpPr>
              <p:nvPr/>
            </p:nvSpPr>
            <p:spPr bwMode="auto">
              <a:xfrm>
                <a:off x="4302751" y="1746538"/>
                <a:ext cx="3636931" cy="363693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50" name="Oval 15">
                <a:extLst>
                  <a:ext uri="{FF2B5EF4-FFF2-40B4-BE49-F238E27FC236}">
                    <a16:creationId xmlns:a16="http://schemas.microsoft.com/office/drawing/2014/main" id="{E661356E-5450-45AE-BA65-2F819B82241B}"/>
                  </a:ext>
                </a:extLst>
              </p:cNvPr>
              <p:cNvSpPr>
                <a:spLocks noChangeArrowheads="1"/>
              </p:cNvSpPr>
              <p:nvPr/>
            </p:nvSpPr>
            <p:spPr bwMode="auto">
              <a:xfrm>
                <a:off x="5573888" y="2972627"/>
                <a:ext cx="1164081" cy="1163256"/>
              </a:xfrm>
              <a:prstGeom prst="ellipse">
                <a:avLst/>
              </a:prstGeom>
              <a:solidFill>
                <a:schemeClr val="accent1"/>
              </a:solidFill>
              <a:ln w="9525">
                <a:no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51" name="Freeform 16">
                <a:extLst>
                  <a:ext uri="{FF2B5EF4-FFF2-40B4-BE49-F238E27FC236}">
                    <a16:creationId xmlns:a16="http://schemas.microsoft.com/office/drawing/2014/main" id="{2673DE0E-4CA9-409E-9EC7-7DBC85100A79}"/>
                  </a:ext>
                </a:extLst>
              </p:cNvPr>
              <p:cNvSpPr/>
              <p:nvPr/>
            </p:nvSpPr>
            <p:spPr bwMode="auto">
              <a:xfrm>
                <a:off x="4513576" y="1897008"/>
                <a:ext cx="2440604" cy="138069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1" y="618"/>
                      <a:pt x="251" y="618"/>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cubicBezTo>
                      <a:pt x="1248" y="706"/>
                      <a:pt x="1248" y="706"/>
                      <a:pt x="1248" y="706"/>
                    </a:cubicBezTo>
                  </a:path>
                </a:pathLst>
              </a:custGeom>
              <a:solidFill>
                <a:schemeClr val="accent2"/>
              </a:solidFill>
              <a:ln w="9525">
                <a:no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panose="020B0604020202020204" pitchFamily="34" charset="0"/>
                  <a:ea typeface="思源黑体 CN Medium" panose="020B0600000000000000" pitchFamily="34" charset="-122"/>
                  <a:sym typeface="Arial" panose="020B0604020202020204" pitchFamily="34" charset="0"/>
                </a:endParaRPr>
              </a:p>
            </p:txBody>
          </p:sp>
          <p:sp>
            <p:nvSpPr>
              <p:cNvPr id="52" name="Freeform 18">
                <a:extLst>
                  <a:ext uri="{FF2B5EF4-FFF2-40B4-BE49-F238E27FC236}">
                    <a16:creationId xmlns:a16="http://schemas.microsoft.com/office/drawing/2014/main" id="{BF2C12C5-EE95-470D-8564-219700858795}"/>
                  </a:ext>
                </a:extLst>
              </p:cNvPr>
              <p:cNvSpPr/>
              <p:nvPr/>
            </p:nvSpPr>
            <p:spPr bwMode="auto">
              <a:xfrm>
                <a:off x="6416784" y="1920158"/>
                <a:ext cx="1378214" cy="2442259"/>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cubicBezTo>
                      <a:pt x="0" y="1249"/>
                      <a:pt x="0" y="1249"/>
                      <a:pt x="0" y="1249"/>
                    </a:cubicBezTo>
                  </a:path>
                </a:pathLst>
              </a:custGeom>
              <a:solidFill>
                <a:schemeClr val="accent1"/>
              </a:solidFill>
              <a:ln w="9525">
                <a:no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53" name="Freeform 20">
                <a:extLst>
                  <a:ext uri="{FF2B5EF4-FFF2-40B4-BE49-F238E27FC236}">
                    <a16:creationId xmlns:a16="http://schemas.microsoft.com/office/drawing/2014/main" id="{4FACD926-544C-41D5-8AD0-B3FAA78A91D8}"/>
                  </a:ext>
                </a:extLst>
              </p:cNvPr>
              <p:cNvSpPr/>
              <p:nvPr/>
            </p:nvSpPr>
            <p:spPr bwMode="auto">
              <a:xfrm>
                <a:off x="5328764" y="3862224"/>
                <a:ext cx="2484423" cy="131620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999" y="46"/>
                      <a:pt x="999"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cubicBezTo>
                      <a:pt x="0" y="0"/>
                      <a:pt x="0" y="0"/>
                      <a:pt x="0" y="0"/>
                    </a:cubicBezTo>
                  </a:path>
                </a:pathLst>
              </a:custGeom>
              <a:solidFill>
                <a:schemeClr val="accent2"/>
              </a:solidFill>
              <a:ln w="9525">
                <a:no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55" name="Freeform 22">
                <a:extLst>
                  <a:ext uri="{FF2B5EF4-FFF2-40B4-BE49-F238E27FC236}">
                    <a16:creationId xmlns:a16="http://schemas.microsoft.com/office/drawing/2014/main" id="{AE24C9BA-6395-4899-BC0D-5EB86FED6EB0}"/>
                  </a:ext>
                </a:extLst>
              </p:cNvPr>
              <p:cNvSpPr/>
              <p:nvPr/>
            </p:nvSpPr>
            <p:spPr bwMode="auto">
              <a:xfrm>
                <a:off x="4507788" y="2755188"/>
                <a:ext cx="1314553" cy="2486077"/>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999"/>
                      <a:pt x="627" y="999"/>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cubicBezTo>
                      <a:pt x="672" y="0"/>
                      <a:pt x="672" y="0"/>
                      <a:pt x="672" y="0"/>
                    </a:cubicBezTo>
                  </a:path>
                </a:pathLst>
              </a:custGeom>
              <a:solidFill>
                <a:schemeClr val="accent1"/>
              </a:solidFill>
              <a:ln w="9525">
                <a:no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latin typeface="Arial" panose="020B0604020202020204" pitchFamily="34" charset="0"/>
                  <a:ea typeface="思源黑体 CN Medium" panose="020B0600000000000000" pitchFamily="34" charset="-122"/>
                  <a:sym typeface="Arial" panose="020B0604020202020204" pitchFamily="34" charset="0"/>
                </a:endParaRPr>
              </a:p>
            </p:txBody>
          </p:sp>
          <p:sp>
            <p:nvSpPr>
              <p:cNvPr id="56" name="AutoShape 123">
                <a:extLst>
                  <a:ext uri="{FF2B5EF4-FFF2-40B4-BE49-F238E27FC236}">
                    <a16:creationId xmlns:a16="http://schemas.microsoft.com/office/drawing/2014/main" id="{A6F82F22-2B47-43F9-8EDE-32A3B7BCFD56}"/>
                  </a:ext>
                </a:extLst>
              </p:cNvPr>
              <p:cNvSpPr>
                <a:spLocks noChangeAspect="1"/>
              </p:cNvSpPr>
              <p:nvPr/>
            </p:nvSpPr>
            <p:spPr bwMode="auto">
              <a:xfrm>
                <a:off x="5875170" y="3241415"/>
                <a:ext cx="581263" cy="6395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6949"/>
                    </a:moveTo>
                    <a:cubicBezTo>
                      <a:pt x="21599" y="7542"/>
                      <a:pt x="21407" y="8153"/>
                      <a:pt x="21017" y="8781"/>
                    </a:cubicBezTo>
                    <a:cubicBezTo>
                      <a:pt x="20628" y="9416"/>
                      <a:pt x="20109" y="10015"/>
                      <a:pt x="19458" y="10585"/>
                    </a:cubicBezTo>
                    <a:cubicBezTo>
                      <a:pt x="18806" y="11152"/>
                      <a:pt x="18040" y="11651"/>
                      <a:pt x="17159" y="12083"/>
                    </a:cubicBezTo>
                    <a:cubicBezTo>
                      <a:pt x="16275" y="12512"/>
                      <a:pt x="15327" y="12820"/>
                      <a:pt x="14315" y="12996"/>
                    </a:cubicBezTo>
                    <a:cubicBezTo>
                      <a:pt x="13880" y="13090"/>
                      <a:pt x="13492" y="13284"/>
                      <a:pt x="13151" y="13578"/>
                    </a:cubicBezTo>
                    <a:cubicBezTo>
                      <a:pt x="12809" y="13872"/>
                      <a:pt x="12641" y="14204"/>
                      <a:pt x="12641" y="14571"/>
                    </a:cubicBezTo>
                    <a:cubicBezTo>
                      <a:pt x="12641" y="14900"/>
                      <a:pt x="12713" y="15140"/>
                      <a:pt x="12865" y="15293"/>
                    </a:cubicBezTo>
                    <a:cubicBezTo>
                      <a:pt x="13015" y="15449"/>
                      <a:pt x="13177" y="15596"/>
                      <a:pt x="13364" y="15728"/>
                    </a:cubicBezTo>
                    <a:cubicBezTo>
                      <a:pt x="13546" y="15866"/>
                      <a:pt x="13717" y="16010"/>
                      <a:pt x="13874" y="16169"/>
                    </a:cubicBezTo>
                    <a:cubicBezTo>
                      <a:pt x="14032" y="16330"/>
                      <a:pt x="14125" y="16574"/>
                      <a:pt x="14160" y="16903"/>
                    </a:cubicBezTo>
                    <a:cubicBezTo>
                      <a:pt x="14195" y="17117"/>
                      <a:pt x="14187" y="17340"/>
                      <a:pt x="14133" y="17564"/>
                    </a:cubicBezTo>
                    <a:cubicBezTo>
                      <a:pt x="14099" y="17696"/>
                      <a:pt x="14200" y="17805"/>
                      <a:pt x="14432" y="17893"/>
                    </a:cubicBezTo>
                    <a:cubicBezTo>
                      <a:pt x="14667" y="17981"/>
                      <a:pt x="14956" y="18069"/>
                      <a:pt x="15295" y="18154"/>
                    </a:cubicBezTo>
                    <a:cubicBezTo>
                      <a:pt x="15637" y="18236"/>
                      <a:pt x="15987" y="18342"/>
                      <a:pt x="16344" y="18468"/>
                    </a:cubicBezTo>
                    <a:cubicBezTo>
                      <a:pt x="16705" y="18595"/>
                      <a:pt x="16975" y="18756"/>
                      <a:pt x="17164" y="18953"/>
                    </a:cubicBezTo>
                    <a:cubicBezTo>
                      <a:pt x="17266" y="19050"/>
                      <a:pt x="17351" y="19232"/>
                      <a:pt x="17415" y="19511"/>
                    </a:cubicBezTo>
                    <a:cubicBezTo>
                      <a:pt x="17477" y="19790"/>
                      <a:pt x="17519" y="20090"/>
                      <a:pt x="17535" y="20416"/>
                    </a:cubicBezTo>
                    <a:cubicBezTo>
                      <a:pt x="17554" y="20727"/>
                      <a:pt x="17527" y="21000"/>
                      <a:pt x="17463" y="21241"/>
                    </a:cubicBezTo>
                    <a:cubicBezTo>
                      <a:pt x="17394" y="21479"/>
                      <a:pt x="17268" y="21599"/>
                      <a:pt x="17089" y="21599"/>
                    </a:cubicBezTo>
                    <a:lnTo>
                      <a:pt x="4496" y="21599"/>
                    </a:lnTo>
                    <a:cubicBezTo>
                      <a:pt x="4328" y="21599"/>
                      <a:pt x="4205" y="21479"/>
                      <a:pt x="4130" y="21241"/>
                    </a:cubicBezTo>
                    <a:cubicBezTo>
                      <a:pt x="4061" y="21000"/>
                      <a:pt x="4032" y="20727"/>
                      <a:pt x="4048" y="20416"/>
                    </a:cubicBezTo>
                    <a:cubicBezTo>
                      <a:pt x="4066" y="20090"/>
                      <a:pt x="4109" y="19790"/>
                      <a:pt x="4170" y="19511"/>
                    </a:cubicBezTo>
                    <a:cubicBezTo>
                      <a:pt x="4235" y="19232"/>
                      <a:pt x="4317" y="19050"/>
                      <a:pt x="4421" y="18953"/>
                    </a:cubicBezTo>
                    <a:cubicBezTo>
                      <a:pt x="4616" y="18768"/>
                      <a:pt x="4889" y="18606"/>
                      <a:pt x="5239" y="18474"/>
                    </a:cubicBezTo>
                    <a:cubicBezTo>
                      <a:pt x="5588" y="18345"/>
                      <a:pt x="5933" y="18236"/>
                      <a:pt x="6269" y="18154"/>
                    </a:cubicBezTo>
                    <a:cubicBezTo>
                      <a:pt x="6606" y="18069"/>
                      <a:pt x="6897" y="17984"/>
                      <a:pt x="7145" y="17901"/>
                    </a:cubicBezTo>
                    <a:cubicBezTo>
                      <a:pt x="7394" y="17816"/>
                      <a:pt x="7498" y="17705"/>
                      <a:pt x="7463" y="17564"/>
                    </a:cubicBezTo>
                    <a:cubicBezTo>
                      <a:pt x="7428" y="17432"/>
                      <a:pt x="7412" y="17311"/>
                      <a:pt x="7412" y="17205"/>
                    </a:cubicBezTo>
                    <a:lnTo>
                      <a:pt x="7412" y="16903"/>
                    </a:lnTo>
                    <a:cubicBezTo>
                      <a:pt x="7428" y="16574"/>
                      <a:pt x="7519" y="16330"/>
                      <a:pt x="7687" y="16169"/>
                    </a:cubicBezTo>
                    <a:cubicBezTo>
                      <a:pt x="7853" y="16010"/>
                      <a:pt x="8034" y="15866"/>
                      <a:pt x="8224" y="15728"/>
                    </a:cubicBezTo>
                    <a:cubicBezTo>
                      <a:pt x="8416" y="15593"/>
                      <a:pt x="8584" y="15446"/>
                      <a:pt x="8729" y="15293"/>
                    </a:cubicBezTo>
                    <a:cubicBezTo>
                      <a:pt x="8873" y="15140"/>
                      <a:pt x="8945" y="14900"/>
                      <a:pt x="8945" y="14571"/>
                    </a:cubicBezTo>
                    <a:cubicBezTo>
                      <a:pt x="8945" y="14204"/>
                      <a:pt x="8777" y="13875"/>
                      <a:pt x="8440" y="13578"/>
                    </a:cubicBezTo>
                    <a:cubicBezTo>
                      <a:pt x="8104" y="13281"/>
                      <a:pt x="7706" y="13090"/>
                      <a:pt x="7247" y="12996"/>
                    </a:cubicBezTo>
                    <a:cubicBezTo>
                      <a:pt x="6251" y="12811"/>
                      <a:pt x="5311" y="12497"/>
                      <a:pt x="4435" y="12062"/>
                    </a:cubicBezTo>
                    <a:cubicBezTo>
                      <a:pt x="3554" y="11628"/>
                      <a:pt x="2790" y="11128"/>
                      <a:pt x="2133" y="10570"/>
                    </a:cubicBezTo>
                    <a:cubicBezTo>
                      <a:pt x="1479" y="10012"/>
                      <a:pt x="958" y="9416"/>
                      <a:pt x="574" y="8781"/>
                    </a:cubicBezTo>
                    <a:cubicBezTo>
                      <a:pt x="189" y="8153"/>
                      <a:pt x="0" y="7542"/>
                      <a:pt x="0" y="6949"/>
                    </a:cubicBezTo>
                    <a:lnTo>
                      <a:pt x="0" y="4320"/>
                    </a:lnTo>
                    <a:cubicBezTo>
                      <a:pt x="0" y="4009"/>
                      <a:pt x="93" y="3756"/>
                      <a:pt x="285" y="3553"/>
                    </a:cubicBezTo>
                    <a:cubicBezTo>
                      <a:pt x="475" y="3354"/>
                      <a:pt x="712" y="3254"/>
                      <a:pt x="998" y="3254"/>
                    </a:cubicBezTo>
                    <a:lnTo>
                      <a:pt x="5124" y="3254"/>
                    </a:lnTo>
                    <a:cubicBezTo>
                      <a:pt x="5108" y="3139"/>
                      <a:pt x="5097" y="3025"/>
                      <a:pt x="5097" y="2901"/>
                    </a:cubicBezTo>
                    <a:lnTo>
                      <a:pt x="5097" y="2564"/>
                    </a:lnTo>
                    <a:lnTo>
                      <a:pt x="5097" y="2505"/>
                    </a:lnTo>
                    <a:cubicBezTo>
                      <a:pt x="5097" y="2005"/>
                      <a:pt x="5118" y="1594"/>
                      <a:pt x="5156" y="1265"/>
                    </a:cubicBezTo>
                    <a:cubicBezTo>
                      <a:pt x="5193" y="939"/>
                      <a:pt x="5260" y="684"/>
                      <a:pt x="5353" y="499"/>
                    </a:cubicBezTo>
                    <a:cubicBezTo>
                      <a:pt x="5444" y="320"/>
                      <a:pt x="5580" y="187"/>
                      <a:pt x="5754" y="111"/>
                    </a:cubicBezTo>
                    <a:cubicBezTo>
                      <a:pt x="5928" y="38"/>
                      <a:pt x="6165" y="0"/>
                      <a:pt x="6464" y="0"/>
                    </a:cubicBezTo>
                    <a:lnTo>
                      <a:pt x="15132" y="0"/>
                    </a:lnTo>
                    <a:cubicBezTo>
                      <a:pt x="15410" y="0"/>
                      <a:pt x="15645" y="38"/>
                      <a:pt x="15829" y="111"/>
                    </a:cubicBezTo>
                    <a:cubicBezTo>
                      <a:pt x="16011" y="187"/>
                      <a:pt x="16149" y="320"/>
                      <a:pt x="16243" y="499"/>
                    </a:cubicBezTo>
                    <a:cubicBezTo>
                      <a:pt x="16336" y="684"/>
                      <a:pt x="16403" y="939"/>
                      <a:pt x="16435" y="1265"/>
                    </a:cubicBezTo>
                    <a:cubicBezTo>
                      <a:pt x="16470" y="1594"/>
                      <a:pt x="16486" y="2006"/>
                      <a:pt x="16486" y="2505"/>
                    </a:cubicBezTo>
                    <a:lnTo>
                      <a:pt x="16486" y="2863"/>
                    </a:lnTo>
                    <a:cubicBezTo>
                      <a:pt x="16486" y="2989"/>
                      <a:pt x="16478" y="3119"/>
                      <a:pt x="16459" y="3251"/>
                    </a:cubicBezTo>
                    <a:lnTo>
                      <a:pt x="20603" y="3251"/>
                    </a:lnTo>
                    <a:cubicBezTo>
                      <a:pt x="20884" y="3251"/>
                      <a:pt x="21119" y="3351"/>
                      <a:pt x="21314" y="3550"/>
                    </a:cubicBezTo>
                    <a:cubicBezTo>
                      <a:pt x="21503" y="3753"/>
                      <a:pt x="21599" y="4006"/>
                      <a:pt x="21599" y="4317"/>
                    </a:cubicBezTo>
                    <a:lnTo>
                      <a:pt x="21599" y="6949"/>
                    </a:lnTo>
                    <a:close/>
                    <a:moveTo>
                      <a:pt x="6283" y="10550"/>
                    </a:moveTo>
                    <a:cubicBezTo>
                      <a:pt x="6072" y="9798"/>
                      <a:pt x="5882" y="8978"/>
                      <a:pt x="5714" y="8082"/>
                    </a:cubicBezTo>
                    <a:cubicBezTo>
                      <a:pt x="5548" y="7189"/>
                      <a:pt x="5407" y="6299"/>
                      <a:pt x="5287" y="5415"/>
                    </a:cubicBezTo>
                    <a:lnTo>
                      <a:pt x="1962" y="5415"/>
                    </a:lnTo>
                    <a:lnTo>
                      <a:pt x="1962" y="6949"/>
                    </a:lnTo>
                    <a:cubicBezTo>
                      <a:pt x="1962" y="7137"/>
                      <a:pt x="2064" y="7389"/>
                      <a:pt x="2264" y="7709"/>
                    </a:cubicBezTo>
                    <a:cubicBezTo>
                      <a:pt x="2462" y="8029"/>
                      <a:pt x="2753" y="8358"/>
                      <a:pt x="3126" y="8699"/>
                    </a:cubicBezTo>
                    <a:cubicBezTo>
                      <a:pt x="3500" y="9040"/>
                      <a:pt x="3954" y="9381"/>
                      <a:pt x="4488" y="9707"/>
                    </a:cubicBezTo>
                    <a:cubicBezTo>
                      <a:pt x="5022" y="10033"/>
                      <a:pt x="5618" y="10315"/>
                      <a:pt x="6283" y="10550"/>
                    </a:cubicBezTo>
                    <a:moveTo>
                      <a:pt x="19629" y="5415"/>
                    </a:moveTo>
                    <a:lnTo>
                      <a:pt x="16280" y="5415"/>
                    </a:lnTo>
                    <a:cubicBezTo>
                      <a:pt x="16179" y="6299"/>
                      <a:pt x="16043" y="7189"/>
                      <a:pt x="15877" y="8082"/>
                    </a:cubicBezTo>
                    <a:cubicBezTo>
                      <a:pt x="15712" y="8978"/>
                      <a:pt x="15522" y="9798"/>
                      <a:pt x="15308" y="10550"/>
                    </a:cubicBezTo>
                    <a:cubicBezTo>
                      <a:pt x="15973" y="10315"/>
                      <a:pt x="16574" y="10033"/>
                      <a:pt x="17105" y="9707"/>
                    </a:cubicBezTo>
                    <a:cubicBezTo>
                      <a:pt x="17637" y="9381"/>
                      <a:pt x="18091" y="9040"/>
                      <a:pt x="18467" y="8699"/>
                    </a:cubicBezTo>
                    <a:cubicBezTo>
                      <a:pt x="18844" y="8358"/>
                      <a:pt x="19130" y="8029"/>
                      <a:pt x="19330" y="7709"/>
                    </a:cubicBezTo>
                    <a:cubicBezTo>
                      <a:pt x="19530" y="7389"/>
                      <a:pt x="19629" y="7137"/>
                      <a:pt x="19629" y="6949"/>
                    </a:cubicBezTo>
                    <a:lnTo>
                      <a:pt x="19629" y="5415"/>
                    </a:lnTo>
                    <a:close/>
                  </a:path>
                </a:pathLst>
              </a:custGeom>
              <a:solidFill>
                <a:schemeClr val="bg1"/>
              </a:solidFill>
              <a:ln>
                <a:noFill/>
              </a:ln>
              <a:effectLst/>
            </p:spPr>
            <p:txBody>
              <a:bodyPr lIns="50789" tIns="50789" rIns="50789" bIns="50789"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endParaRPr lang="es-ES" sz="3600" dirty="0">
                  <a:effectLst>
                    <a:outerShdw blurRad="38100" dist="38100" dir="2700000" algn="tl">
                      <a:srgbClr val="000000"/>
                    </a:outerShdw>
                  </a:effectLst>
                  <a:latin typeface="Arial" panose="020B0604020202020204" pitchFamily="34" charset="0"/>
                  <a:ea typeface="思源黑体 CN Medium" panose="020B0600000000000000" pitchFamily="34" charset="-122"/>
                  <a:cs typeface="Gill Sans" charset="0"/>
                  <a:sym typeface="Arial" panose="020B0604020202020204" pitchFamily="34" charset="0"/>
                </a:endParaRPr>
              </a:p>
            </p:txBody>
          </p:sp>
          <p:sp>
            <p:nvSpPr>
              <p:cNvPr id="57" name="Freeform 237">
                <a:extLst>
                  <a:ext uri="{FF2B5EF4-FFF2-40B4-BE49-F238E27FC236}">
                    <a16:creationId xmlns:a16="http://schemas.microsoft.com/office/drawing/2014/main" id="{4134CD10-89D8-4965-9026-BA6F86ADC88D}"/>
                  </a:ext>
                </a:extLst>
              </p:cNvPr>
              <p:cNvSpPr>
                <a:spLocks noChangeAspect="1" noChangeArrowheads="1"/>
              </p:cNvSpPr>
              <p:nvPr/>
            </p:nvSpPr>
            <p:spPr bwMode="auto">
              <a:xfrm>
                <a:off x="4844651" y="2240778"/>
                <a:ext cx="426117" cy="313034"/>
              </a:xfrm>
              <a:custGeom>
                <a:avLst/>
                <a:gdLst>
                  <a:gd name="T0" fmla="*/ 586 w 1347"/>
                  <a:gd name="T1" fmla="*/ 602 h 987"/>
                  <a:gd name="T2" fmla="*/ 502 w 1347"/>
                  <a:gd name="T3" fmla="*/ 535 h 987"/>
                  <a:gd name="T4" fmla="*/ 42 w 1347"/>
                  <a:gd name="T5" fmla="*/ 117 h 987"/>
                  <a:gd name="T6" fmla="*/ 17 w 1347"/>
                  <a:gd name="T7" fmla="*/ 33 h 987"/>
                  <a:gd name="T8" fmla="*/ 92 w 1347"/>
                  <a:gd name="T9" fmla="*/ 0 h 987"/>
                  <a:gd name="T10" fmla="*/ 1255 w 1347"/>
                  <a:gd name="T11" fmla="*/ 0 h 987"/>
                  <a:gd name="T12" fmla="*/ 1330 w 1347"/>
                  <a:gd name="T13" fmla="*/ 41 h 987"/>
                  <a:gd name="T14" fmla="*/ 1305 w 1347"/>
                  <a:gd name="T15" fmla="*/ 125 h 987"/>
                  <a:gd name="T16" fmla="*/ 803 w 1347"/>
                  <a:gd name="T17" fmla="*/ 576 h 987"/>
                  <a:gd name="T18" fmla="*/ 586 w 1347"/>
                  <a:gd name="T19" fmla="*/ 602 h 987"/>
                  <a:gd name="T20" fmla="*/ 92 w 1347"/>
                  <a:gd name="T21" fmla="*/ 986 h 987"/>
                  <a:gd name="T22" fmla="*/ 0 w 1347"/>
                  <a:gd name="T23" fmla="*/ 894 h 987"/>
                  <a:gd name="T24" fmla="*/ 0 w 1347"/>
                  <a:gd name="T25" fmla="*/ 225 h 987"/>
                  <a:gd name="T26" fmla="*/ 42 w 1347"/>
                  <a:gd name="T27" fmla="*/ 217 h 987"/>
                  <a:gd name="T28" fmla="*/ 234 w 1347"/>
                  <a:gd name="T29" fmla="*/ 409 h 987"/>
                  <a:gd name="T30" fmla="*/ 251 w 1347"/>
                  <a:gd name="T31" fmla="*/ 493 h 987"/>
                  <a:gd name="T32" fmla="*/ 109 w 1347"/>
                  <a:gd name="T33" fmla="*/ 827 h 987"/>
                  <a:gd name="T34" fmla="*/ 126 w 1347"/>
                  <a:gd name="T35" fmla="*/ 827 h 987"/>
                  <a:gd name="T36" fmla="*/ 318 w 1347"/>
                  <a:gd name="T37" fmla="*/ 576 h 987"/>
                  <a:gd name="T38" fmla="*/ 393 w 1347"/>
                  <a:gd name="T39" fmla="*/ 568 h 987"/>
                  <a:gd name="T40" fmla="*/ 477 w 1347"/>
                  <a:gd name="T41" fmla="*/ 643 h 987"/>
                  <a:gd name="T42" fmla="*/ 569 w 1347"/>
                  <a:gd name="T43" fmla="*/ 694 h 987"/>
                  <a:gd name="T44" fmla="*/ 820 w 1347"/>
                  <a:gd name="T45" fmla="*/ 677 h 987"/>
                  <a:gd name="T46" fmla="*/ 945 w 1347"/>
                  <a:gd name="T47" fmla="*/ 568 h 987"/>
                  <a:gd name="T48" fmla="*/ 1020 w 1347"/>
                  <a:gd name="T49" fmla="*/ 576 h 987"/>
                  <a:gd name="T50" fmla="*/ 1229 w 1347"/>
                  <a:gd name="T51" fmla="*/ 853 h 987"/>
                  <a:gd name="T52" fmla="*/ 1238 w 1347"/>
                  <a:gd name="T53" fmla="*/ 844 h 987"/>
                  <a:gd name="T54" fmla="*/ 1096 w 1347"/>
                  <a:gd name="T55" fmla="*/ 493 h 987"/>
                  <a:gd name="T56" fmla="*/ 1112 w 1347"/>
                  <a:gd name="T57" fmla="*/ 409 h 987"/>
                  <a:gd name="T58" fmla="*/ 1313 w 1347"/>
                  <a:gd name="T59" fmla="*/ 217 h 987"/>
                  <a:gd name="T60" fmla="*/ 1346 w 1347"/>
                  <a:gd name="T61" fmla="*/ 225 h 987"/>
                  <a:gd name="T62" fmla="*/ 1346 w 1347"/>
                  <a:gd name="T63" fmla="*/ 903 h 987"/>
                  <a:gd name="T64" fmla="*/ 1246 w 1347"/>
                  <a:gd name="T65" fmla="*/ 986 h 987"/>
                  <a:gd name="T66" fmla="*/ 92 w 1347"/>
                  <a:gd name="T67" fmla="*/ 986 h 987"/>
                  <a:gd name="T68" fmla="*/ 92 w 1347"/>
                  <a:gd name="T69" fmla="*/ 986 h 987"/>
                  <a:gd name="T70" fmla="*/ 92 w 1347"/>
                  <a:gd name="T71" fmla="*/ 986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7" h="987">
                    <a:moveTo>
                      <a:pt x="586" y="602"/>
                    </a:moveTo>
                    <a:cubicBezTo>
                      <a:pt x="561" y="585"/>
                      <a:pt x="519" y="560"/>
                      <a:pt x="502" y="535"/>
                    </a:cubicBezTo>
                    <a:cubicBezTo>
                      <a:pt x="42" y="117"/>
                      <a:pt x="42" y="117"/>
                      <a:pt x="42" y="117"/>
                    </a:cubicBezTo>
                    <a:cubicBezTo>
                      <a:pt x="26" y="100"/>
                      <a:pt x="9" y="58"/>
                      <a:pt x="17" y="33"/>
                    </a:cubicBezTo>
                    <a:cubicBezTo>
                      <a:pt x="34" y="17"/>
                      <a:pt x="51" y="0"/>
                      <a:pt x="92" y="0"/>
                    </a:cubicBezTo>
                    <a:cubicBezTo>
                      <a:pt x="1255" y="0"/>
                      <a:pt x="1255" y="0"/>
                      <a:pt x="1255" y="0"/>
                    </a:cubicBezTo>
                    <a:cubicBezTo>
                      <a:pt x="1255" y="0"/>
                      <a:pt x="1305" y="0"/>
                      <a:pt x="1330" y="41"/>
                    </a:cubicBezTo>
                    <a:cubicBezTo>
                      <a:pt x="1346" y="67"/>
                      <a:pt x="1330" y="108"/>
                      <a:pt x="1305" y="125"/>
                    </a:cubicBezTo>
                    <a:cubicBezTo>
                      <a:pt x="803" y="576"/>
                      <a:pt x="803" y="576"/>
                      <a:pt x="803" y="576"/>
                    </a:cubicBezTo>
                    <a:cubicBezTo>
                      <a:pt x="803" y="576"/>
                      <a:pt x="711" y="652"/>
                      <a:pt x="586" y="602"/>
                    </a:cubicBezTo>
                    <a:close/>
                    <a:moveTo>
                      <a:pt x="92" y="986"/>
                    </a:moveTo>
                    <a:cubicBezTo>
                      <a:pt x="92" y="986"/>
                      <a:pt x="0" y="978"/>
                      <a:pt x="0" y="894"/>
                    </a:cubicBezTo>
                    <a:cubicBezTo>
                      <a:pt x="0" y="225"/>
                      <a:pt x="0" y="225"/>
                      <a:pt x="0" y="225"/>
                    </a:cubicBezTo>
                    <a:cubicBezTo>
                      <a:pt x="0" y="200"/>
                      <a:pt x="17" y="192"/>
                      <a:pt x="42" y="217"/>
                    </a:cubicBezTo>
                    <a:cubicBezTo>
                      <a:pt x="234" y="409"/>
                      <a:pt x="234" y="409"/>
                      <a:pt x="234" y="409"/>
                    </a:cubicBezTo>
                    <a:cubicBezTo>
                      <a:pt x="260" y="426"/>
                      <a:pt x="268" y="468"/>
                      <a:pt x="251" y="493"/>
                    </a:cubicBezTo>
                    <a:cubicBezTo>
                      <a:pt x="109" y="827"/>
                      <a:pt x="109" y="827"/>
                      <a:pt x="109" y="827"/>
                    </a:cubicBezTo>
                    <a:cubicBezTo>
                      <a:pt x="101" y="853"/>
                      <a:pt x="109" y="853"/>
                      <a:pt x="126" y="827"/>
                    </a:cubicBezTo>
                    <a:cubicBezTo>
                      <a:pt x="318" y="576"/>
                      <a:pt x="318" y="576"/>
                      <a:pt x="318" y="576"/>
                    </a:cubicBezTo>
                    <a:cubicBezTo>
                      <a:pt x="343" y="552"/>
                      <a:pt x="368" y="552"/>
                      <a:pt x="393" y="568"/>
                    </a:cubicBezTo>
                    <a:cubicBezTo>
                      <a:pt x="477" y="643"/>
                      <a:pt x="477" y="643"/>
                      <a:pt x="477" y="643"/>
                    </a:cubicBezTo>
                    <a:cubicBezTo>
                      <a:pt x="502" y="660"/>
                      <a:pt x="544" y="685"/>
                      <a:pt x="569" y="694"/>
                    </a:cubicBezTo>
                    <a:cubicBezTo>
                      <a:pt x="636" y="710"/>
                      <a:pt x="744" y="735"/>
                      <a:pt x="820" y="677"/>
                    </a:cubicBezTo>
                    <a:cubicBezTo>
                      <a:pt x="945" y="568"/>
                      <a:pt x="945" y="568"/>
                      <a:pt x="945" y="568"/>
                    </a:cubicBezTo>
                    <a:cubicBezTo>
                      <a:pt x="970" y="552"/>
                      <a:pt x="1004" y="552"/>
                      <a:pt x="1020" y="576"/>
                    </a:cubicBezTo>
                    <a:cubicBezTo>
                      <a:pt x="1229" y="853"/>
                      <a:pt x="1229" y="853"/>
                      <a:pt x="1229" y="853"/>
                    </a:cubicBezTo>
                    <a:cubicBezTo>
                      <a:pt x="1246" y="877"/>
                      <a:pt x="1246" y="869"/>
                      <a:pt x="1238" y="844"/>
                    </a:cubicBezTo>
                    <a:cubicBezTo>
                      <a:pt x="1096" y="493"/>
                      <a:pt x="1096" y="493"/>
                      <a:pt x="1096" y="493"/>
                    </a:cubicBezTo>
                    <a:cubicBezTo>
                      <a:pt x="1079" y="468"/>
                      <a:pt x="1087" y="434"/>
                      <a:pt x="1112" y="409"/>
                    </a:cubicBezTo>
                    <a:cubicBezTo>
                      <a:pt x="1313" y="217"/>
                      <a:pt x="1313" y="217"/>
                      <a:pt x="1313" y="217"/>
                    </a:cubicBezTo>
                    <a:cubicBezTo>
                      <a:pt x="1330" y="192"/>
                      <a:pt x="1346" y="200"/>
                      <a:pt x="1346" y="225"/>
                    </a:cubicBezTo>
                    <a:cubicBezTo>
                      <a:pt x="1346" y="903"/>
                      <a:pt x="1346" y="903"/>
                      <a:pt x="1346" y="903"/>
                    </a:cubicBezTo>
                    <a:cubicBezTo>
                      <a:pt x="1346" y="903"/>
                      <a:pt x="1338" y="986"/>
                      <a:pt x="1246" y="986"/>
                    </a:cubicBezTo>
                    <a:cubicBezTo>
                      <a:pt x="92" y="986"/>
                      <a:pt x="92" y="986"/>
                      <a:pt x="92" y="986"/>
                    </a:cubicBezTo>
                    <a:close/>
                    <a:moveTo>
                      <a:pt x="92" y="986"/>
                    </a:moveTo>
                    <a:lnTo>
                      <a:pt x="92" y="986"/>
                    </a:lnTo>
                    <a:close/>
                  </a:path>
                </a:pathLst>
              </a:custGeom>
              <a:solidFill>
                <a:schemeClr val="bg1"/>
              </a:solidFill>
              <a:ln>
                <a:noFill/>
              </a:ln>
              <a:effectLst/>
            </p:spPr>
            <p:txBody>
              <a:bodyPr wrap="none" lIns="121893" tIns="60946" rIns="121893" bIns="60946"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050" dirty="0">
                  <a:latin typeface="Arial" panose="020B0604020202020204" pitchFamily="34" charset="0"/>
                  <a:ea typeface="思源黑体 CN Medium" panose="020B0600000000000000" pitchFamily="34" charset="-122"/>
                  <a:sym typeface="Arial" panose="020B0604020202020204" pitchFamily="34" charset="0"/>
                </a:endParaRPr>
              </a:p>
            </p:txBody>
          </p:sp>
          <p:sp>
            <p:nvSpPr>
              <p:cNvPr id="63" name="Freeform 290">
                <a:extLst>
                  <a:ext uri="{FF2B5EF4-FFF2-40B4-BE49-F238E27FC236}">
                    <a16:creationId xmlns:a16="http://schemas.microsoft.com/office/drawing/2014/main" id="{6E75C1D4-E46C-46A2-A261-7910F4B9D2BD}"/>
                  </a:ext>
                </a:extLst>
              </p:cNvPr>
              <p:cNvSpPr>
                <a:spLocks noChangeAspect="1" noChangeArrowheads="1"/>
              </p:cNvSpPr>
              <p:nvPr/>
            </p:nvSpPr>
            <p:spPr bwMode="auto">
              <a:xfrm>
                <a:off x="7029692" y="2245776"/>
                <a:ext cx="506529" cy="392325"/>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chemeClr val="bg1"/>
              </a:solidFill>
              <a:ln>
                <a:noFill/>
              </a:ln>
              <a:effectLst/>
            </p:spPr>
            <p:txBody>
              <a:bodyPr wrap="none" lIns="182843" tIns="91422" rIns="182843" bIns="91422"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2400" dirty="0">
                  <a:latin typeface="Arial" panose="020B0604020202020204" pitchFamily="34" charset="0"/>
                  <a:ea typeface="思源黑体 CN Medium" panose="020B0600000000000000" pitchFamily="34" charset="-122"/>
                  <a:sym typeface="Arial" panose="020B0604020202020204" pitchFamily="34" charset="0"/>
                </a:endParaRPr>
              </a:p>
            </p:txBody>
          </p:sp>
          <p:sp>
            <p:nvSpPr>
              <p:cNvPr id="64" name="Freeform 417">
                <a:extLst>
                  <a:ext uri="{FF2B5EF4-FFF2-40B4-BE49-F238E27FC236}">
                    <a16:creationId xmlns:a16="http://schemas.microsoft.com/office/drawing/2014/main" id="{9CF5346D-7DFE-4382-B898-9CB1F727AFBB}"/>
                  </a:ext>
                </a:extLst>
              </p:cNvPr>
              <p:cNvSpPr>
                <a:spLocks noChangeAspect="1" noChangeArrowheads="1"/>
              </p:cNvSpPr>
              <p:nvPr/>
            </p:nvSpPr>
            <p:spPr bwMode="auto">
              <a:xfrm>
                <a:off x="7029692" y="4417164"/>
                <a:ext cx="437908" cy="438023"/>
              </a:xfrm>
              <a:custGeom>
                <a:avLst/>
                <a:gdLst>
                  <a:gd name="T0" fmla="*/ 0 w 904"/>
                  <a:gd name="T1" fmla="*/ 686 h 904"/>
                  <a:gd name="T2" fmla="*/ 218 w 904"/>
                  <a:gd name="T3" fmla="*/ 903 h 904"/>
                  <a:gd name="T4" fmla="*/ 0 w 904"/>
                  <a:gd name="T5" fmla="*/ 903 h 904"/>
                  <a:gd name="T6" fmla="*/ 0 w 904"/>
                  <a:gd name="T7" fmla="*/ 686 h 904"/>
                  <a:gd name="T8" fmla="*/ 552 w 904"/>
                  <a:gd name="T9" fmla="*/ 42 h 904"/>
                  <a:gd name="T10" fmla="*/ 627 w 904"/>
                  <a:gd name="T11" fmla="*/ 276 h 904"/>
                  <a:gd name="T12" fmla="*/ 861 w 904"/>
                  <a:gd name="T13" fmla="*/ 351 h 904"/>
                  <a:gd name="T14" fmla="*/ 786 w 904"/>
                  <a:gd name="T15" fmla="*/ 117 h 904"/>
                  <a:gd name="T16" fmla="*/ 552 w 904"/>
                  <a:gd name="T17" fmla="*/ 42 h 904"/>
                  <a:gd name="T18" fmla="*/ 677 w 904"/>
                  <a:gd name="T19" fmla="*/ 385 h 904"/>
                  <a:gd name="T20" fmla="*/ 276 w 904"/>
                  <a:gd name="T21" fmla="*/ 778 h 904"/>
                  <a:gd name="T22" fmla="*/ 360 w 904"/>
                  <a:gd name="T23" fmla="*/ 862 h 904"/>
                  <a:gd name="T24" fmla="*/ 795 w 904"/>
                  <a:gd name="T25" fmla="*/ 427 h 904"/>
                  <a:gd name="T26" fmla="*/ 677 w 904"/>
                  <a:gd name="T27" fmla="*/ 385 h 904"/>
                  <a:gd name="T28" fmla="*/ 594 w 904"/>
                  <a:gd name="T29" fmla="*/ 318 h 904"/>
                  <a:gd name="T30" fmla="*/ 552 w 904"/>
                  <a:gd name="T31" fmla="*/ 276 h 904"/>
                  <a:gd name="T32" fmla="*/ 159 w 904"/>
                  <a:gd name="T33" fmla="*/ 661 h 904"/>
                  <a:gd name="T34" fmla="*/ 243 w 904"/>
                  <a:gd name="T35" fmla="*/ 744 h 904"/>
                  <a:gd name="T36" fmla="*/ 636 w 904"/>
                  <a:gd name="T37" fmla="*/ 351 h 904"/>
                  <a:gd name="T38" fmla="*/ 594 w 904"/>
                  <a:gd name="T39" fmla="*/ 318 h 904"/>
                  <a:gd name="T40" fmla="*/ 477 w 904"/>
                  <a:gd name="T41" fmla="*/ 109 h 904"/>
                  <a:gd name="T42" fmla="*/ 50 w 904"/>
                  <a:gd name="T43" fmla="*/ 544 h 904"/>
                  <a:gd name="T44" fmla="*/ 126 w 904"/>
                  <a:gd name="T45" fmla="*/ 628 h 904"/>
                  <a:gd name="T46" fmla="*/ 519 w 904"/>
                  <a:gd name="T47" fmla="*/ 226 h 904"/>
                  <a:gd name="T48" fmla="*/ 477 w 904"/>
                  <a:gd name="T49" fmla="*/ 109 h 904"/>
                  <a:gd name="T50" fmla="*/ 477 w 904"/>
                  <a:gd name="T51" fmla="*/ 109 h 904"/>
                  <a:gd name="T52" fmla="*/ 477 w 904"/>
                  <a:gd name="T53" fmla="*/ 10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4" h="904">
                    <a:moveTo>
                      <a:pt x="0" y="686"/>
                    </a:moveTo>
                    <a:cubicBezTo>
                      <a:pt x="218" y="903"/>
                      <a:pt x="218" y="903"/>
                      <a:pt x="218" y="903"/>
                    </a:cubicBezTo>
                    <a:cubicBezTo>
                      <a:pt x="0" y="903"/>
                      <a:pt x="0" y="903"/>
                      <a:pt x="0" y="903"/>
                    </a:cubicBezTo>
                    <a:lnTo>
                      <a:pt x="0" y="686"/>
                    </a:lnTo>
                    <a:close/>
                    <a:moveTo>
                      <a:pt x="552" y="42"/>
                    </a:moveTo>
                    <a:cubicBezTo>
                      <a:pt x="510" y="84"/>
                      <a:pt x="544" y="193"/>
                      <a:pt x="627" y="276"/>
                    </a:cubicBezTo>
                    <a:cubicBezTo>
                      <a:pt x="719" y="360"/>
                      <a:pt x="820" y="393"/>
                      <a:pt x="861" y="351"/>
                    </a:cubicBezTo>
                    <a:cubicBezTo>
                      <a:pt x="903" y="310"/>
                      <a:pt x="870" y="209"/>
                      <a:pt x="786" y="117"/>
                    </a:cubicBezTo>
                    <a:cubicBezTo>
                      <a:pt x="703" y="34"/>
                      <a:pt x="594" y="0"/>
                      <a:pt x="552" y="42"/>
                    </a:cubicBezTo>
                    <a:close/>
                    <a:moveTo>
                      <a:pt x="677" y="385"/>
                    </a:moveTo>
                    <a:cubicBezTo>
                      <a:pt x="276" y="778"/>
                      <a:pt x="276" y="778"/>
                      <a:pt x="276" y="778"/>
                    </a:cubicBezTo>
                    <a:cubicBezTo>
                      <a:pt x="360" y="862"/>
                      <a:pt x="360" y="862"/>
                      <a:pt x="360" y="862"/>
                    </a:cubicBezTo>
                    <a:cubicBezTo>
                      <a:pt x="795" y="427"/>
                      <a:pt x="795" y="427"/>
                      <a:pt x="795" y="427"/>
                    </a:cubicBezTo>
                    <a:cubicBezTo>
                      <a:pt x="753" y="418"/>
                      <a:pt x="719" y="410"/>
                      <a:pt x="677" y="385"/>
                    </a:cubicBezTo>
                    <a:close/>
                    <a:moveTo>
                      <a:pt x="594" y="318"/>
                    </a:moveTo>
                    <a:cubicBezTo>
                      <a:pt x="577" y="301"/>
                      <a:pt x="569" y="285"/>
                      <a:pt x="552" y="276"/>
                    </a:cubicBezTo>
                    <a:cubicBezTo>
                      <a:pt x="159" y="661"/>
                      <a:pt x="159" y="661"/>
                      <a:pt x="159" y="661"/>
                    </a:cubicBezTo>
                    <a:cubicBezTo>
                      <a:pt x="243" y="744"/>
                      <a:pt x="243" y="744"/>
                      <a:pt x="243" y="744"/>
                    </a:cubicBezTo>
                    <a:cubicBezTo>
                      <a:pt x="636" y="351"/>
                      <a:pt x="636" y="351"/>
                      <a:pt x="636" y="351"/>
                    </a:cubicBezTo>
                    <a:cubicBezTo>
                      <a:pt x="619" y="343"/>
                      <a:pt x="602" y="327"/>
                      <a:pt x="594" y="318"/>
                    </a:cubicBezTo>
                    <a:close/>
                    <a:moveTo>
                      <a:pt x="477" y="109"/>
                    </a:moveTo>
                    <a:cubicBezTo>
                      <a:pt x="50" y="544"/>
                      <a:pt x="50" y="544"/>
                      <a:pt x="50" y="544"/>
                    </a:cubicBezTo>
                    <a:cubicBezTo>
                      <a:pt x="126" y="628"/>
                      <a:pt x="126" y="628"/>
                      <a:pt x="126" y="628"/>
                    </a:cubicBezTo>
                    <a:cubicBezTo>
                      <a:pt x="519" y="226"/>
                      <a:pt x="519" y="226"/>
                      <a:pt x="519" y="226"/>
                    </a:cubicBezTo>
                    <a:cubicBezTo>
                      <a:pt x="502" y="184"/>
                      <a:pt x="485" y="151"/>
                      <a:pt x="477" y="109"/>
                    </a:cubicBezTo>
                    <a:close/>
                    <a:moveTo>
                      <a:pt x="477" y="109"/>
                    </a:moveTo>
                    <a:lnTo>
                      <a:pt x="477" y="109"/>
                    </a:lnTo>
                    <a:close/>
                  </a:path>
                </a:pathLst>
              </a:custGeom>
              <a:solidFill>
                <a:schemeClr val="bg1"/>
              </a:solidFill>
              <a:ln>
                <a:noFill/>
              </a:ln>
              <a:effectLst/>
            </p:spPr>
            <p:txBody>
              <a:bodyPr wrap="none" lIns="243785" tIns="121892" rIns="243785" bIns="121892"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2400" dirty="0">
                  <a:latin typeface="Arial" panose="020B0604020202020204" pitchFamily="34" charset="0"/>
                  <a:ea typeface="思源黑体 CN Medium" panose="020B0600000000000000" pitchFamily="34" charset="-122"/>
                  <a:sym typeface="Arial" panose="020B0604020202020204" pitchFamily="34" charset="0"/>
                </a:endParaRPr>
              </a:p>
            </p:txBody>
          </p:sp>
          <p:sp>
            <p:nvSpPr>
              <p:cNvPr id="65" name="Freeform 526">
                <a:extLst>
                  <a:ext uri="{FF2B5EF4-FFF2-40B4-BE49-F238E27FC236}">
                    <a16:creationId xmlns:a16="http://schemas.microsoft.com/office/drawing/2014/main" id="{DA6C3BA4-76BA-49C0-B00F-5D7F01B882D1}"/>
                  </a:ext>
                </a:extLst>
              </p:cNvPr>
              <p:cNvSpPr>
                <a:spLocks noChangeAspect="1" noChangeArrowheads="1"/>
              </p:cNvSpPr>
              <p:nvPr/>
            </p:nvSpPr>
            <p:spPr bwMode="auto">
              <a:xfrm>
                <a:off x="4786514" y="4447443"/>
                <a:ext cx="484254" cy="479563"/>
              </a:xfrm>
              <a:custGeom>
                <a:avLst/>
                <a:gdLst>
                  <a:gd name="connsiteX0" fmla="*/ 251451 w 608736"/>
                  <a:gd name="connsiteY0" fmla="*/ 247191 h 602841"/>
                  <a:gd name="connsiteX1" fmla="*/ 262137 w 608736"/>
                  <a:gd name="connsiteY1" fmla="*/ 250055 h 602841"/>
                  <a:gd name="connsiteX2" fmla="*/ 323645 w 608736"/>
                  <a:gd name="connsiteY2" fmla="*/ 285209 h 602841"/>
                  <a:gd name="connsiteX3" fmla="*/ 359872 w 608736"/>
                  <a:gd name="connsiteY3" fmla="*/ 350307 h 602841"/>
                  <a:gd name="connsiteX4" fmla="*/ 363521 w 608736"/>
                  <a:gd name="connsiteY4" fmla="*/ 365670 h 602841"/>
                  <a:gd name="connsiteX5" fmla="*/ 347753 w 608736"/>
                  <a:gd name="connsiteY5" fmla="*/ 364108 h 602841"/>
                  <a:gd name="connsiteX6" fmla="*/ 342801 w 608736"/>
                  <a:gd name="connsiteY6" fmla="*/ 363587 h 602841"/>
                  <a:gd name="connsiteX7" fmla="*/ 326121 w 608736"/>
                  <a:gd name="connsiteY7" fmla="*/ 362676 h 602841"/>
                  <a:gd name="connsiteX8" fmla="*/ 323776 w 608736"/>
                  <a:gd name="connsiteY8" fmla="*/ 354734 h 602841"/>
                  <a:gd name="connsiteX9" fmla="*/ 298104 w 608736"/>
                  <a:gd name="connsiteY9" fmla="*/ 310727 h 602841"/>
                  <a:gd name="connsiteX10" fmla="*/ 251842 w 608736"/>
                  <a:gd name="connsiteY10" fmla="*/ 284558 h 602841"/>
                  <a:gd name="connsiteX11" fmla="*/ 238550 w 608736"/>
                  <a:gd name="connsiteY11" fmla="*/ 281042 h 602841"/>
                  <a:gd name="connsiteX12" fmla="*/ 244284 w 608736"/>
                  <a:gd name="connsiteY12" fmla="*/ 268674 h 602841"/>
                  <a:gd name="connsiteX13" fmla="*/ 248324 w 608736"/>
                  <a:gd name="connsiteY13" fmla="*/ 257737 h 602841"/>
                  <a:gd name="connsiteX14" fmla="*/ 246454 w 608736"/>
                  <a:gd name="connsiteY14" fmla="*/ 168722 h 602841"/>
                  <a:gd name="connsiteX15" fmla="*/ 261971 w 608736"/>
                  <a:gd name="connsiteY15" fmla="*/ 171325 h 602841"/>
                  <a:gd name="connsiteX16" fmla="*/ 378414 w 608736"/>
                  <a:gd name="connsiteY16" fmla="*/ 230549 h 602841"/>
                  <a:gd name="connsiteX17" fmla="*/ 439699 w 608736"/>
                  <a:gd name="connsiteY17" fmla="*/ 360970 h 602841"/>
                  <a:gd name="connsiteX18" fmla="*/ 441003 w 608736"/>
                  <a:gd name="connsiteY18" fmla="*/ 373856 h 602841"/>
                  <a:gd name="connsiteX19" fmla="*/ 425225 w 608736"/>
                  <a:gd name="connsiteY19" fmla="*/ 373335 h 602841"/>
                  <a:gd name="connsiteX20" fmla="*/ 417923 w 608736"/>
                  <a:gd name="connsiteY20" fmla="*/ 373075 h 602841"/>
                  <a:gd name="connsiteX21" fmla="*/ 404753 w 608736"/>
                  <a:gd name="connsiteY21" fmla="*/ 371253 h 602841"/>
                  <a:gd name="connsiteX22" fmla="*/ 403841 w 608736"/>
                  <a:gd name="connsiteY22" fmla="*/ 362532 h 602841"/>
                  <a:gd name="connsiteX23" fmla="*/ 352856 w 608736"/>
                  <a:gd name="connsiteY23" fmla="*/ 256060 h 602841"/>
                  <a:gd name="connsiteX24" fmla="*/ 260015 w 608736"/>
                  <a:gd name="connsiteY24" fmla="*/ 207640 h 602841"/>
                  <a:gd name="connsiteX25" fmla="*/ 251800 w 608736"/>
                  <a:gd name="connsiteY25" fmla="*/ 206078 h 602841"/>
                  <a:gd name="connsiteX26" fmla="*/ 250757 w 608736"/>
                  <a:gd name="connsiteY26" fmla="*/ 197878 h 602841"/>
                  <a:gd name="connsiteX27" fmla="*/ 248932 w 608736"/>
                  <a:gd name="connsiteY27" fmla="*/ 184211 h 602841"/>
                  <a:gd name="connsiteX28" fmla="*/ 73371 w 608736"/>
                  <a:gd name="connsiteY28" fmla="*/ 111141 h 602841"/>
                  <a:gd name="connsiteX29" fmla="*/ 97098 w 608736"/>
                  <a:gd name="connsiteY29" fmla="*/ 120514 h 602841"/>
                  <a:gd name="connsiteX30" fmla="*/ 175057 w 608736"/>
                  <a:gd name="connsiteY30" fmla="*/ 198363 h 602841"/>
                  <a:gd name="connsiteX31" fmla="*/ 174014 w 608736"/>
                  <a:gd name="connsiteY31" fmla="*/ 247963 h 602841"/>
                  <a:gd name="connsiteX32" fmla="*/ 131906 w 608736"/>
                  <a:gd name="connsiteY32" fmla="*/ 290142 h 602841"/>
                  <a:gd name="connsiteX33" fmla="*/ 138033 w 608736"/>
                  <a:gd name="connsiteY33" fmla="*/ 301208 h 602841"/>
                  <a:gd name="connsiteX34" fmla="*/ 207388 w 608736"/>
                  <a:gd name="connsiteY34" fmla="*/ 396892 h 602841"/>
                  <a:gd name="connsiteX35" fmla="*/ 302947 w 608736"/>
                  <a:gd name="connsiteY35" fmla="*/ 466019 h 602841"/>
                  <a:gd name="connsiteX36" fmla="*/ 314419 w 608736"/>
                  <a:gd name="connsiteY36" fmla="*/ 472268 h 602841"/>
                  <a:gd name="connsiteX37" fmla="*/ 356528 w 608736"/>
                  <a:gd name="connsiteY37" fmla="*/ 430219 h 602841"/>
                  <a:gd name="connsiteX38" fmla="*/ 382340 w 608736"/>
                  <a:gd name="connsiteY38" fmla="*/ 419804 h 602841"/>
                  <a:gd name="connsiteX39" fmla="*/ 406198 w 608736"/>
                  <a:gd name="connsiteY39" fmla="*/ 429177 h 602841"/>
                  <a:gd name="connsiteX40" fmla="*/ 484157 w 608736"/>
                  <a:gd name="connsiteY40" fmla="*/ 507027 h 602841"/>
                  <a:gd name="connsiteX41" fmla="*/ 483114 w 608736"/>
                  <a:gd name="connsiteY41" fmla="*/ 556496 h 602841"/>
                  <a:gd name="connsiteX42" fmla="*/ 465123 w 608736"/>
                  <a:gd name="connsiteY42" fmla="*/ 574071 h 602841"/>
                  <a:gd name="connsiteX43" fmla="*/ 460821 w 608736"/>
                  <a:gd name="connsiteY43" fmla="*/ 577586 h 602841"/>
                  <a:gd name="connsiteX44" fmla="*/ 430446 w 608736"/>
                  <a:gd name="connsiteY44" fmla="*/ 594770 h 602841"/>
                  <a:gd name="connsiteX45" fmla="*/ 399288 w 608736"/>
                  <a:gd name="connsiteY45" fmla="*/ 602581 h 602841"/>
                  <a:gd name="connsiteX46" fmla="*/ 390554 w 608736"/>
                  <a:gd name="connsiteY46" fmla="*/ 602841 h 602841"/>
                  <a:gd name="connsiteX47" fmla="*/ 134513 w 608736"/>
                  <a:gd name="connsiteY47" fmla="*/ 469664 h 602841"/>
                  <a:gd name="connsiteX48" fmla="*/ 1539 w 608736"/>
                  <a:gd name="connsiteY48" fmla="*/ 205263 h 602841"/>
                  <a:gd name="connsiteX49" fmla="*/ 9231 w 608736"/>
                  <a:gd name="connsiteY49" fmla="*/ 174410 h 602841"/>
                  <a:gd name="connsiteX50" fmla="*/ 26569 w 608736"/>
                  <a:gd name="connsiteY50" fmla="*/ 143817 h 602841"/>
                  <a:gd name="connsiteX51" fmla="*/ 28395 w 608736"/>
                  <a:gd name="connsiteY51" fmla="*/ 140953 h 602841"/>
                  <a:gd name="connsiteX52" fmla="*/ 47558 w 608736"/>
                  <a:gd name="connsiteY52" fmla="*/ 121686 h 602841"/>
                  <a:gd name="connsiteX53" fmla="*/ 73371 w 608736"/>
                  <a:gd name="connsiteY53" fmla="*/ 111141 h 602841"/>
                  <a:gd name="connsiteX54" fmla="*/ 229800 w 608736"/>
                  <a:gd name="connsiteY54" fmla="*/ 83832 h 602841"/>
                  <a:gd name="connsiteX55" fmla="*/ 244010 w 608736"/>
                  <a:gd name="connsiteY55" fmla="*/ 84743 h 602841"/>
                  <a:gd name="connsiteX56" fmla="*/ 437738 w 608736"/>
                  <a:gd name="connsiteY56" fmla="*/ 171303 h 602841"/>
                  <a:gd name="connsiteX57" fmla="*/ 523781 w 608736"/>
                  <a:gd name="connsiteY57" fmla="*/ 359001 h 602841"/>
                  <a:gd name="connsiteX58" fmla="*/ 524693 w 608736"/>
                  <a:gd name="connsiteY58" fmla="*/ 370195 h 602841"/>
                  <a:gd name="connsiteX59" fmla="*/ 508788 w 608736"/>
                  <a:gd name="connsiteY59" fmla="*/ 371496 h 602841"/>
                  <a:gd name="connsiteX60" fmla="*/ 499793 w 608736"/>
                  <a:gd name="connsiteY60" fmla="*/ 372147 h 602841"/>
                  <a:gd name="connsiteX61" fmla="*/ 488581 w 608736"/>
                  <a:gd name="connsiteY61" fmla="*/ 372798 h 602841"/>
                  <a:gd name="connsiteX62" fmla="*/ 487799 w 608736"/>
                  <a:gd name="connsiteY62" fmla="*/ 361734 h 602841"/>
                  <a:gd name="connsiteX63" fmla="*/ 412316 w 608736"/>
                  <a:gd name="connsiteY63" fmla="*/ 196685 h 602841"/>
                  <a:gd name="connsiteX64" fmla="*/ 245053 w 608736"/>
                  <a:gd name="connsiteY64" fmla="*/ 121059 h 602841"/>
                  <a:gd name="connsiteX65" fmla="*/ 236449 w 608736"/>
                  <a:gd name="connsiteY65" fmla="*/ 120408 h 602841"/>
                  <a:gd name="connsiteX66" fmla="*/ 234754 w 608736"/>
                  <a:gd name="connsiteY66" fmla="*/ 111948 h 602841"/>
                  <a:gd name="connsiteX67" fmla="*/ 232147 w 608736"/>
                  <a:gd name="connsiteY67" fmla="*/ 97890 h 602841"/>
                  <a:gd name="connsiteX68" fmla="*/ 230344 w 608736"/>
                  <a:gd name="connsiteY68" fmla="*/ 0 h 602841"/>
                  <a:gd name="connsiteX69" fmla="*/ 241293 w 608736"/>
                  <a:gd name="connsiteY69" fmla="*/ 521 h 602841"/>
                  <a:gd name="connsiteX70" fmla="*/ 497291 w 608736"/>
                  <a:gd name="connsiteY70" fmla="*/ 111947 h 602841"/>
                  <a:gd name="connsiteX71" fmla="*/ 607824 w 608736"/>
                  <a:gd name="connsiteY71" fmla="*/ 351069 h 602841"/>
                  <a:gd name="connsiteX72" fmla="*/ 608736 w 608736"/>
                  <a:gd name="connsiteY72" fmla="*/ 362394 h 602841"/>
                  <a:gd name="connsiteX73" fmla="*/ 596223 w 608736"/>
                  <a:gd name="connsiteY73" fmla="*/ 363305 h 602841"/>
                  <a:gd name="connsiteX74" fmla="*/ 584362 w 608736"/>
                  <a:gd name="connsiteY74" fmla="*/ 364347 h 602841"/>
                  <a:gd name="connsiteX75" fmla="*/ 572761 w 608736"/>
                  <a:gd name="connsiteY75" fmla="*/ 365388 h 602841"/>
                  <a:gd name="connsiteX76" fmla="*/ 571849 w 608736"/>
                  <a:gd name="connsiteY76" fmla="*/ 353933 h 602841"/>
                  <a:gd name="connsiteX77" fmla="*/ 471744 w 608736"/>
                  <a:gd name="connsiteY77" fmla="*/ 137460 h 602841"/>
                  <a:gd name="connsiteX78" fmla="*/ 239860 w 608736"/>
                  <a:gd name="connsiteY78" fmla="*/ 36578 h 602841"/>
                  <a:gd name="connsiteX79" fmla="*/ 228389 w 608736"/>
                  <a:gd name="connsiteY79" fmla="*/ 36187 h 602841"/>
                  <a:gd name="connsiteX80" fmla="*/ 229041 w 608736"/>
                  <a:gd name="connsiteY80" fmla="*/ 20176 h 602841"/>
                  <a:gd name="connsiteX81" fmla="*/ 229562 w 608736"/>
                  <a:gd name="connsiteY81" fmla="*/ 11065 h 60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608736" h="602841">
                    <a:moveTo>
                      <a:pt x="251451" y="247191"/>
                    </a:moveTo>
                    <a:lnTo>
                      <a:pt x="262137" y="250055"/>
                    </a:lnTo>
                    <a:cubicBezTo>
                      <a:pt x="285463" y="256175"/>
                      <a:pt x="306704" y="268283"/>
                      <a:pt x="323645" y="285209"/>
                    </a:cubicBezTo>
                    <a:cubicBezTo>
                      <a:pt x="341498" y="303045"/>
                      <a:pt x="354008" y="325569"/>
                      <a:pt x="359872" y="350307"/>
                    </a:cubicBezTo>
                    <a:lnTo>
                      <a:pt x="363521" y="365670"/>
                    </a:lnTo>
                    <a:lnTo>
                      <a:pt x="347753" y="364108"/>
                    </a:lnTo>
                    <a:cubicBezTo>
                      <a:pt x="346190" y="363978"/>
                      <a:pt x="344495" y="363847"/>
                      <a:pt x="342801" y="363587"/>
                    </a:cubicBezTo>
                    <a:lnTo>
                      <a:pt x="326121" y="362676"/>
                    </a:lnTo>
                    <a:lnTo>
                      <a:pt x="323776" y="354734"/>
                    </a:lnTo>
                    <a:cubicBezTo>
                      <a:pt x="319215" y="338068"/>
                      <a:pt x="310353" y="322835"/>
                      <a:pt x="298104" y="310727"/>
                    </a:cubicBezTo>
                    <a:cubicBezTo>
                      <a:pt x="285463" y="297968"/>
                      <a:pt x="269435" y="288984"/>
                      <a:pt x="251842" y="284558"/>
                    </a:cubicBezTo>
                    <a:lnTo>
                      <a:pt x="238550" y="281042"/>
                    </a:lnTo>
                    <a:lnTo>
                      <a:pt x="244284" y="268674"/>
                    </a:lnTo>
                    <a:cubicBezTo>
                      <a:pt x="245848" y="265419"/>
                      <a:pt x="247151" y="261643"/>
                      <a:pt x="248324" y="257737"/>
                    </a:cubicBezTo>
                    <a:close/>
                    <a:moveTo>
                      <a:pt x="246454" y="168722"/>
                    </a:moveTo>
                    <a:lnTo>
                      <a:pt x="261971" y="171325"/>
                    </a:lnTo>
                    <a:cubicBezTo>
                      <a:pt x="306566" y="178614"/>
                      <a:pt x="346858" y="199180"/>
                      <a:pt x="378414" y="230549"/>
                    </a:cubicBezTo>
                    <a:cubicBezTo>
                      <a:pt x="413620" y="265822"/>
                      <a:pt x="434744" y="310858"/>
                      <a:pt x="439699" y="360970"/>
                    </a:cubicBezTo>
                    <a:lnTo>
                      <a:pt x="441003" y="373856"/>
                    </a:lnTo>
                    <a:lnTo>
                      <a:pt x="425225" y="373335"/>
                    </a:lnTo>
                    <a:cubicBezTo>
                      <a:pt x="422096" y="373205"/>
                      <a:pt x="420010" y="373335"/>
                      <a:pt x="417923" y="373075"/>
                    </a:cubicBezTo>
                    <a:lnTo>
                      <a:pt x="404753" y="371253"/>
                    </a:lnTo>
                    <a:lnTo>
                      <a:pt x="403841" y="362532"/>
                    </a:lnTo>
                    <a:cubicBezTo>
                      <a:pt x="399407" y="321792"/>
                      <a:pt x="381674" y="284956"/>
                      <a:pt x="352856" y="256060"/>
                    </a:cubicBezTo>
                    <a:cubicBezTo>
                      <a:pt x="327690" y="231069"/>
                      <a:pt x="295613" y="214278"/>
                      <a:pt x="260015" y="207640"/>
                    </a:cubicBezTo>
                    <a:lnTo>
                      <a:pt x="251800" y="206078"/>
                    </a:lnTo>
                    <a:lnTo>
                      <a:pt x="250757" y="197878"/>
                    </a:lnTo>
                    <a:cubicBezTo>
                      <a:pt x="250236" y="193323"/>
                      <a:pt x="249714" y="188767"/>
                      <a:pt x="248932" y="184211"/>
                    </a:cubicBezTo>
                    <a:close/>
                    <a:moveTo>
                      <a:pt x="73371" y="111141"/>
                    </a:moveTo>
                    <a:cubicBezTo>
                      <a:pt x="82627" y="111141"/>
                      <a:pt x="91101" y="114526"/>
                      <a:pt x="97098" y="120514"/>
                    </a:cubicBezTo>
                    <a:lnTo>
                      <a:pt x="175057" y="198363"/>
                    </a:lnTo>
                    <a:cubicBezTo>
                      <a:pt x="188485" y="211772"/>
                      <a:pt x="187963" y="234034"/>
                      <a:pt x="174014" y="247963"/>
                    </a:cubicBezTo>
                    <a:lnTo>
                      <a:pt x="131906" y="290142"/>
                    </a:lnTo>
                    <a:lnTo>
                      <a:pt x="138033" y="301208"/>
                    </a:lnTo>
                    <a:cubicBezTo>
                      <a:pt x="151982" y="326333"/>
                      <a:pt x="171016" y="360701"/>
                      <a:pt x="207388" y="396892"/>
                    </a:cubicBezTo>
                    <a:cubicBezTo>
                      <a:pt x="243630" y="433083"/>
                      <a:pt x="277917" y="452090"/>
                      <a:pt x="302947" y="466019"/>
                    </a:cubicBezTo>
                    <a:lnTo>
                      <a:pt x="314419" y="472268"/>
                    </a:lnTo>
                    <a:lnTo>
                      <a:pt x="356528" y="430219"/>
                    </a:lnTo>
                    <a:cubicBezTo>
                      <a:pt x="363177" y="423580"/>
                      <a:pt x="372563" y="419804"/>
                      <a:pt x="382340" y="419804"/>
                    </a:cubicBezTo>
                    <a:cubicBezTo>
                      <a:pt x="391597" y="419804"/>
                      <a:pt x="400070" y="423059"/>
                      <a:pt x="406198" y="429177"/>
                    </a:cubicBezTo>
                    <a:lnTo>
                      <a:pt x="484157" y="507027"/>
                    </a:lnTo>
                    <a:cubicBezTo>
                      <a:pt x="497454" y="520435"/>
                      <a:pt x="497063" y="542566"/>
                      <a:pt x="483114" y="556496"/>
                    </a:cubicBezTo>
                    <a:lnTo>
                      <a:pt x="465123" y="574071"/>
                    </a:lnTo>
                    <a:lnTo>
                      <a:pt x="460821" y="577586"/>
                    </a:lnTo>
                    <a:cubicBezTo>
                      <a:pt x="451696" y="584616"/>
                      <a:pt x="441397" y="590474"/>
                      <a:pt x="430446" y="594770"/>
                    </a:cubicBezTo>
                    <a:cubicBezTo>
                      <a:pt x="420147" y="598675"/>
                      <a:pt x="409978" y="601279"/>
                      <a:pt x="399288" y="602581"/>
                    </a:cubicBezTo>
                    <a:cubicBezTo>
                      <a:pt x="398506" y="602581"/>
                      <a:pt x="395508" y="602841"/>
                      <a:pt x="390554" y="602841"/>
                    </a:cubicBezTo>
                    <a:cubicBezTo>
                      <a:pt x="361873" y="602841"/>
                      <a:pt x="258362" y="593338"/>
                      <a:pt x="134513" y="469664"/>
                    </a:cubicBezTo>
                    <a:cubicBezTo>
                      <a:pt x="29959" y="365258"/>
                      <a:pt x="-8499" y="288710"/>
                      <a:pt x="1539" y="205263"/>
                    </a:cubicBezTo>
                    <a:cubicBezTo>
                      <a:pt x="2712" y="195109"/>
                      <a:pt x="5189" y="185085"/>
                      <a:pt x="9231" y="174410"/>
                    </a:cubicBezTo>
                    <a:cubicBezTo>
                      <a:pt x="13663" y="163214"/>
                      <a:pt x="19399" y="152930"/>
                      <a:pt x="26569" y="143817"/>
                    </a:cubicBezTo>
                    <a:lnTo>
                      <a:pt x="28395" y="140953"/>
                    </a:lnTo>
                    <a:lnTo>
                      <a:pt x="47558" y="121686"/>
                    </a:lnTo>
                    <a:cubicBezTo>
                      <a:pt x="54207" y="115047"/>
                      <a:pt x="63594" y="111141"/>
                      <a:pt x="73371" y="111141"/>
                    </a:cubicBezTo>
                    <a:close/>
                    <a:moveTo>
                      <a:pt x="229800" y="83832"/>
                    </a:moveTo>
                    <a:lnTo>
                      <a:pt x="244010" y="84743"/>
                    </a:lnTo>
                    <a:cubicBezTo>
                      <a:pt x="317277" y="88908"/>
                      <a:pt x="386112" y="119627"/>
                      <a:pt x="437738" y="171303"/>
                    </a:cubicBezTo>
                    <a:cubicBezTo>
                      <a:pt x="487799" y="221156"/>
                      <a:pt x="518436" y="287931"/>
                      <a:pt x="523781" y="359001"/>
                    </a:cubicBezTo>
                    <a:lnTo>
                      <a:pt x="524693" y="370195"/>
                    </a:lnTo>
                    <a:lnTo>
                      <a:pt x="508788" y="371496"/>
                    </a:lnTo>
                    <a:cubicBezTo>
                      <a:pt x="505008" y="371887"/>
                      <a:pt x="502400" y="372017"/>
                      <a:pt x="499793" y="372147"/>
                    </a:cubicBezTo>
                    <a:lnTo>
                      <a:pt x="488581" y="372798"/>
                    </a:lnTo>
                    <a:lnTo>
                      <a:pt x="487799" y="361734"/>
                    </a:lnTo>
                    <a:cubicBezTo>
                      <a:pt x="482975" y="299125"/>
                      <a:pt x="456120" y="240551"/>
                      <a:pt x="412316" y="196685"/>
                    </a:cubicBezTo>
                    <a:cubicBezTo>
                      <a:pt x="367730" y="152169"/>
                      <a:pt x="308282" y="125355"/>
                      <a:pt x="245053" y="121059"/>
                    </a:cubicBezTo>
                    <a:lnTo>
                      <a:pt x="236449" y="120408"/>
                    </a:lnTo>
                    <a:lnTo>
                      <a:pt x="234754" y="111948"/>
                    </a:lnTo>
                    <a:cubicBezTo>
                      <a:pt x="233711" y="107132"/>
                      <a:pt x="232929" y="102446"/>
                      <a:pt x="232147" y="97890"/>
                    </a:cubicBezTo>
                    <a:close/>
                    <a:moveTo>
                      <a:pt x="230344" y="0"/>
                    </a:moveTo>
                    <a:lnTo>
                      <a:pt x="241293" y="521"/>
                    </a:lnTo>
                    <a:cubicBezTo>
                      <a:pt x="338009" y="4166"/>
                      <a:pt x="428990" y="43737"/>
                      <a:pt x="497291" y="111947"/>
                    </a:cubicBezTo>
                    <a:cubicBezTo>
                      <a:pt x="561291" y="175860"/>
                      <a:pt x="600524" y="260731"/>
                      <a:pt x="607824" y="351069"/>
                    </a:cubicBezTo>
                    <a:lnTo>
                      <a:pt x="608736" y="362394"/>
                    </a:lnTo>
                    <a:lnTo>
                      <a:pt x="596223" y="363305"/>
                    </a:lnTo>
                    <a:cubicBezTo>
                      <a:pt x="592182" y="363566"/>
                      <a:pt x="588272" y="363956"/>
                      <a:pt x="584362" y="364347"/>
                    </a:cubicBezTo>
                    <a:lnTo>
                      <a:pt x="572761" y="365388"/>
                    </a:lnTo>
                    <a:lnTo>
                      <a:pt x="571849" y="353933"/>
                    </a:lnTo>
                    <a:cubicBezTo>
                      <a:pt x="565201" y="272186"/>
                      <a:pt x="529617" y="195256"/>
                      <a:pt x="471744" y="137460"/>
                    </a:cubicBezTo>
                    <a:cubicBezTo>
                      <a:pt x="409830" y="75629"/>
                      <a:pt x="327452" y="39832"/>
                      <a:pt x="239860" y="36578"/>
                    </a:cubicBezTo>
                    <a:lnTo>
                      <a:pt x="228389" y="36187"/>
                    </a:lnTo>
                    <a:lnTo>
                      <a:pt x="229041" y="20176"/>
                    </a:lnTo>
                    <a:cubicBezTo>
                      <a:pt x="229171" y="17183"/>
                      <a:pt x="229302" y="14058"/>
                      <a:pt x="229562" y="11065"/>
                    </a:cubicBezTo>
                    <a:close/>
                  </a:path>
                </a:pathLst>
              </a:custGeom>
              <a:solidFill>
                <a:schemeClr val="bg1"/>
              </a:solidFill>
              <a:ln>
                <a:noFill/>
              </a:ln>
              <a:effectLst/>
            </p:spPr>
            <p:txBody>
              <a:bodyPr wrap="none" lIns="243785" tIns="121892" rIns="243785" bIns="121892"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2400" dirty="0">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6" name="组合 5">
              <a:extLst>
                <a:ext uri="{FF2B5EF4-FFF2-40B4-BE49-F238E27FC236}">
                  <a16:creationId xmlns:a16="http://schemas.microsoft.com/office/drawing/2014/main" id="{2495DFC4-26B6-4B86-B9FA-619369707F5F}"/>
                </a:ext>
              </a:extLst>
            </p:cNvPr>
            <p:cNvGrpSpPr/>
            <p:nvPr/>
          </p:nvGrpSpPr>
          <p:grpSpPr>
            <a:xfrm>
              <a:off x="1520245" y="1700606"/>
              <a:ext cx="2596899" cy="1236163"/>
              <a:chOff x="1790913" y="1966657"/>
              <a:chExt cx="2596899" cy="1236163"/>
            </a:xfrm>
          </p:grpSpPr>
          <p:sp>
            <p:nvSpPr>
              <p:cNvPr id="103" name="矩形 10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652AD92-F876-4F99-AB67-279899E6A04E}"/>
                  </a:ext>
                </a:extLst>
              </p:cNvPr>
              <p:cNvSpPr/>
              <p:nvPr/>
            </p:nvSpPr>
            <p:spPr>
              <a:xfrm>
                <a:off x="2007440" y="196665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04" name="矩形 10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E134F981-7687-4E63-B727-C92BCAB37953}"/>
                  </a:ext>
                </a:extLst>
              </p:cNvPr>
              <p:cNvSpPr/>
              <p:nvPr/>
            </p:nvSpPr>
            <p:spPr>
              <a:xfrm>
                <a:off x="1790913" y="2568287"/>
                <a:ext cx="2596899"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5" name="直接连接符 4">
                <a:extLst>
                  <a:ext uri="{FF2B5EF4-FFF2-40B4-BE49-F238E27FC236}">
                    <a16:creationId xmlns:a16="http://schemas.microsoft.com/office/drawing/2014/main" id="{3E6F7648-EF3F-4156-BFFE-55F66392EE7F}"/>
                  </a:ext>
                </a:extLst>
              </p:cNvPr>
              <p:cNvCxnSpPr>
                <a:cxnSpLocks/>
              </p:cNvCxnSpPr>
              <p:nvPr/>
            </p:nvCxnSpPr>
            <p:spPr>
              <a:xfrm>
                <a:off x="2902931" y="2486783"/>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组合 104">
              <a:extLst>
                <a:ext uri="{FF2B5EF4-FFF2-40B4-BE49-F238E27FC236}">
                  <a16:creationId xmlns:a16="http://schemas.microsoft.com/office/drawing/2014/main" id="{29A31C15-FA1F-4B12-8AAC-F53AA77544FF}"/>
                </a:ext>
              </a:extLst>
            </p:cNvPr>
            <p:cNvGrpSpPr/>
            <p:nvPr/>
          </p:nvGrpSpPr>
          <p:grpSpPr>
            <a:xfrm>
              <a:off x="1484570" y="3867776"/>
              <a:ext cx="2596899" cy="1236163"/>
              <a:chOff x="1790913" y="1966657"/>
              <a:chExt cx="2596899" cy="1236163"/>
            </a:xfrm>
          </p:grpSpPr>
          <p:sp>
            <p:nvSpPr>
              <p:cNvPr id="106" name="矩形 10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BBDC489-97A5-4B3C-B01B-9DE715D87A8D}"/>
                  </a:ext>
                </a:extLst>
              </p:cNvPr>
              <p:cNvSpPr/>
              <p:nvPr/>
            </p:nvSpPr>
            <p:spPr>
              <a:xfrm>
                <a:off x="2007440" y="196665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07" name="矩形 10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7B9698B-CB4A-4B85-A263-63086A85C0C4}"/>
                  </a:ext>
                </a:extLst>
              </p:cNvPr>
              <p:cNvSpPr/>
              <p:nvPr/>
            </p:nvSpPr>
            <p:spPr>
              <a:xfrm>
                <a:off x="1790913" y="2568287"/>
                <a:ext cx="2596899"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109" name="直接连接符 108">
                <a:extLst>
                  <a:ext uri="{FF2B5EF4-FFF2-40B4-BE49-F238E27FC236}">
                    <a16:creationId xmlns:a16="http://schemas.microsoft.com/office/drawing/2014/main" id="{50031FDE-E636-465A-8CC6-5441738D29CD}"/>
                  </a:ext>
                </a:extLst>
              </p:cNvPr>
              <p:cNvCxnSpPr>
                <a:cxnSpLocks/>
              </p:cNvCxnSpPr>
              <p:nvPr/>
            </p:nvCxnSpPr>
            <p:spPr>
              <a:xfrm>
                <a:off x="2902931" y="2486783"/>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0" name="组合 109">
              <a:extLst>
                <a:ext uri="{FF2B5EF4-FFF2-40B4-BE49-F238E27FC236}">
                  <a16:creationId xmlns:a16="http://schemas.microsoft.com/office/drawing/2014/main" id="{DE6FECDC-A0D1-429A-A40D-669000BE3E8B}"/>
                </a:ext>
              </a:extLst>
            </p:cNvPr>
            <p:cNvGrpSpPr/>
            <p:nvPr/>
          </p:nvGrpSpPr>
          <p:grpSpPr>
            <a:xfrm>
              <a:off x="8169167" y="3884228"/>
              <a:ext cx="2596899" cy="1236163"/>
              <a:chOff x="1790913" y="1966657"/>
              <a:chExt cx="2596899" cy="1236163"/>
            </a:xfrm>
          </p:grpSpPr>
          <p:sp>
            <p:nvSpPr>
              <p:cNvPr id="111" name="矩形 11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AAA2886-09C0-45D5-BB2F-59A7D0C010D1}"/>
                  </a:ext>
                </a:extLst>
              </p:cNvPr>
              <p:cNvSpPr/>
              <p:nvPr/>
            </p:nvSpPr>
            <p:spPr>
              <a:xfrm>
                <a:off x="2007440" y="196665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12" name="矩形 11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83C2B1DA-4BB1-43C1-95CA-FD9CFE615180}"/>
                  </a:ext>
                </a:extLst>
              </p:cNvPr>
              <p:cNvSpPr/>
              <p:nvPr/>
            </p:nvSpPr>
            <p:spPr>
              <a:xfrm>
                <a:off x="1790913" y="2568287"/>
                <a:ext cx="2596899"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113" name="直接连接符 112">
                <a:extLst>
                  <a:ext uri="{FF2B5EF4-FFF2-40B4-BE49-F238E27FC236}">
                    <a16:creationId xmlns:a16="http://schemas.microsoft.com/office/drawing/2014/main" id="{48AC6134-F745-46C1-9715-61E71224B847}"/>
                  </a:ext>
                </a:extLst>
              </p:cNvPr>
              <p:cNvCxnSpPr>
                <a:cxnSpLocks/>
              </p:cNvCxnSpPr>
              <p:nvPr/>
            </p:nvCxnSpPr>
            <p:spPr>
              <a:xfrm>
                <a:off x="2902931" y="2486783"/>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14" name="组合 113">
              <a:extLst>
                <a:ext uri="{FF2B5EF4-FFF2-40B4-BE49-F238E27FC236}">
                  <a16:creationId xmlns:a16="http://schemas.microsoft.com/office/drawing/2014/main" id="{B99A650E-B82B-41B9-A735-30B4E090A850}"/>
                </a:ext>
              </a:extLst>
            </p:cNvPr>
            <p:cNvGrpSpPr/>
            <p:nvPr/>
          </p:nvGrpSpPr>
          <p:grpSpPr>
            <a:xfrm>
              <a:off x="8083678" y="1671065"/>
              <a:ext cx="2596899" cy="1236163"/>
              <a:chOff x="1790913" y="1966657"/>
              <a:chExt cx="2596899" cy="1236163"/>
            </a:xfrm>
          </p:grpSpPr>
          <p:sp>
            <p:nvSpPr>
              <p:cNvPr id="115" name="矩形 11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913B333-7430-4D58-8F77-567E9CB402F2}"/>
                  </a:ext>
                </a:extLst>
              </p:cNvPr>
              <p:cNvSpPr/>
              <p:nvPr/>
            </p:nvSpPr>
            <p:spPr>
              <a:xfrm>
                <a:off x="2007440" y="1966657"/>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16" name="矩形 11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401DB62-FB06-40C1-B87F-FB3E4A157309}"/>
                  </a:ext>
                </a:extLst>
              </p:cNvPr>
              <p:cNvSpPr/>
              <p:nvPr/>
            </p:nvSpPr>
            <p:spPr>
              <a:xfrm>
                <a:off x="1790913" y="2568287"/>
                <a:ext cx="2596899"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cxnSp>
            <p:nvCxnSpPr>
              <p:cNvPr id="117" name="直接连接符 116">
                <a:extLst>
                  <a:ext uri="{FF2B5EF4-FFF2-40B4-BE49-F238E27FC236}">
                    <a16:creationId xmlns:a16="http://schemas.microsoft.com/office/drawing/2014/main" id="{5D9D9E91-509C-470A-9F20-AD4A5198C6BC}"/>
                  </a:ext>
                </a:extLst>
              </p:cNvPr>
              <p:cNvCxnSpPr>
                <a:cxnSpLocks/>
              </p:cNvCxnSpPr>
              <p:nvPr/>
            </p:nvCxnSpPr>
            <p:spPr>
              <a:xfrm>
                <a:off x="2902931" y="2486783"/>
                <a:ext cx="372863"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spTree>
    <p:custDataLst>
      <p:tags r:id="rId1"/>
    </p:custDataLst>
    <p:extLst>
      <p:ext uri="{BB962C8B-B14F-4D97-AF65-F5344CB8AC3E}">
        <p14:creationId xmlns:p14="http://schemas.microsoft.com/office/powerpoint/2010/main" val="21327952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6BD41747-9955-4849-ADFA-0AD2F2A59A79}"/>
              </a:ext>
            </a:extLst>
          </p:cNvPr>
          <p:cNvGrpSpPr/>
          <p:nvPr/>
        </p:nvGrpSpPr>
        <p:grpSpPr>
          <a:xfrm>
            <a:off x="4000501" y="2310169"/>
            <a:ext cx="7839074" cy="2215991"/>
            <a:chOff x="3114676" y="2519719"/>
            <a:chExt cx="7839074" cy="2215991"/>
          </a:xfrm>
        </p:grpSpPr>
        <p:sp>
          <p:nvSpPr>
            <p:cNvPr id="2" name="文本框 1">
              <a:extLst>
                <a:ext uri="{FF2B5EF4-FFF2-40B4-BE49-F238E27FC236}">
                  <a16:creationId xmlns:a16="http://schemas.microsoft.com/office/drawing/2014/main" id="{47DBD580-48A4-42B6-AC4A-82E846254EBE}"/>
                </a:ext>
              </a:extLst>
            </p:cNvPr>
            <p:cNvSpPr txBox="1"/>
            <p:nvPr/>
          </p:nvSpPr>
          <p:spPr>
            <a:xfrm>
              <a:off x="3114676" y="2519719"/>
              <a:ext cx="2924174" cy="2215991"/>
            </a:xfrm>
            <a:prstGeom prst="rect">
              <a:avLst/>
            </a:prstGeom>
            <a:noFill/>
          </p:spPr>
          <p:txBody>
            <a:bodyPr wrap="square" rtlCol="0">
              <a:spAutoFit/>
            </a:bodyPr>
            <a:lstStyle/>
            <a:p>
              <a:r>
                <a:rPr lang="en-US" altLang="zh-CN" sz="13800" dirty="0">
                  <a:solidFill>
                    <a:schemeClr val="bg1"/>
                  </a:solidFill>
                  <a:latin typeface="+mj-ea"/>
                  <a:ea typeface="+mj-ea"/>
                </a:rPr>
                <a:t>04</a:t>
              </a:r>
              <a:endParaRPr lang="zh-CN" altLang="en-US" sz="13800" dirty="0">
                <a:solidFill>
                  <a:schemeClr val="bg1"/>
                </a:solidFill>
                <a:latin typeface="+mj-ea"/>
                <a:ea typeface="+mj-ea"/>
              </a:endParaRPr>
            </a:p>
          </p:txBody>
        </p:sp>
        <p:sp>
          <p:nvSpPr>
            <p:cNvPr id="4" name="文本框 3">
              <a:extLst>
                <a:ext uri="{FF2B5EF4-FFF2-40B4-BE49-F238E27FC236}">
                  <a16:creationId xmlns:a16="http://schemas.microsoft.com/office/drawing/2014/main" id="{912AD3C4-9C88-4889-800A-ED616526EC68}"/>
                </a:ext>
              </a:extLst>
            </p:cNvPr>
            <p:cNvSpPr txBox="1"/>
            <p:nvPr/>
          </p:nvSpPr>
          <p:spPr>
            <a:xfrm>
              <a:off x="5695950" y="2672119"/>
              <a:ext cx="5257800" cy="1323439"/>
            </a:xfrm>
            <a:prstGeom prst="rect">
              <a:avLst/>
            </a:prstGeom>
            <a:noFill/>
          </p:spPr>
          <p:txBody>
            <a:bodyPr wrap="square" rtlCol="0">
              <a:spAutoFit/>
            </a:bodyPr>
            <a:lstStyle/>
            <a:p>
              <a:r>
                <a:rPr lang="zh-CN" altLang="en-US" sz="8000" dirty="0">
                  <a:solidFill>
                    <a:schemeClr val="accent2"/>
                  </a:solidFill>
                  <a:latin typeface="+mj-ea"/>
                  <a:ea typeface="+mj-ea"/>
                </a:rPr>
                <a:t>未来规划</a:t>
              </a:r>
            </a:p>
          </p:txBody>
        </p:sp>
        <p:cxnSp>
          <p:nvCxnSpPr>
            <p:cNvPr id="6" name="直接连接符 5">
              <a:extLst>
                <a:ext uri="{FF2B5EF4-FFF2-40B4-BE49-F238E27FC236}">
                  <a16:creationId xmlns:a16="http://schemas.microsoft.com/office/drawing/2014/main" id="{17727AB2-613F-44AC-8C12-1E35472A32D5}"/>
                </a:ext>
              </a:extLst>
            </p:cNvPr>
            <p:cNvCxnSpPr/>
            <p:nvPr/>
          </p:nvCxnSpPr>
          <p:spPr>
            <a:xfrm>
              <a:off x="5867400" y="3943350"/>
              <a:ext cx="386715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968D46-3443-4400-BD32-06DEAA3AB81A}"/>
                </a:ext>
              </a:extLst>
            </p:cNvPr>
            <p:cNvSpPr txBox="1"/>
            <p:nvPr/>
          </p:nvSpPr>
          <p:spPr>
            <a:xfrm>
              <a:off x="5791200" y="4076700"/>
              <a:ext cx="4086226" cy="369332"/>
            </a:xfrm>
            <a:prstGeom prst="rect">
              <a:avLst/>
            </a:prstGeom>
            <a:noFill/>
          </p:spPr>
          <p:txBody>
            <a:bodyPr wrap="square" rtlCol="0">
              <a:spAutoFit/>
            </a:bodyPr>
            <a:lstStyle/>
            <a:p>
              <a:pPr algn="dist"/>
              <a:r>
                <a:rPr lang="en-US" altLang="zh-CN" sz="1800" kern="100" dirty="0">
                  <a:solidFill>
                    <a:schemeClr val="accent2">
                      <a:alpha val="60000"/>
                    </a:schemeClr>
                  </a:solidFill>
                  <a:latin typeface="+mj-ea"/>
                  <a:ea typeface="+mj-ea"/>
                  <a:cs typeface="Times New Roman" panose="02020603050405020304" pitchFamily="18" charset="0"/>
                </a:rPr>
                <a:t>Future Plan</a:t>
              </a:r>
            </a:p>
          </p:txBody>
        </p:sp>
      </p:grpSp>
    </p:spTree>
    <p:extLst>
      <p:ext uri="{BB962C8B-B14F-4D97-AF65-F5344CB8AC3E}">
        <p14:creationId xmlns:p14="http://schemas.microsoft.com/office/powerpoint/2010/main" val="23835056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pSp>
        <p:nvGrpSpPr>
          <p:cNvPr id="139" name="08711b99-5076-42ab-8052-9c6e5b89f4ee">
            <a:extLst>
              <a:ext uri="{FF2B5EF4-FFF2-40B4-BE49-F238E27FC236}">
                <a16:creationId xmlns:a16="http://schemas.microsoft.com/office/drawing/2014/main" id="{0993FC50-A2ED-4FD7-9795-5C88E438A996}"/>
              </a:ext>
            </a:extLst>
          </p:cNvPr>
          <p:cNvGrpSpPr>
            <a:grpSpLocks noChangeAspect="1"/>
          </p:cNvGrpSpPr>
          <p:nvPr/>
        </p:nvGrpSpPr>
        <p:grpSpPr>
          <a:xfrm>
            <a:off x="3396203" y="1483935"/>
            <a:ext cx="5399594" cy="4272833"/>
            <a:chOff x="3301042" y="1232926"/>
            <a:chExt cx="5589917" cy="4423444"/>
          </a:xfrm>
        </p:grpSpPr>
        <p:sp>
          <p:nvSpPr>
            <p:cNvPr id="140" name="iS1ide-Arc 12">
              <a:extLst>
                <a:ext uri="{FF2B5EF4-FFF2-40B4-BE49-F238E27FC236}">
                  <a16:creationId xmlns:a16="http://schemas.microsoft.com/office/drawing/2014/main" id="{53A3C09D-9384-4667-8E77-C1271ECA372B}"/>
                </a:ext>
              </a:extLst>
            </p:cNvPr>
            <p:cNvSpPr/>
            <p:nvPr/>
          </p:nvSpPr>
          <p:spPr>
            <a:xfrm flipH="1" flipV="1">
              <a:off x="3975654" y="1415679"/>
              <a:ext cx="4240694" cy="4240691"/>
            </a:xfrm>
            <a:prstGeom prst="arc">
              <a:avLst>
                <a:gd name="adj1" fmla="val 12136914"/>
                <a:gd name="adj2" fmla="val 20239707"/>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dirty="0">
                <a:latin typeface="思源宋体 CN" panose="02020400000000000000" pitchFamily="18" charset="-122"/>
                <a:ea typeface="思源宋体 CN" panose="02020400000000000000" pitchFamily="18" charset="-122"/>
                <a:cs typeface="+mn-ea"/>
              </a:endParaRPr>
            </a:p>
          </p:txBody>
        </p:sp>
        <p:grpSp>
          <p:nvGrpSpPr>
            <p:cNvPr id="141" name="Group 1">
              <a:extLst>
                <a:ext uri="{FF2B5EF4-FFF2-40B4-BE49-F238E27FC236}">
                  <a16:creationId xmlns:a16="http://schemas.microsoft.com/office/drawing/2014/main" id="{ECF8B247-3E74-4F48-989D-84BFEC921DA3}"/>
                </a:ext>
              </a:extLst>
            </p:cNvPr>
            <p:cNvGrpSpPr/>
            <p:nvPr/>
          </p:nvGrpSpPr>
          <p:grpSpPr>
            <a:xfrm>
              <a:off x="3301042" y="1232926"/>
              <a:ext cx="5589917" cy="4240693"/>
              <a:chOff x="3301042" y="1510345"/>
              <a:chExt cx="5589917" cy="4240693"/>
            </a:xfrm>
          </p:grpSpPr>
          <p:sp>
            <p:nvSpPr>
              <p:cNvPr id="142" name="iS1ide-Oval 8">
                <a:extLst>
                  <a:ext uri="{FF2B5EF4-FFF2-40B4-BE49-F238E27FC236}">
                    <a16:creationId xmlns:a16="http://schemas.microsoft.com/office/drawing/2014/main" id="{664B0FC6-A327-41EB-B05C-BDF71135B616}"/>
                  </a:ext>
                </a:extLst>
              </p:cNvPr>
              <p:cNvSpPr/>
              <p:nvPr/>
            </p:nvSpPr>
            <p:spPr>
              <a:xfrm>
                <a:off x="4535521" y="2145942"/>
                <a:ext cx="3120960" cy="3120955"/>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bIns="360000" anchor="b" anchorCtr="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20000"/>
                  </a:lnSpc>
                  <a:defRPr/>
                </a:pPr>
                <a:r>
                  <a:rPr lang="zh-CN" altLang="en-US" sz="1400" dirty="0">
                    <a:solidFill>
                      <a:schemeClr val="bg1"/>
                    </a:solidFill>
                    <a:latin typeface="+mn-ea"/>
                    <a:cs typeface="+mn-ea"/>
                  </a:rPr>
                  <a:t>在这里输入你的正文阐述与关键词标题相关的具体内容</a:t>
                </a:r>
              </a:p>
            </p:txBody>
          </p:sp>
          <p:sp>
            <p:nvSpPr>
              <p:cNvPr id="143" name="iS1ide-Oval 9">
                <a:extLst>
                  <a:ext uri="{FF2B5EF4-FFF2-40B4-BE49-F238E27FC236}">
                    <a16:creationId xmlns:a16="http://schemas.microsoft.com/office/drawing/2014/main" id="{96ED480D-1208-4963-A5CA-E7B0A7EE667B}"/>
                  </a:ext>
                </a:extLst>
              </p:cNvPr>
              <p:cNvSpPr/>
              <p:nvPr/>
            </p:nvSpPr>
            <p:spPr>
              <a:xfrm>
                <a:off x="3301042" y="2896402"/>
                <a:ext cx="1620039" cy="1620036"/>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latin typeface="思源宋体 CN" panose="02020400000000000000" pitchFamily="18" charset="-122"/>
                  <a:ea typeface="思源宋体 CN" panose="02020400000000000000" pitchFamily="18" charset="-122"/>
                  <a:cs typeface="+mn-ea"/>
                </a:endParaRPr>
              </a:p>
            </p:txBody>
          </p:sp>
          <p:sp>
            <p:nvSpPr>
              <p:cNvPr id="144" name="iS1ide-Oval 10">
                <a:extLst>
                  <a:ext uri="{FF2B5EF4-FFF2-40B4-BE49-F238E27FC236}">
                    <a16:creationId xmlns:a16="http://schemas.microsoft.com/office/drawing/2014/main" id="{FCCC1D75-6F7B-40CB-A473-3BC5D104F7AF}"/>
                  </a:ext>
                </a:extLst>
              </p:cNvPr>
              <p:cNvSpPr/>
              <p:nvPr/>
            </p:nvSpPr>
            <p:spPr>
              <a:xfrm>
                <a:off x="7270920" y="2896402"/>
                <a:ext cx="1620039" cy="1620036"/>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latin typeface="思源宋体 CN" panose="02020400000000000000" pitchFamily="18" charset="-122"/>
                  <a:ea typeface="思源宋体 CN" panose="02020400000000000000" pitchFamily="18" charset="-122"/>
                  <a:cs typeface="+mn-ea"/>
                </a:endParaRPr>
              </a:p>
            </p:txBody>
          </p:sp>
          <p:sp>
            <p:nvSpPr>
              <p:cNvPr id="145" name="iS1ide-Arc 11">
                <a:extLst>
                  <a:ext uri="{FF2B5EF4-FFF2-40B4-BE49-F238E27FC236}">
                    <a16:creationId xmlns:a16="http://schemas.microsoft.com/office/drawing/2014/main" id="{228E0844-B480-4FD1-AC41-8D162B02BF0F}"/>
                  </a:ext>
                </a:extLst>
              </p:cNvPr>
              <p:cNvSpPr/>
              <p:nvPr/>
            </p:nvSpPr>
            <p:spPr>
              <a:xfrm>
                <a:off x="3975654" y="1510345"/>
                <a:ext cx="4240694" cy="4240693"/>
              </a:xfrm>
              <a:prstGeom prst="arc">
                <a:avLst>
                  <a:gd name="adj1" fmla="val 12136914"/>
                  <a:gd name="adj2" fmla="val 20239707"/>
                </a:avLst>
              </a:prstGeom>
              <a:ln w="19050">
                <a:solidFill>
                  <a:schemeClr val="accent1"/>
                </a:solidFill>
                <a:prstDash val="dash"/>
                <a:tailEnd type="triangle"/>
              </a:ln>
            </p:spPr>
            <p:style>
              <a:lnRef idx="1">
                <a:schemeClr val="accent1"/>
              </a:lnRef>
              <a:fillRef idx="0">
                <a:schemeClr val="accent1"/>
              </a:fillRef>
              <a:effectRef idx="0">
                <a:schemeClr val="accent1"/>
              </a:effectRef>
              <a:fontRef idx="minor">
                <a:schemeClr val="tx1"/>
              </a:fontRef>
            </p:style>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latin typeface="思源宋体 CN" panose="02020400000000000000" pitchFamily="18" charset="-122"/>
                  <a:ea typeface="思源宋体 CN" panose="02020400000000000000" pitchFamily="18" charset="-122"/>
                  <a:cs typeface="+mn-ea"/>
                </a:endParaRPr>
              </a:p>
            </p:txBody>
          </p:sp>
          <p:sp>
            <p:nvSpPr>
              <p:cNvPr id="146" name="iS1ide-Freeform: Shape 15">
                <a:extLst>
                  <a:ext uri="{FF2B5EF4-FFF2-40B4-BE49-F238E27FC236}">
                    <a16:creationId xmlns:a16="http://schemas.microsoft.com/office/drawing/2014/main" id="{490FC767-A57C-4FF5-8836-F0336946D034}"/>
                  </a:ext>
                </a:extLst>
              </p:cNvPr>
              <p:cNvSpPr/>
              <p:nvPr/>
            </p:nvSpPr>
            <p:spPr bwMode="auto">
              <a:xfrm>
                <a:off x="3792393" y="3441049"/>
                <a:ext cx="637337" cy="530742"/>
              </a:xfrm>
              <a:custGeom>
                <a:avLst/>
                <a:gdLst>
                  <a:gd name="T0" fmla="*/ 1028 w 1149"/>
                  <a:gd name="T1" fmla="*/ 541 h 955"/>
                  <a:gd name="T2" fmla="*/ 1044 w 1149"/>
                  <a:gd name="T3" fmla="*/ 661 h 955"/>
                  <a:gd name="T4" fmla="*/ 1005 w 1149"/>
                  <a:gd name="T5" fmla="*/ 753 h 955"/>
                  <a:gd name="T6" fmla="*/ 915 w 1149"/>
                  <a:gd name="T7" fmla="*/ 813 h 955"/>
                  <a:gd name="T8" fmla="*/ 862 w 1149"/>
                  <a:gd name="T9" fmla="*/ 882 h 955"/>
                  <a:gd name="T10" fmla="*/ 786 w 1149"/>
                  <a:gd name="T11" fmla="*/ 926 h 955"/>
                  <a:gd name="T12" fmla="*/ 670 w 1149"/>
                  <a:gd name="T13" fmla="*/ 944 h 955"/>
                  <a:gd name="T14" fmla="*/ 702 w 1149"/>
                  <a:gd name="T15" fmla="*/ 895 h 955"/>
                  <a:gd name="T16" fmla="*/ 752 w 1149"/>
                  <a:gd name="T17" fmla="*/ 876 h 955"/>
                  <a:gd name="T18" fmla="*/ 670 w 1149"/>
                  <a:gd name="T19" fmla="*/ 761 h 955"/>
                  <a:gd name="T20" fmla="*/ 793 w 1149"/>
                  <a:gd name="T21" fmla="*/ 816 h 955"/>
                  <a:gd name="T22" fmla="*/ 854 w 1149"/>
                  <a:gd name="T23" fmla="*/ 819 h 955"/>
                  <a:gd name="T24" fmla="*/ 754 w 1149"/>
                  <a:gd name="T25" fmla="*/ 707 h 955"/>
                  <a:gd name="T26" fmla="*/ 767 w 1149"/>
                  <a:gd name="T27" fmla="*/ 662 h 955"/>
                  <a:gd name="T28" fmla="*/ 909 w 1149"/>
                  <a:gd name="T29" fmla="*/ 755 h 955"/>
                  <a:gd name="T30" fmla="*/ 948 w 1149"/>
                  <a:gd name="T31" fmla="*/ 714 h 955"/>
                  <a:gd name="T32" fmla="*/ 813 w 1149"/>
                  <a:gd name="T33" fmla="*/ 581 h 955"/>
                  <a:gd name="T34" fmla="*/ 858 w 1149"/>
                  <a:gd name="T35" fmla="*/ 566 h 955"/>
                  <a:gd name="T36" fmla="*/ 998 w 1149"/>
                  <a:gd name="T37" fmla="*/ 628 h 955"/>
                  <a:gd name="T38" fmla="*/ 683 w 1149"/>
                  <a:gd name="T39" fmla="*/ 301 h 955"/>
                  <a:gd name="T40" fmla="*/ 730 w 1149"/>
                  <a:gd name="T41" fmla="*/ 285 h 955"/>
                  <a:gd name="T42" fmla="*/ 97 w 1149"/>
                  <a:gd name="T43" fmla="*/ 439 h 955"/>
                  <a:gd name="T44" fmla="*/ 0 w 1149"/>
                  <a:gd name="T45" fmla="*/ 254 h 955"/>
                  <a:gd name="T46" fmla="*/ 174 w 1149"/>
                  <a:gd name="T47" fmla="*/ 32 h 955"/>
                  <a:gd name="T48" fmla="*/ 260 w 1149"/>
                  <a:gd name="T49" fmla="*/ 2 h 955"/>
                  <a:gd name="T50" fmla="*/ 362 w 1149"/>
                  <a:gd name="T51" fmla="*/ 59 h 955"/>
                  <a:gd name="T52" fmla="*/ 525 w 1149"/>
                  <a:gd name="T53" fmla="*/ 40 h 955"/>
                  <a:gd name="T54" fmla="*/ 338 w 1149"/>
                  <a:gd name="T55" fmla="*/ 112 h 955"/>
                  <a:gd name="T56" fmla="*/ 233 w 1149"/>
                  <a:gd name="T57" fmla="*/ 59 h 955"/>
                  <a:gd name="T58" fmla="*/ 60 w 1149"/>
                  <a:gd name="T59" fmla="*/ 267 h 955"/>
                  <a:gd name="T60" fmla="*/ 143 w 1149"/>
                  <a:gd name="T61" fmla="*/ 367 h 955"/>
                  <a:gd name="T62" fmla="*/ 149 w 1149"/>
                  <a:gd name="T63" fmla="*/ 500 h 955"/>
                  <a:gd name="T64" fmla="*/ 538 w 1149"/>
                  <a:gd name="T65" fmla="*/ 788 h 955"/>
                  <a:gd name="T66" fmla="*/ 512 w 1149"/>
                  <a:gd name="T67" fmla="*/ 773 h 955"/>
                  <a:gd name="T68" fmla="*/ 456 w 1149"/>
                  <a:gd name="T69" fmla="*/ 707 h 955"/>
                  <a:gd name="T70" fmla="*/ 394 w 1149"/>
                  <a:gd name="T71" fmla="*/ 710 h 955"/>
                  <a:gd name="T72" fmla="*/ 370 w 1149"/>
                  <a:gd name="T73" fmla="*/ 642 h 955"/>
                  <a:gd name="T74" fmla="*/ 295 w 1149"/>
                  <a:gd name="T75" fmla="*/ 627 h 955"/>
                  <a:gd name="T76" fmla="*/ 283 w 1149"/>
                  <a:gd name="T77" fmla="*/ 546 h 955"/>
                  <a:gd name="T78" fmla="*/ 195 w 1149"/>
                  <a:gd name="T79" fmla="*/ 527 h 955"/>
                  <a:gd name="T80" fmla="*/ 135 w 1149"/>
                  <a:gd name="T81" fmla="*/ 607 h 955"/>
                  <a:gd name="T82" fmla="*/ 174 w 1149"/>
                  <a:gd name="T83" fmla="*/ 681 h 955"/>
                  <a:gd name="T84" fmla="*/ 230 w 1149"/>
                  <a:gd name="T85" fmla="*/ 692 h 955"/>
                  <a:gd name="T86" fmla="*/ 239 w 1149"/>
                  <a:gd name="T87" fmla="*/ 794 h 955"/>
                  <a:gd name="T88" fmla="*/ 341 w 1149"/>
                  <a:gd name="T89" fmla="*/ 789 h 955"/>
                  <a:gd name="T90" fmla="*/ 358 w 1149"/>
                  <a:gd name="T91" fmla="*/ 843 h 955"/>
                  <a:gd name="T92" fmla="*/ 458 w 1149"/>
                  <a:gd name="T93" fmla="*/ 862 h 955"/>
                  <a:gd name="T94" fmla="*/ 478 w 1149"/>
                  <a:gd name="T95" fmla="*/ 883 h 955"/>
                  <a:gd name="T96" fmla="*/ 540 w 1149"/>
                  <a:gd name="T97" fmla="*/ 937 h 955"/>
                  <a:gd name="T98" fmla="*/ 618 w 1149"/>
                  <a:gd name="T99" fmla="*/ 894 h 955"/>
                  <a:gd name="T100" fmla="*/ 602 w 1149"/>
                  <a:gd name="T101" fmla="*/ 804 h 955"/>
                  <a:gd name="T102" fmla="*/ 1035 w 1149"/>
                  <a:gd name="T103" fmla="*/ 442 h 955"/>
                  <a:gd name="T104" fmla="*/ 1090 w 1149"/>
                  <a:gd name="T105" fmla="*/ 313 h 955"/>
                  <a:gd name="T106" fmla="*/ 1130 w 1149"/>
                  <a:gd name="T107" fmla="*/ 172 h 955"/>
                  <a:gd name="T108" fmla="*/ 864 w 1149"/>
                  <a:gd name="T109" fmla="*/ 42 h 955"/>
                  <a:gd name="T110" fmla="*/ 685 w 1149"/>
                  <a:gd name="T111" fmla="*/ 43 h 955"/>
                  <a:gd name="T112" fmla="*/ 333 w 1149"/>
                  <a:gd name="T113" fmla="*/ 247 h 955"/>
                  <a:gd name="T114" fmla="*/ 358 w 1149"/>
                  <a:gd name="T115" fmla="*/ 338 h 955"/>
                  <a:gd name="T116" fmla="*/ 609 w 1149"/>
                  <a:gd name="T117" fmla="*/ 222 h 955"/>
                  <a:gd name="T118" fmla="*/ 713 w 1149"/>
                  <a:gd name="T119" fmla="*/ 240 h 955"/>
                  <a:gd name="T120" fmla="*/ 797 w 1149"/>
                  <a:gd name="T121" fmla="*/ 256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9" h="955">
                    <a:moveTo>
                      <a:pt x="748" y="284"/>
                    </a:moveTo>
                    <a:lnTo>
                      <a:pt x="748" y="284"/>
                    </a:lnTo>
                    <a:lnTo>
                      <a:pt x="852" y="378"/>
                    </a:lnTo>
                    <a:lnTo>
                      <a:pt x="903" y="424"/>
                    </a:lnTo>
                    <a:lnTo>
                      <a:pt x="954" y="473"/>
                    </a:lnTo>
                    <a:lnTo>
                      <a:pt x="954" y="473"/>
                    </a:lnTo>
                    <a:lnTo>
                      <a:pt x="961" y="478"/>
                    </a:lnTo>
                    <a:lnTo>
                      <a:pt x="968" y="484"/>
                    </a:lnTo>
                    <a:lnTo>
                      <a:pt x="1006" y="518"/>
                    </a:lnTo>
                    <a:lnTo>
                      <a:pt x="1028" y="541"/>
                    </a:lnTo>
                    <a:lnTo>
                      <a:pt x="1028" y="541"/>
                    </a:lnTo>
                    <a:lnTo>
                      <a:pt x="1037" y="552"/>
                    </a:lnTo>
                    <a:lnTo>
                      <a:pt x="1044" y="562"/>
                    </a:lnTo>
                    <a:lnTo>
                      <a:pt x="1050" y="573"/>
                    </a:lnTo>
                    <a:lnTo>
                      <a:pt x="1054" y="585"/>
                    </a:lnTo>
                    <a:lnTo>
                      <a:pt x="1057" y="596"/>
                    </a:lnTo>
                    <a:lnTo>
                      <a:pt x="1057" y="607"/>
                    </a:lnTo>
                    <a:lnTo>
                      <a:pt x="1057" y="618"/>
                    </a:lnTo>
                    <a:lnTo>
                      <a:pt x="1056" y="630"/>
                    </a:lnTo>
                    <a:lnTo>
                      <a:pt x="1054" y="641"/>
                    </a:lnTo>
                    <a:lnTo>
                      <a:pt x="1049" y="651"/>
                    </a:lnTo>
                    <a:lnTo>
                      <a:pt x="1044" y="661"/>
                    </a:lnTo>
                    <a:lnTo>
                      <a:pt x="1038" y="671"/>
                    </a:lnTo>
                    <a:lnTo>
                      <a:pt x="1030" y="679"/>
                    </a:lnTo>
                    <a:lnTo>
                      <a:pt x="1022" y="686"/>
                    </a:lnTo>
                    <a:lnTo>
                      <a:pt x="1013" y="692"/>
                    </a:lnTo>
                    <a:lnTo>
                      <a:pt x="1003" y="697"/>
                    </a:lnTo>
                    <a:lnTo>
                      <a:pt x="1003" y="697"/>
                    </a:lnTo>
                    <a:lnTo>
                      <a:pt x="1006" y="709"/>
                    </a:lnTo>
                    <a:lnTo>
                      <a:pt x="1009" y="720"/>
                    </a:lnTo>
                    <a:lnTo>
                      <a:pt x="1009" y="731"/>
                    </a:lnTo>
                    <a:lnTo>
                      <a:pt x="1008" y="742"/>
                    </a:lnTo>
                    <a:lnTo>
                      <a:pt x="1005" y="753"/>
                    </a:lnTo>
                    <a:lnTo>
                      <a:pt x="1002" y="762"/>
                    </a:lnTo>
                    <a:lnTo>
                      <a:pt x="997" y="772"/>
                    </a:lnTo>
                    <a:lnTo>
                      <a:pt x="991" y="780"/>
                    </a:lnTo>
                    <a:lnTo>
                      <a:pt x="984" y="787"/>
                    </a:lnTo>
                    <a:lnTo>
                      <a:pt x="977" y="794"/>
                    </a:lnTo>
                    <a:lnTo>
                      <a:pt x="967" y="800"/>
                    </a:lnTo>
                    <a:lnTo>
                      <a:pt x="958" y="806"/>
                    </a:lnTo>
                    <a:lnTo>
                      <a:pt x="948" y="810"/>
                    </a:lnTo>
                    <a:lnTo>
                      <a:pt x="937" y="812"/>
                    </a:lnTo>
                    <a:lnTo>
                      <a:pt x="927" y="813"/>
                    </a:lnTo>
                    <a:lnTo>
                      <a:pt x="915" y="813"/>
                    </a:lnTo>
                    <a:lnTo>
                      <a:pt x="915" y="813"/>
                    </a:lnTo>
                    <a:lnTo>
                      <a:pt x="914" y="823"/>
                    </a:lnTo>
                    <a:lnTo>
                      <a:pt x="911" y="832"/>
                    </a:lnTo>
                    <a:lnTo>
                      <a:pt x="908" y="841"/>
                    </a:lnTo>
                    <a:lnTo>
                      <a:pt x="903" y="849"/>
                    </a:lnTo>
                    <a:lnTo>
                      <a:pt x="898" y="856"/>
                    </a:lnTo>
                    <a:lnTo>
                      <a:pt x="892" y="862"/>
                    </a:lnTo>
                    <a:lnTo>
                      <a:pt x="885" y="869"/>
                    </a:lnTo>
                    <a:lnTo>
                      <a:pt x="878" y="874"/>
                    </a:lnTo>
                    <a:lnTo>
                      <a:pt x="871" y="879"/>
                    </a:lnTo>
                    <a:lnTo>
                      <a:pt x="862" y="882"/>
                    </a:lnTo>
                    <a:lnTo>
                      <a:pt x="854" y="886"/>
                    </a:lnTo>
                    <a:lnTo>
                      <a:pt x="846" y="888"/>
                    </a:lnTo>
                    <a:lnTo>
                      <a:pt x="836" y="889"/>
                    </a:lnTo>
                    <a:lnTo>
                      <a:pt x="827" y="889"/>
                    </a:lnTo>
                    <a:lnTo>
                      <a:pt x="817" y="888"/>
                    </a:lnTo>
                    <a:lnTo>
                      <a:pt x="808" y="887"/>
                    </a:lnTo>
                    <a:lnTo>
                      <a:pt x="808" y="887"/>
                    </a:lnTo>
                    <a:lnTo>
                      <a:pt x="804" y="898"/>
                    </a:lnTo>
                    <a:lnTo>
                      <a:pt x="799" y="908"/>
                    </a:lnTo>
                    <a:lnTo>
                      <a:pt x="793" y="918"/>
                    </a:lnTo>
                    <a:lnTo>
                      <a:pt x="786" y="926"/>
                    </a:lnTo>
                    <a:lnTo>
                      <a:pt x="778" y="934"/>
                    </a:lnTo>
                    <a:lnTo>
                      <a:pt x="770" y="940"/>
                    </a:lnTo>
                    <a:lnTo>
                      <a:pt x="760" y="945"/>
                    </a:lnTo>
                    <a:lnTo>
                      <a:pt x="750" y="950"/>
                    </a:lnTo>
                    <a:lnTo>
                      <a:pt x="739" y="952"/>
                    </a:lnTo>
                    <a:lnTo>
                      <a:pt x="728" y="955"/>
                    </a:lnTo>
                    <a:lnTo>
                      <a:pt x="716" y="955"/>
                    </a:lnTo>
                    <a:lnTo>
                      <a:pt x="704" y="953"/>
                    </a:lnTo>
                    <a:lnTo>
                      <a:pt x="692" y="952"/>
                    </a:lnTo>
                    <a:lnTo>
                      <a:pt x="681" y="949"/>
                    </a:lnTo>
                    <a:lnTo>
                      <a:pt x="670" y="944"/>
                    </a:lnTo>
                    <a:lnTo>
                      <a:pt x="658" y="938"/>
                    </a:lnTo>
                    <a:lnTo>
                      <a:pt x="650" y="932"/>
                    </a:lnTo>
                    <a:lnTo>
                      <a:pt x="650" y="932"/>
                    </a:lnTo>
                    <a:lnTo>
                      <a:pt x="658" y="920"/>
                    </a:lnTo>
                    <a:lnTo>
                      <a:pt x="664" y="907"/>
                    </a:lnTo>
                    <a:lnTo>
                      <a:pt x="669" y="894"/>
                    </a:lnTo>
                    <a:lnTo>
                      <a:pt x="672" y="880"/>
                    </a:lnTo>
                    <a:lnTo>
                      <a:pt x="672" y="880"/>
                    </a:lnTo>
                    <a:lnTo>
                      <a:pt x="684" y="887"/>
                    </a:lnTo>
                    <a:lnTo>
                      <a:pt x="696" y="893"/>
                    </a:lnTo>
                    <a:lnTo>
                      <a:pt x="702" y="895"/>
                    </a:lnTo>
                    <a:lnTo>
                      <a:pt x="708" y="896"/>
                    </a:lnTo>
                    <a:lnTo>
                      <a:pt x="714" y="898"/>
                    </a:lnTo>
                    <a:lnTo>
                      <a:pt x="721" y="898"/>
                    </a:lnTo>
                    <a:lnTo>
                      <a:pt x="721" y="898"/>
                    </a:lnTo>
                    <a:lnTo>
                      <a:pt x="732" y="895"/>
                    </a:lnTo>
                    <a:lnTo>
                      <a:pt x="740" y="892"/>
                    </a:lnTo>
                    <a:lnTo>
                      <a:pt x="744" y="888"/>
                    </a:lnTo>
                    <a:lnTo>
                      <a:pt x="747" y="885"/>
                    </a:lnTo>
                    <a:lnTo>
                      <a:pt x="750" y="881"/>
                    </a:lnTo>
                    <a:lnTo>
                      <a:pt x="752" y="876"/>
                    </a:lnTo>
                    <a:lnTo>
                      <a:pt x="752" y="876"/>
                    </a:lnTo>
                    <a:lnTo>
                      <a:pt x="753" y="867"/>
                    </a:lnTo>
                    <a:lnTo>
                      <a:pt x="751" y="855"/>
                    </a:lnTo>
                    <a:lnTo>
                      <a:pt x="677" y="795"/>
                    </a:lnTo>
                    <a:lnTo>
                      <a:pt x="677" y="795"/>
                    </a:lnTo>
                    <a:lnTo>
                      <a:pt x="673" y="792"/>
                    </a:lnTo>
                    <a:lnTo>
                      <a:pt x="670" y="787"/>
                    </a:lnTo>
                    <a:lnTo>
                      <a:pt x="667" y="782"/>
                    </a:lnTo>
                    <a:lnTo>
                      <a:pt x="666" y="776"/>
                    </a:lnTo>
                    <a:lnTo>
                      <a:pt x="666" y="772"/>
                    </a:lnTo>
                    <a:lnTo>
                      <a:pt x="667" y="766"/>
                    </a:lnTo>
                    <a:lnTo>
                      <a:pt x="670" y="761"/>
                    </a:lnTo>
                    <a:lnTo>
                      <a:pt x="672" y="756"/>
                    </a:lnTo>
                    <a:lnTo>
                      <a:pt x="672" y="756"/>
                    </a:lnTo>
                    <a:lnTo>
                      <a:pt x="677" y="751"/>
                    </a:lnTo>
                    <a:lnTo>
                      <a:pt x="682" y="749"/>
                    </a:lnTo>
                    <a:lnTo>
                      <a:pt x="686" y="747"/>
                    </a:lnTo>
                    <a:lnTo>
                      <a:pt x="691" y="745"/>
                    </a:lnTo>
                    <a:lnTo>
                      <a:pt x="697" y="745"/>
                    </a:lnTo>
                    <a:lnTo>
                      <a:pt x="702" y="747"/>
                    </a:lnTo>
                    <a:lnTo>
                      <a:pt x="708" y="748"/>
                    </a:lnTo>
                    <a:lnTo>
                      <a:pt x="713" y="751"/>
                    </a:lnTo>
                    <a:lnTo>
                      <a:pt x="793" y="816"/>
                    </a:lnTo>
                    <a:lnTo>
                      <a:pt x="793" y="816"/>
                    </a:lnTo>
                    <a:lnTo>
                      <a:pt x="801" y="821"/>
                    </a:lnTo>
                    <a:lnTo>
                      <a:pt x="808" y="826"/>
                    </a:lnTo>
                    <a:lnTo>
                      <a:pt x="816" y="830"/>
                    </a:lnTo>
                    <a:lnTo>
                      <a:pt x="823" y="831"/>
                    </a:lnTo>
                    <a:lnTo>
                      <a:pt x="829" y="832"/>
                    </a:lnTo>
                    <a:lnTo>
                      <a:pt x="836" y="831"/>
                    </a:lnTo>
                    <a:lnTo>
                      <a:pt x="843" y="829"/>
                    </a:lnTo>
                    <a:lnTo>
                      <a:pt x="849" y="825"/>
                    </a:lnTo>
                    <a:lnTo>
                      <a:pt x="849" y="825"/>
                    </a:lnTo>
                    <a:lnTo>
                      <a:pt x="854" y="819"/>
                    </a:lnTo>
                    <a:lnTo>
                      <a:pt x="858" y="813"/>
                    </a:lnTo>
                    <a:lnTo>
                      <a:pt x="858" y="813"/>
                    </a:lnTo>
                    <a:lnTo>
                      <a:pt x="859" y="806"/>
                    </a:lnTo>
                    <a:lnTo>
                      <a:pt x="860" y="799"/>
                    </a:lnTo>
                    <a:lnTo>
                      <a:pt x="860" y="795"/>
                    </a:lnTo>
                    <a:lnTo>
                      <a:pt x="859" y="792"/>
                    </a:lnTo>
                    <a:lnTo>
                      <a:pt x="857" y="789"/>
                    </a:lnTo>
                    <a:lnTo>
                      <a:pt x="854" y="786"/>
                    </a:lnTo>
                    <a:lnTo>
                      <a:pt x="758" y="711"/>
                    </a:lnTo>
                    <a:lnTo>
                      <a:pt x="758" y="711"/>
                    </a:lnTo>
                    <a:lnTo>
                      <a:pt x="754" y="707"/>
                    </a:lnTo>
                    <a:lnTo>
                      <a:pt x="751" y="703"/>
                    </a:lnTo>
                    <a:lnTo>
                      <a:pt x="748" y="698"/>
                    </a:lnTo>
                    <a:lnTo>
                      <a:pt x="747" y="692"/>
                    </a:lnTo>
                    <a:lnTo>
                      <a:pt x="747" y="687"/>
                    </a:lnTo>
                    <a:lnTo>
                      <a:pt x="748" y="681"/>
                    </a:lnTo>
                    <a:lnTo>
                      <a:pt x="751" y="676"/>
                    </a:lnTo>
                    <a:lnTo>
                      <a:pt x="753" y="672"/>
                    </a:lnTo>
                    <a:lnTo>
                      <a:pt x="753" y="672"/>
                    </a:lnTo>
                    <a:lnTo>
                      <a:pt x="758" y="667"/>
                    </a:lnTo>
                    <a:lnTo>
                      <a:pt x="763" y="665"/>
                    </a:lnTo>
                    <a:lnTo>
                      <a:pt x="767" y="662"/>
                    </a:lnTo>
                    <a:lnTo>
                      <a:pt x="772" y="661"/>
                    </a:lnTo>
                    <a:lnTo>
                      <a:pt x="778" y="661"/>
                    </a:lnTo>
                    <a:lnTo>
                      <a:pt x="783" y="661"/>
                    </a:lnTo>
                    <a:lnTo>
                      <a:pt x="789" y="663"/>
                    </a:lnTo>
                    <a:lnTo>
                      <a:pt x="793" y="667"/>
                    </a:lnTo>
                    <a:lnTo>
                      <a:pt x="893" y="745"/>
                    </a:lnTo>
                    <a:lnTo>
                      <a:pt x="893" y="745"/>
                    </a:lnTo>
                    <a:lnTo>
                      <a:pt x="896" y="747"/>
                    </a:lnTo>
                    <a:lnTo>
                      <a:pt x="896" y="747"/>
                    </a:lnTo>
                    <a:lnTo>
                      <a:pt x="902" y="751"/>
                    </a:lnTo>
                    <a:lnTo>
                      <a:pt x="909" y="755"/>
                    </a:lnTo>
                    <a:lnTo>
                      <a:pt x="916" y="756"/>
                    </a:lnTo>
                    <a:lnTo>
                      <a:pt x="922" y="757"/>
                    </a:lnTo>
                    <a:lnTo>
                      <a:pt x="929" y="756"/>
                    </a:lnTo>
                    <a:lnTo>
                      <a:pt x="935" y="754"/>
                    </a:lnTo>
                    <a:lnTo>
                      <a:pt x="940" y="750"/>
                    </a:lnTo>
                    <a:lnTo>
                      <a:pt x="944" y="747"/>
                    </a:lnTo>
                    <a:lnTo>
                      <a:pt x="948" y="741"/>
                    </a:lnTo>
                    <a:lnTo>
                      <a:pt x="950" y="735"/>
                    </a:lnTo>
                    <a:lnTo>
                      <a:pt x="952" y="729"/>
                    </a:lnTo>
                    <a:lnTo>
                      <a:pt x="950" y="722"/>
                    </a:lnTo>
                    <a:lnTo>
                      <a:pt x="948" y="714"/>
                    </a:lnTo>
                    <a:lnTo>
                      <a:pt x="944" y="706"/>
                    </a:lnTo>
                    <a:lnTo>
                      <a:pt x="937" y="699"/>
                    </a:lnTo>
                    <a:lnTo>
                      <a:pt x="929" y="691"/>
                    </a:lnTo>
                    <a:lnTo>
                      <a:pt x="823" y="611"/>
                    </a:lnTo>
                    <a:lnTo>
                      <a:pt x="823" y="611"/>
                    </a:lnTo>
                    <a:lnTo>
                      <a:pt x="818" y="607"/>
                    </a:lnTo>
                    <a:lnTo>
                      <a:pt x="816" y="603"/>
                    </a:lnTo>
                    <a:lnTo>
                      <a:pt x="814" y="598"/>
                    </a:lnTo>
                    <a:lnTo>
                      <a:pt x="813" y="592"/>
                    </a:lnTo>
                    <a:lnTo>
                      <a:pt x="813" y="587"/>
                    </a:lnTo>
                    <a:lnTo>
                      <a:pt x="813" y="581"/>
                    </a:lnTo>
                    <a:lnTo>
                      <a:pt x="815" y="577"/>
                    </a:lnTo>
                    <a:lnTo>
                      <a:pt x="817" y="572"/>
                    </a:lnTo>
                    <a:lnTo>
                      <a:pt x="817" y="572"/>
                    </a:lnTo>
                    <a:lnTo>
                      <a:pt x="822" y="567"/>
                    </a:lnTo>
                    <a:lnTo>
                      <a:pt x="826" y="564"/>
                    </a:lnTo>
                    <a:lnTo>
                      <a:pt x="832" y="561"/>
                    </a:lnTo>
                    <a:lnTo>
                      <a:pt x="836" y="560"/>
                    </a:lnTo>
                    <a:lnTo>
                      <a:pt x="842" y="560"/>
                    </a:lnTo>
                    <a:lnTo>
                      <a:pt x="847" y="561"/>
                    </a:lnTo>
                    <a:lnTo>
                      <a:pt x="853" y="562"/>
                    </a:lnTo>
                    <a:lnTo>
                      <a:pt x="858" y="566"/>
                    </a:lnTo>
                    <a:lnTo>
                      <a:pt x="962" y="644"/>
                    </a:lnTo>
                    <a:lnTo>
                      <a:pt x="962" y="644"/>
                    </a:lnTo>
                    <a:lnTo>
                      <a:pt x="967" y="647"/>
                    </a:lnTo>
                    <a:lnTo>
                      <a:pt x="971" y="647"/>
                    </a:lnTo>
                    <a:lnTo>
                      <a:pt x="975" y="647"/>
                    </a:lnTo>
                    <a:lnTo>
                      <a:pt x="979" y="646"/>
                    </a:lnTo>
                    <a:lnTo>
                      <a:pt x="984" y="643"/>
                    </a:lnTo>
                    <a:lnTo>
                      <a:pt x="987" y="641"/>
                    </a:lnTo>
                    <a:lnTo>
                      <a:pt x="994" y="634"/>
                    </a:lnTo>
                    <a:lnTo>
                      <a:pt x="994" y="634"/>
                    </a:lnTo>
                    <a:lnTo>
                      <a:pt x="998" y="628"/>
                    </a:lnTo>
                    <a:lnTo>
                      <a:pt x="1000" y="621"/>
                    </a:lnTo>
                    <a:lnTo>
                      <a:pt x="1002" y="615"/>
                    </a:lnTo>
                    <a:lnTo>
                      <a:pt x="1002" y="607"/>
                    </a:lnTo>
                    <a:lnTo>
                      <a:pt x="999" y="600"/>
                    </a:lnTo>
                    <a:lnTo>
                      <a:pt x="997" y="593"/>
                    </a:lnTo>
                    <a:lnTo>
                      <a:pt x="993" y="587"/>
                    </a:lnTo>
                    <a:lnTo>
                      <a:pt x="987" y="581"/>
                    </a:lnTo>
                    <a:lnTo>
                      <a:pt x="966" y="559"/>
                    </a:lnTo>
                    <a:lnTo>
                      <a:pt x="685" y="303"/>
                    </a:lnTo>
                    <a:lnTo>
                      <a:pt x="685" y="303"/>
                    </a:lnTo>
                    <a:lnTo>
                      <a:pt x="683" y="301"/>
                    </a:lnTo>
                    <a:lnTo>
                      <a:pt x="683" y="298"/>
                    </a:lnTo>
                    <a:lnTo>
                      <a:pt x="682" y="296"/>
                    </a:lnTo>
                    <a:lnTo>
                      <a:pt x="683" y="292"/>
                    </a:lnTo>
                    <a:lnTo>
                      <a:pt x="684" y="290"/>
                    </a:lnTo>
                    <a:lnTo>
                      <a:pt x="686" y="289"/>
                    </a:lnTo>
                    <a:lnTo>
                      <a:pt x="689" y="288"/>
                    </a:lnTo>
                    <a:lnTo>
                      <a:pt x="692" y="288"/>
                    </a:lnTo>
                    <a:lnTo>
                      <a:pt x="692" y="288"/>
                    </a:lnTo>
                    <a:lnTo>
                      <a:pt x="706" y="288"/>
                    </a:lnTo>
                    <a:lnTo>
                      <a:pt x="719" y="286"/>
                    </a:lnTo>
                    <a:lnTo>
                      <a:pt x="730" y="285"/>
                    </a:lnTo>
                    <a:lnTo>
                      <a:pt x="744" y="284"/>
                    </a:lnTo>
                    <a:lnTo>
                      <a:pt x="744" y="284"/>
                    </a:lnTo>
                    <a:lnTo>
                      <a:pt x="748" y="284"/>
                    </a:lnTo>
                    <a:lnTo>
                      <a:pt x="748" y="284"/>
                    </a:lnTo>
                    <a:close/>
                    <a:moveTo>
                      <a:pt x="129" y="522"/>
                    </a:moveTo>
                    <a:lnTo>
                      <a:pt x="129" y="522"/>
                    </a:lnTo>
                    <a:lnTo>
                      <a:pt x="119" y="506"/>
                    </a:lnTo>
                    <a:lnTo>
                      <a:pt x="112" y="491"/>
                    </a:lnTo>
                    <a:lnTo>
                      <a:pt x="106" y="474"/>
                    </a:lnTo>
                    <a:lnTo>
                      <a:pt x="102" y="457"/>
                    </a:lnTo>
                    <a:lnTo>
                      <a:pt x="97" y="439"/>
                    </a:lnTo>
                    <a:lnTo>
                      <a:pt x="94" y="421"/>
                    </a:lnTo>
                    <a:lnTo>
                      <a:pt x="90" y="383"/>
                    </a:lnTo>
                    <a:lnTo>
                      <a:pt x="54" y="350"/>
                    </a:lnTo>
                    <a:lnTo>
                      <a:pt x="54" y="350"/>
                    </a:lnTo>
                    <a:lnTo>
                      <a:pt x="34" y="328"/>
                    </a:lnTo>
                    <a:lnTo>
                      <a:pt x="24" y="317"/>
                    </a:lnTo>
                    <a:lnTo>
                      <a:pt x="17" y="307"/>
                    </a:lnTo>
                    <a:lnTo>
                      <a:pt x="10" y="296"/>
                    </a:lnTo>
                    <a:lnTo>
                      <a:pt x="5" y="283"/>
                    </a:lnTo>
                    <a:lnTo>
                      <a:pt x="2" y="270"/>
                    </a:lnTo>
                    <a:lnTo>
                      <a:pt x="0" y="254"/>
                    </a:lnTo>
                    <a:lnTo>
                      <a:pt x="0" y="254"/>
                    </a:lnTo>
                    <a:lnTo>
                      <a:pt x="2" y="246"/>
                    </a:lnTo>
                    <a:lnTo>
                      <a:pt x="3" y="238"/>
                    </a:lnTo>
                    <a:lnTo>
                      <a:pt x="4" y="229"/>
                    </a:lnTo>
                    <a:lnTo>
                      <a:pt x="8" y="222"/>
                    </a:lnTo>
                    <a:lnTo>
                      <a:pt x="11" y="214"/>
                    </a:lnTo>
                    <a:lnTo>
                      <a:pt x="15" y="207"/>
                    </a:lnTo>
                    <a:lnTo>
                      <a:pt x="19" y="200"/>
                    </a:lnTo>
                    <a:lnTo>
                      <a:pt x="25" y="193"/>
                    </a:lnTo>
                    <a:lnTo>
                      <a:pt x="174" y="32"/>
                    </a:lnTo>
                    <a:lnTo>
                      <a:pt x="174" y="32"/>
                    </a:lnTo>
                    <a:lnTo>
                      <a:pt x="180" y="25"/>
                    </a:lnTo>
                    <a:lnTo>
                      <a:pt x="187" y="20"/>
                    </a:lnTo>
                    <a:lnTo>
                      <a:pt x="194" y="15"/>
                    </a:lnTo>
                    <a:lnTo>
                      <a:pt x="203" y="11"/>
                    </a:lnTo>
                    <a:lnTo>
                      <a:pt x="210" y="7"/>
                    </a:lnTo>
                    <a:lnTo>
                      <a:pt x="218" y="5"/>
                    </a:lnTo>
                    <a:lnTo>
                      <a:pt x="226" y="2"/>
                    </a:lnTo>
                    <a:lnTo>
                      <a:pt x="235" y="1"/>
                    </a:lnTo>
                    <a:lnTo>
                      <a:pt x="243" y="1"/>
                    </a:lnTo>
                    <a:lnTo>
                      <a:pt x="251" y="1"/>
                    </a:lnTo>
                    <a:lnTo>
                      <a:pt x="260" y="2"/>
                    </a:lnTo>
                    <a:lnTo>
                      <a:pt x="268" y="5"/>
                    </a:lnTo>
                    <a:lnTo>
                      <a:pt x="276" y="7"/>
                    </a:lnTo>
                    <a:lnTo>
                      <a:pt x="285" y="11"/>
                    </a:lnTo>
                    <a:lnTo>
                      <a:pt x="292" y="15"/>
                    </a:lnTo>
                    <a:lnTo>
                      <a:pt x="299" y="20"/>
                    </a:lnTo>
                    <a:lnTo>
                      <a:pt x="299" y="20"/>
                    </a:lnTo>
                    <a:lnTo>
                      <a:pt x="314" y="32"/>
                    </a:lnTo>
                    <a:lnTo>
                      <a:pt x="329" y="42"/>
                    </a:lnTo>
                    <a:lnTo>
                      <a:pt x="343" y="51"/>
                    </a:lnTo>
                    <a:lnTo>
                      <a:pt x="362" y="59"/>
                    </a:lnTo>
                    <a:lnTo>
                      <a:pt x="362" y="59"/>
                    </a:lnTo>
                    <a:lnTo>
                      <a:pt x="375" y="64"/>
                    </a:lnTo>
                    <a:lnTo>
                      <a:pt x="382" y="65"/>
                    </a:lnTo>
                    <a:lnTo>
                      <a:pt x="382" y="65"/>
                    </a:lnTo>
                    <a:lnTo>
                      <a:pt x="399" y="62"/>
                    </a:lnTo>
                    <a:lnTo>
                      <a:pt x="415" y="58"/>
                    </a:lnTo>
                    <a:lnTo>
                      <a:pt x="451" y="50"/>
                    </a:lnTo>
                    <a:lnTo>
                      <a:pt x="469" y="46"/>
                    </a:lnTo>
                    <a:lnTo>
                      <a:pt x="488" y="43"/>
                    </a:lnTo>
                    <a:lnTo>
                      <a:pt x="506" y="40"/>
                    </a:lnTo>
                    <a:lnTo>
                      <a:pt x="525" y="40"/>
                    </a:lnTo>
                    <a:lnTo>
                      <a:pt x="525" y="40"/>
                    </a:lnTo>
                    <a:lnTo>
                      <a:pt x="501" y="57"/>
                    </a:lnTo>
                    <a:lnTo>
                      <a:pt x="469" y="82"/>
                    </a:lnTo>
                    <a:lnTo>
                      <a:pt x="426" y="114"/>
                    </a:lnTo>
                    <a:lnTo>
                      <a:pt x="426" y="114"/>
                    </a:lnTo>
                    <a:lnTo>
                      <a:pt x="407" y="119"/>
                    </a:lnTo>
                    <a:lnTo>
                      <a:pt x="389" y="121"/>
                    </a:lnTo>
                    <a:lnTo>
                      <a:pt x="389" y="121"/>
                    </a:lnTo>
                    <a:lnTo>
                      <a:pt x="379" y="121"/>
                    </a:lnTo>
                    <a:lnTo>
                      <a:pt x="365" y="120"/>
                    </a:lnTo>
                    <a:lnTo>
                      <a:pt x="352" y="116"/>
                    </a:lnTo>
                    <a:lnTo>
                      <a:pt x="338" y="112"/>
                    </a:lnTo>
                    <a:lnTo>
                      <a:pt x="325" y="106"/>
                    </a:lnTo>
                    <a:lnTo>
                      <a:pt x="313" y="100"/>
                    </a:lnTo>
                    <a:lnTo>
                      <a:pt x="302" y="93"/>
                    </a:lnTo>
                    <a:lnTo>
                      <a:pt x="293" y="88"/>
                    </a:lnTo>
                    <a:lnTo>
                      <a:pt x="264" y="65"/>
                    </a:lnTo>
                    <a:lnTo>
                      <a:pt x="264" y="65"/>
                    </a:lnTo>
                    <a:lnTo>
                      <a:pt x="258" y="62"/>
                    </a:lnTo>
                    <a:lnTo>
                      <a:pt x="253" y="59"/>
                    </a:lnTo>
                    <a:lnTo>
                      <a:pt x="247" y="58"/>
                    </a:lnTo>
                    <a:lnTo>
                      <a:pt x="239" y="58"/>
                    </a:lnTo>
                    <a:lnTo>
                      <a:pt x="233" y="59"/>
                    </a:lnTo>
                    <a:lnTo>
                      <a:pt x="228" y="62"/>
                    </a:lnTo>
                    <a:lnTo>
                      <a:pt x="222" y="65"/>
                    </a:lnTo>
                    <a:lnTo>
                      <a:pt x="216" y="70"/>
                    </a:lnTo>
                    <a:lnTo>
                      <a:pt x="67" y="231"/>
                    </a:lnTo>
                    <a:lnTo>
                      <a:pt x="67" y="231"/>
                    </a:lnTo>
                    <a:lnTo>
                      <a:pt x="63" y="237"/>
                    </a:lnTo>
                    <a:lnTo>
                      <a:pt x="60" y="243"/>
                    </a:lnTo>
                    <a:lnTo>
                      <a:pt x="59" y="248"/>
                    </a:lnTo>
                    <a:lnTo>
                      <a:pt x="58" y="256"/>
                    </a:lnTo>
                    <a:lnTo>
                      <a:pt x="59" y="262"/>
                    </a:lnTo>
                    <a:lnTo>
                      <a:pt x="60" y="267"/>
                    </a:lnTo>
                    <a:lnTo>
                      <a:pt x="63" y="273"/>
                    </a:lnTo>
                    <a:lnTo>
                      <a:pt x="67" y="279"/>
                    </a:lnTo>
                    <a:lnTo>
                      <a:pt x="67" y="279"/>
                    </a:lnTo>
                    <a:lnTo>
                      <a:pt x="85" y="300"/>
                    </a:lnTo>
                    <a:lnTo>
                      <a:pt x="105" y="320"/>
                    </a:lnTo>
                    <a:lnTo>
                      <a:pt x="105" y="320"/>
                    </a:lnTo>
                    <a:lnTo>
                      <a:pt x="117" y="332"/>
                    </a:lnTo>
                    <a:lnTo>
                      <a:pt x="130" y="346"/>
                    </a:lnTo>
                    <a:lnTo>
                      <a:pt x="136" y="353"/>
                    </a:lnTo>
                    <a:lnTo>
                      <a:pt x="140" y="360"/>
                    </a:lnTo>
                    <a:lnTo>
                      <a:pt x="143" y="367"/>
                    </a:lnTo>
                    <a:lnTo>
                      <a:pt x="146" y="374"/>
                    </a:lnTo>
                    <a:lnTo>
                      <a:pt x="146" y="374"/>
                    </a:lnTo>
                    <a:lnTo>
                      <a:pt x="149" y="403"/>
                    </a:lnTo>
                    <a:lnTo>
                      <a:pt x="154" y="433"/>
                    </a:lnTo>
                    <a:lnTo>
                      <a:pt x="157" y="448"/>
                    </a:lnTo>
                    <a:lnTo>
                      <a:pt x="161" y="461"/>
                    </a:lnTo>
                    <a:lnTo>
                      <a:pt x="167" y="474"/>
                    </a:lnTo>
                    <a:lnTo>
                      <a:pt x="173" y="485"/>
                    </a:lnTo>
                    <a:lnTo>
                      <a:pt x="173" y="485"/>
                    </a:lnTo>
                    <a:lnTo>
                      <a:pt x="160" y="492"/>
                    </a:lnTo>
                    <a:lnTo>
                      <a:pt x="149" y="500"/>
                    </a:lnTo>
                    <a:lnTo>
                      <a:pt x="140" y="510"/>
                    </a:lnTo>
                    <a:lnTo>
                      <a:pt x="129" y="522"/>
                    </a:lnTo>
                    <a:lnTo>
                      <a:pt x="129" y="522"/>
                    </a:lnTo>
                    <a:close/>
                    <a:moveTo>
                      <a:pt x="602" y="804"/>
                    </a:moveTo>
                    <a:lnTo>
                      <a:pt x="602" y="804"/>
                    </a:lnTo>
                    <a:lnTo>
                      <a:pt x="593" y="797"/>
                    </a:lnTo>
                    <a:lnTo>
                      <a:pt x="582" y="792"/>
                    </a:lnTo>
                    <a:lnTo>
                      <a:pt x="571" y="788"/>
                    </a:lnTo>
                    <a:lnTo>
                      <a:pt x="560" y="786"/>
                    </a:lnTo>
                    <a:lnTo>
                      <a:pt x="549" y="786"/>
                    </a:lnTo>
                    <a:lnTo>
                      <a:pt x="538" y="788"/>
                    </a:lnTo>
                    <a:lnTo>
                      <a:pt x="527" y="791"/>
                    </a:lnTo>
                    <a:lnTo>
                      <a:pt x="518" y="797"/>
                    </a:lnTo>
                    <a:lnTo>
                      <a:pt x="518" y="797"/>
                    </a:lnTo>
                    <a:lnTo>
                      <a:pt x="514" y="797"/>
                    </a:lnTo>
                    <a:lnTo>
                      <a:pt x="512" y="795"/>
                    </a:lnTo>
                    <a:lnTo>
                      <a:pt x="512" y="795"/>
                    </a:lnTo>
                    <a:lnTo>
                      <a:pt x="511" y="794"/>
                    </a:lnTo>
                    <a:lnTo>
                      <a:pt x="511" y="791"/>
                    </a:lnTo>
                    <a:lnTo>
                      <a:pt x="511" y="791"/>
                    </a:lnTo>
                    <a:lnTo>
                      <a:pt x="512" y="782"/>
                    </a:lnTo>
                    <a:lnTo>
                      <a:pt x="512" y="773"/>
                    </a:lnTo>
                    <a:lnTo>
                      <a:pt x="509" y="763"/>
                    </a:lnTo>
                    <a:lnTo>
                      <a:pt x="507" y="754"/>
                    </a:lnTo>
                    <a:lnTo>
                      <a:pt x="503" y="745"/>
                    </a:lnTo>
                    <a:lnTo>
                      <a:pt x="499" y="737"/>
                    </a:lnTo>
                    <a:lnTo>
                      <a:pt x="493" y="729"/>
                    </a:lnTo>
                    <a:lnTo>
                      <a:pt x="487" y="723"/>
                    </a:lnTo>
                    <a:lnTo>
                      <a:pt x="487" y="723"/>
                    </a:lnTo>
                    <a:lnTo>
                      <a:pt x="487" y="723"/>
                    </a:lnTo>
                    <a:lnTo>
                      <a:pt x="477" y="716"/>
                    </a:lnTo>
                    <a:lnTo>
                      <a:pt x="467" y="710"/>
                    </a:lnTo>
                    <a:lnTo>
                      <a:pt x="456" y="707"/>
                    </a:lnTo>
                    <a:lnTo>
                      <a:pt x="444" y="705"/>
                    </a:lnTo>
                    <a:lnTo>
                      <a:pt x="433" y="705"/>
                    </a:lnTo>
                    <a:lnTo>
                      <a:pt x="423" y="706"/>
                    </a:lnTo>
                    <a:lnTo>
                      <a:pt x="412" y="710"/>
                    </a:lnTo>
                    <a:lnTo>
                      <a:pt x="401" y="716"/>
                    </a:lnTo>
                    <a:lnTo>
                      <a:pt x="401" y="716"/>
                    </a:lnTo>
                    <a:lnTo>
                      <a:pt x="399" y="716"/>
                    </a:lnTo>
                    <a:lnTo>
                      <a:pt x="396" y="714"/>
                    </a:lnTo>
                    <a:lnTo>
                      <a:pt x="396" y="714"/>
                    </a:lnTo>
                    <a:lnTo>
                      <a:pt x="394" y="713"/>
                    </a:lnTo>
                    <a:lnTo>
                      <a:pt x="394" y="710"/>
                    </a:lnTo>
                    <a:lnTo>
                      <a:pt x="394" y="710"/>
                    </a:lnTo>
                    <a:lnTo>
                      <a:pt x="395" y="700"/>
                    </a:lnTo>
                    <a:lnTo>
                      <a:pt x="395" y="692"/>
                    </a:lnTo>
                    <a:lnTo>
                      <a:pt x="394" y="682"/>
                    </a:lnTo>
                    <a:lnTo>
                      <a:pt x="392" y="673"/>
                    </a:lnTo>
                    <a:lnTo>
                      <a:pt x="388" y="665"/>
                    </a:lnTo>
                    <a:lnTo>
                      <a:pt x="383" y="656"/>
                    </a:lnTo>
                    <a:lnTo>
                      <a:pt x="377" y="648"/>
                    </a:lnTo>
                    <a:lnTo>
                      <a:pt x="370" y="642"/>
                    </a:lnTo>
                    <a:lnTo>
                      <a:pt x="370" y="642"/>
                    </a:lnTo>
                    <a:lnTo>
                      <a:pt x="370" y="642"/>
                    </a:lnTo>
                    <a:lnTo>
                      <a:pt x="363" y="636"/>
                    </a:lnTo>
                    <a:lnTo>
                      <a:pt x="355" y="631"/>
                    </a:lnTo>
                    <a:lnTo>
                      <a:pt x="345" y="628"/>
                    </a:lnTo>
                    <a:lnTo>
                      <a:pt x="337" y="625"/>
                    </a:lnTo>
                    <a:lnTo>
                      <a:pt x="327" y="624"/>
                    </a:lnTo>
                    <a:lnTo>
                      <a:pt x="318" y="624"/>
                    </a:lnTo>
                    <a:lnTo>
                      <a:pt x="308" y="625"/>
                    </a:lnTo>
                    <a:lnTo>
                      <a:pt x="300" y="628"/>
                    </a:lnTo>
                    <a:lnTo>
                      <a:pt x="300" y="628"/>
                    </a:lnTo>
                    <a:lnTo>
                      <a:pt x="298" y="628"/>
                    </a:lnTo>
                    <a:lnTo>
                      <a:pt x="295" y="627"/>
                    </a:lnTo>
                    <a:lnTo>
                      <a:pt x="295" y="627"/>
                    </a:lnTo>
                    <a:lnTo>
                      <a:pt x="294" y="624"/>
                    </a:lnTo>
                    <a:lnTo>
                      <a:pt x="294" y="622"/>
                    </a:lnTo>
                    <a:lnTo>
                      <a:pt x="294" y="622"/>
                    </a:lnTo>
                    <a:lnTo>
                      <a:pt x="298" y="610"/>
                    </a:lnTo>
                    <a:lnTo>
                      <a:pt x="300" y="599"/>
                    </a:lnTo>
                    <a:lnTo>
                      <a:pt x="300" y="587"/>
                    </a:lnTo>
                    <a:lnTo>
                      <a:pt x="299" y="577"/>
                    </a:lnTo>
                    <a:lnTo>
                      <a:pt x="295" y="566"/>
                    </a:lnTo>
                    <a:lnTo>
                      <a:pt x="291" y="555"/>
                    </a:lnTo>
                    <a:lnTo>
                      <a:pt x="283" y="546"/>
                    </a:lnTo>
                    <a:lnTo>
                      <a:pt x="275" y="537"/>
                    </a:lnTo>
                    <a:lnTo>
                      <a:pt x="275" y="537"/>
                    </a:lnTo>
                    <a:lnTo>
                      <a:pt x="275" y="537"/>
                    </a:lnTo>
                    <a:lnTo>
                      <a:pt x="269" y="533"/>
                    </a:lnTo>
                    <a:lnTo>
                      <a:pt x="263" y="529"/>
                    </a:lnTo>
                    <a:lnTo>
                      <a:pt x="256" y="525"/>
                    </a:lnTo>
                    <a:lnTo>
                      <a:pt x="250" y="523"/>
                    </a:lnTo>
                    <a:lnTo>
                      <a:pt x="236" y="520"/>
                    </a:lnTo>
                    <a:lnTo>
                      <a:pt x="222" y="520"/>
                    </a:lnTo>
                    <a:lnTo>
                      <a:pt x="209" y="522"/>
                    </a:lnTo>
                    <a:lnTo>
                      <a:pt x="195" y="527"/>
                    </a:lnTo>
                    <a:lnTo>
                      <a:pt x="190" y="530"/>
                    </a:lnTo>
                    <a:lnTo>
                      <a:pt x="184" y="535"/>
                    </a:lnTo>
                    <a:lnTo>
                      <a:pt x="178" y="540"/>
                    </a:lnTo>
                    <a:lnTo>
                      <a:pt x="173" y="544"/>
                    </a:lnTo>
                    <a:lnTo>
                      <a:pt x="151" y="568"/>
                    </a:lnTo>
                    <a:lnTo>
                      <a:pt x="151" y="568"/>
                    </a:lnTo>
                    <a:lnTo>
                      <a:pt x="147" y="574"/>
                    </a:lnTo>
                    <a:lnTo>
                      <a:pt x="143" y="581"/>
                    </a:lnTo>
                    <a:lnTo>
                      <a:pt x="140" y="587"/>
                    </a:lnTo>
                    <a:lnTo>
                      <a:pt x="137" y="594"/>
                    </a:lnTo>
                    <a:lnTo>
                      <a:pt x="135" y="607"/>
                    </a:lnTo>
                    <a:lnTo>
                      <a:pt x="134" y="622"/>
                    </a:lnTo>
                    <a:lnTo>
                      <a:pt x="136" y="635"/>
                    </a:lnTo>
                    <a:lnTo>
                      <a:pt x="142" y="648"/>
                    </a:lnTo>
                    <a:lnTo>
                      <a:pt x="146" y="655"/>
                    </a:lnTo>
                    <a:lnTo>
                      <a:pt x="149" y="661"/>
                    </a:lnTo>
                    <a:lnTo>
                      <a:pt x="154" y="666"/>
                    </a:lnTo>
                    <a:lnTo>
                      <a:pt x="159" y="672"/>
                    </a:lnTo>
                    <a:lnTo>
                      <a:pt x="159" y="672"/>
                    </a:lnTo>
                    <a:lnTo>
                      <a:pt x="159" y="672"/>
                    </a:lnTo>
                    <a:lnTo>
                      <a:pt x="166" y="676"/>
                    </a:lnTo>
                    <a:lnTo>
                      <a:pt x="174" y="681"/>
                    </a:lnTo>
                    <a:lnTo>
                      <a:pt x="182" y="685"/>
                    </a:lnTo>
                    <a:lnTo>
                      <a:pt x="191" y="687"/>
                    </a:lnTo>
                    <a:lnTo>
                      <a:pt x="199" y="688"/>
                    </a:lnTo>
                    <a:lnTo>
                      <a:pt x="207" y="688"/>
                    </a:lnTo>
                    <a:lnTo>
                      <a:pt x="216" y="688"/>
                    </a:lnTo>
                    <a:lnTo>
                      <a:pt x="224" y="687"/>
                    </a:lnTo>
                    <a:lnTo>
                      <a:pt x="224" y="687"/>
                    </a:lnTo>
                    <a:lnTo>
                      <a:pt x="228" y="687"/>
                    </a:lnTo>
                    <a:lnTo>
                      <a:pt x="230" y="688"/>
                    </a:lnTo>
                    <a:lnTo>
                      <a:pt x="230" y="688"/>
                    </a:lnTo>
                    <a:lnTo>
                      <a:pt x="230" y="692"/>
                    </a:lnTo>
                    <a:lnTo>
                      <a:pt x="229" y="694"/>
                    </a:lnTo>
                    <a:lnTo>
                      <a:pt x="229" y="694"/>
                    </a:lnTo>
                    <a:lnTo>
                      <a:pt x="222" y="706"/>
                    </a:lnTo>
                    <a:lnTo>
                      <a:pt x="217" y="719"/>
                    </a:lnTo>
                    <a:lnTo>
                      <a:pt x="214" y="732"/>
                    </a:lnTo>
                    <a:lnTo>
                      <a:pt x="214" y="745"/>
                    </a:lnTo>
                    <a:lnTo>
                      <a:pt x="217" y="758"/>
                    </a:lnTo>
                    <a:lnTo>
                      <a:pt x="222" y="772"/>
                    </a:lnTo>
                    <a:lnTo>
                      <a:pt x="229" y="783"/>
                    </a:lnTo>
                    <a:lnTo>
                      <a:pt x="239" y="794"/>
                    </a:lnTo>
                    <a:lnTo>
                      <a:pt x="239" y="794"/>
                    </a:lnTo>
                    <a:lnTo>
                      <a:pt x="239" y="794"/>
                    </a:lnTo>
                    <a:lnTo>
                      <a:pt x="250" y="801"/>
                    </a:lnTo>
                    <a:lnTo>
                      <a:pt x="263" y="807"/>
                    </a:lnTo>
                    <a:lnTo>
                      <a:pt x="276" y="811"/>
                    </a:lnTo>
                    <a:lnTo>
                      <a:pt x="289" y="811"/>
                    </a:lnTo>
                    <a:lnTo>
                      <a:pt x="302" y="810"/>
                    </a:lnTo>
                    <a:lnTo>
                      <a:pt x="316" y="805"/>
                    </a:lnTo>
                    <a:lnTo>
                      <a:pt x="327" y="799"/>
                    </a:lnTo>
                    <a:lnTo>
                      <a:pt x="338" y="791"/>
                    </a:lnTo>
                    <a:lnTo>
                      <a:pt x="338" y="791"/>
                    </a:lnTo>
                    <a:lnTo>
                      <a:pt x="341" y="789"/>
                    </a:lnTo>
                    <a:lnTo>
                      <a:pt x="343" y="789"/>
                    </a:lnTo>
                    <a:lnTo>
                      <a:pt x="343" y="789"/>
                    </a:lnTo>
                    <a:lnTo>
                      <a:pt x="345" y="792"/>
                    </a:lnTo>
                    <a:lnTo>
                      <a:pt x="345" y="794"/>
                    </a:lnTo>
                    <a:lnTo>
                      <a:pt x="345" y="794"/>
                    </a:lnTo>
                    <a:lnTo>
                      <a:pt x="345" y="802"/>
                    </a:lnTo>
                    <a:lnTo>
                      <a:pt x="346" y="811"/>
                    </a:lnTo>
                    <a:lnTo>
                      <a:pt x="348" y="820"/>
                    </a:lnTo>
                    <a:lnTo>
                      <a:pt x="350" y="827"/>
                    </a:lnTo>
                    <a:lnTo>
                      <a:pt x="354" y="836"/>
                    </a:lnTo>
                    <a:lnTo>
                      <a:pt x="358" y="843"/>
                    </a:lnTo>
                    <a:lnTo>
                      <a:pt x="364" y="850"/>
                    </a:lnTo>
                    <a:lnTo>
                      <a:pt x="370" y="857"/>
                    </a:lnTo>
                    <a:lnTo>
                      <a:pt x="370" y="857"/>
                    </a:lnTo>
                    <a:lnTo>
                      <a:pt x="370" y="857"/>
                    </a:lnTo>
                    <a:lnTo>
                      <a:pt x="382" y="864"/>
                    </a:lnTo>
                    <a:lnTo>
                      <a:pt x="394" y="870"/>
                    </a:lnTo>
                    <a:lnTo>
                      <a:pt x="407" y="874"/>
                    </a:lnTo>
                    <a:lnTo>
                      <a:pt x="420" y="874"/>
                    </a:lnTo>
                    <a:lnTo>
                      <a:pt x="433" y="873"/>
                    </a:lnTo>
                    <a:lnTo>
                      <a:pt x="446" y="868"/>
                    </a:lnTo>
                    <a:lnTo>
                      <a:pt x="458" y="862"/>
                    </a:lnTo>
                    <a:lnTo>
                      <a:pt x="469" y="854"/>
                    </a:lnTo>
                    <a:lnTo>
                      <a:pt x="469" y="854"/>
                    </a:lnTo>
                    <a:lnTo>
                      <a:pt x="471" y="852"/>
                    </a:lnTo>
                    <a:lnTo>
                      <a:pt x="474" y="852"/>
                    </a:lnTo>
                    <a:lnTo>
                      <a:pt x="474" y="852"/>
                    </a:lnTo>
                    <a:lnTo>
                      <a:pt x="476" y="855"/>
                    </a:lnTo>
                    <a:lnTo>
                      <a:pt x="477" y="857"/>
                    </a:lnTo>
                    <a:lnTo>
                      <a:pt x="477" y="857"/>
                    </a:lnTo>
                    <a:lnTo>
                      <a:pt x="476" y="865"/>
                    </a:lnTo>
                    <a:lnTo>
                      <a:pt x="477" y="874"/>
                    </a:lnTo>
                    <a:lnTo>
                      <a:pt x="478" y="883"/>
                    </a:lnTo>
                    <a:lnTo>
                      <a:pt x="482" y="890"/>
                    </a:lnTo>
                    <a:lnTo>
                      <a:pt x="486" y="899"/>
                    </a:lnTo>
                    <a:lnTo>
                      <a:pt x="489" y="906"/>
                    </a:lnTo>
                    <a:lnTo>
                      <a:pt x="495" y="913"/>
                    </a:lnTo>
                    <a:lnTo>
                      <a:pt x="502" y="920"/>
                    </a:lnTo>
                    <a:lnTo>
                      <a:pt x="502" y="920"/>
                    </a:lnTo>
                    <a:lnTo>
                      <a:pt x="507" y="924"/>
                    </a:lnTo>
                    <a:lnTo>
                      <a:pt x="514" y="928"/>
                    </a:lnTo>
                    <a:lnTo>
                      <a:pt x="520" y="931"/>
                    </a:lnTo>
                    <a:lnTo>
                      <a:pt x="527" y="933"/>
                    </a:lnTo>
                    <a:lnTo>
                      <a:pt x="540" y="937"/>
                    </a:lnTo>
                    <a:lnTo>
                      <a:pt x="555" y="937"/>
                    </a:lnTo>
                    <a:lnTo>
                      <a:pt x="569" y="934"/>
                    </a:lnTo>
                    <a:lnTo>
                      <a:pt x="582" y="930"/>
                    </a:lnTo>
                    <a:lnTo>
                      <a:pt x="588" y="926"/>
                    </a:lnTo>
                    <a:lnTo>
                      <a:pt x="594" y="923"/>
                    </a:lnTo>
                    <a:lnTo>
                      <a:pt x="599" y="918"/>
                    </a:lnTo>
                    <a:lnTo>
                      <a:pt x="604" y="912"/>
                    </a:lnTo>
                    <a:lnTo>
                      <a:pt x="609" y="906"/>
                    </a:lnTo>
                    <a:lnTo>
                      <a:pt x="609" y="906"/>
                    </a:lnTo>
                    <a:lnTo>
                      <a:pt x="614" y="900"/>
                    </a:lnTo>
                    <a:lnTo>
                      <a:pt x="618" y="894"/>
                    </a:lnTo>
                    <a:lnTo>
                      <a:pt x="621" y="887"/>
                    </a:lnTo>
                    <a:lnTo>
                      <a:pt x="623" y="881"/>
                    </a:lnTo>
                    <a:lnTo>
                      <a:pt x="627" y="867"/>
                    </a:lnTo>
                    <a:lnTo>
                      <a:pt x="627" y="854"/>
                    </a:lnTo>
                    <a:lnTo>
                      <a:pt x="625" y="839"/>
                    </a:lnTo>
                    <a:lnTo>
                      <a:pt x="620" y="826"/>
                    </a:lnTo>
                    <a:lnTo>
                      <a:pt x="616" y="820"/>
                    </a:lnTo>
                    <a:lnTo>
                      <a:pt x="612" y="814"/>
                    </a:lnTo>
                    <a:lnTo>
                      <a:pt x="607" y="808"/>
                    </a:lnTo>
                    <a:lnTo>
                      <a:pt x="602" y="804"/>
                    </a:lnTo>
                    <a:lnTo>
                      <a:pt x="602" y="804"/>
                    </a:lnTo>
                    <a:close/>
                    <a:moveTo>
                      <a:pt x="797" y="256"/>
                    </a:moveTo>
                    <a:lnTo>
                      <a:pt x="797" y="256"/>
                    </a:lnTo>
                    <a:lnTo>
                      <a:pt x="987" y="439"/>
                    </a:lnTo>
                    <a:lnTo>
                      <a:pt x="987" y="439"/>
                    </a:lnTo>
                    <a:lnTo>
                      <a:pt x="994" y="443"/>
                    </a:lnTo>
                    <a:lnTo>
                      <a:pt x="1002" y="447"/>
                    </a:lnTo>
                    <a:lnTo>
                      <a:pt x="1010" y="449"/>
                    </a:lnTo>
                    <a:lnTo>
                      <a:pt x="1019" y="448"/>
                    </a:lnTo>
                    <a:lnTo>
                      <a:pt x="1019" y="448"/>
                    </a:lnTo>
                    <a:lnTo>
                      <a:pt x="1028" y="446"/>
                    </a:lnTo>
                    <a:lnTo>
                      <a:pt x="1035" y="442"/>
                    </a:lnTo>
                    <a:lnTo>
                      <a:pt x="1042" y="436"/>
                    </a:lnTo>
                    <a:lnTo>
                      <a:pt x="1047" y="429"/>
                    </a:lnTo>
                    <a:lnTo>
                      <a:pt x="1047" y="429"/>
                    </a:lnTo>
                    <a:lnTo>
                      <a:pt x="1057" y="409"/>
                    </a:lnTo>
                    <a:lnTo>
                      <a:pt x="1066" y="388"/>
                    </a:lnTo>
                    <a:lnTo>
                      <a:pt x="1072" y="365"/>
                    </a:lnTo>
                    <a:lnTo>
                      <a:pt x="1078" y="341"/>
                    </a:lnTo>
                    <a:lnTo>
                      <a:pt x="1078" y="341"/>
                    </a:lnTo>
                    <a:lnTo>
                      <a:pt x="1080" y="330"/>
                    </a:lnTo>
                    <a:lnTo>
                      <a:pt x="1084" y="321"/>
                    </a:lnTo>
                    <a:lnTo>
                      <a:pt x="1090" y="313"/>
                    </a:lnTo>
                    <a:lnTo>
                      <a:pt x="1095" y="304"/>
                    </a:lnTo>
                    <a:lnTo>
                      <a:pt x="1129" y="269"/>
                    </a:lnTo>
                    <a:lnTo>
                      <a:pt x="1129" y="269"/>
                    </a:lnTo>
                    <a:lnTo>
                      <a:pt x="1138" y="258"/>
                    </a:lnTo>
                    <a:lnTo>
                      <a:pt x="1144" y="246"/>
                    </a:lnTo>
                    <a:lnTo>
                      <a:pt x="1148" y="233"/>
                    </a:lnTo>
                    <a:lnTo>
                      <a:pt x="1149" y="220"/>
                    </a:lnTo>
                    <a:lnTo>
                      <a:pt x="1148" y="208"/>
                    </a:lnTo>
                    <a:lnTo>
                      <a:pt x="1144" y="195"/>
                    </a:lnTo>
                    <a:lnTo>
                      <a:pt x="1138" y="183"/>
                    </a:lnTo>
                    <a:lnTo>
                      <a:pt x="1130" y="172"/>
                    </a:lnTo>
                    <a:lnTo>
                      <a:pt x="993" y="23"/>
                    </a:lnTo>
                    <a:lnTo>
                      <a:pt x="993" y="23"/>
                    </a:lnTo>
                    <a:lnTo>
                      <a:pt x="983" y="13"/>
                    </a:lnTo>
                    <a:lnTo>
                      <a:pt x="972" y="7"/>
                    </a:lnTo>
                    <a:lnTo>
                      <a:pt x="959" y="2"/>
                    </a:lnTo>
                    <a:lnTo>
                      <a:pt x="946" y="0"/>
                    </a:lnTo>
                    <a:lnTo>
                      <a:pt x="933" y="0"/>
                    </a:lnTo>
                    <a:lnTo>
                      <a:pt x="920" y="2"/>
                    </a:lnTo>
                    <a:lnTo>
                      <a:pt x="908" y="7"/>
                    </a:lnTo>
                    <a:lnTo>
                      <a:pt x="896" y="15"/>
                    </a:lnTo>
                    <a:lnTo>
                      <a:pt x="864" y="42"/>
                    </a:lnTo>
                    <a:lnTo>
                      <a:pt x="864" y="42"/>
                    </a:lnTo>
                    <a:lnTo>
                      <a:pt x="852" y="49"/>
                    </a:lnTo>
                    <a:lnTo>
                      <a:pt x="845" y="52"/>
                    </a:lnTo>
                    <a:lnTo>
                      <a:pt x="839" y="55"/>
                    </a:lnTo>
                    <a:lnTo>
                      <a:pt x="832" y="56"/>
                    </a:lnTo>
                    <a:lnTo>
                      <a:pt x="824" y="57"/>
                    </a:lnTo>
                    <a:lnTo>
                      <a:pt x="810" y="57"/>
                    </a:lnTo>
                    <a:lnTo>
                      <a:pt x="810" y="57"/>
                    </a:lnTo>
                    <a:lnTo>
                      <a:pt x="708" y="44"/>
                    </a:lnTo>
                    <a:lnTo>
                      <a:pt x="708" y="44"/>
                    </a:lnTo>
                    <a:lnTo>
                      <a:pt x="685" y="43"/>
                    </a:lnTo>
                    <a:lnTo>
                      <a:pt x="662" y="43"/>
                    </a:lnTo>
                    <a:lnTo>
                      <a:pt x="639" y="45"/>
                    </a:lnTo>
                    <a:lnTo>
                      <a:pt x="618" y="50"/>
                    </a:lnTo>
                    <a:lnTo>
                      <a:pt x="596" y="57"/>
                    </a:lnTo>
                    <a:lnTo>
                      <a:pt x="575" y="67"/>
                    </a:lnTo>
                    <a:lnTo>
                      <a:pt x="555" y="77"/>
                    </a:lnTo>
                    <a:lnTo>
                      <a:pt x="535" y="92"/>
                    </a:lnTo>
                    <a:lnTo>
                      <a:pt x="535" y="92"/>
                    </a:lnTo>
                    <a:lnTo>
                      <a:pt x="434" y="169"/>
                    </a:lnTo>
                    <a:lnTo>
                      <a:pt x="333" y="247"/>
                    </a:lnTo>
                    <a:lnTo>
                      <a:pt x="333" y="247"/>
                    </a:lnTo>
                    <a:lnTo>
                      <a:pt x="323" y="257"/>
                    </a:lnTo>
                    <a:lnTo>
                      <a:pt x="316" y="267"/>
                    </a:lnTo>
                    <a:lnTo>
                      <a:pt x="311" y="278"/>
                    </a:lnTo>
                    <a:lnTo>
                      <a:pt x="310" y="288"/>
                    </a:lnTo>
                    <a:lnTo>
                      <a:pt x="311" y="298"/>
                    </a:lnTo>
                    <a:lnTo>
                      <a:pt x="314" y="308"/>
                    </a:lnTo>
                    <a:lnTo>
                      <a:pt x="320" y="316"/>
                    </a:lnTo>
                    <a:lnTo>
                      <a:pt x="327" y="323"/>
                    </a:lnTo>
                    <a:lnTo>
                      <a:pt x="336" y="329"/>
                    </a:lnTo>
                    <a:lnTo>
                      <a:pt x="346" y="335"/>
                    </a:lnTo>
                    <a:lnTo>
                      <a:pt x="358" y="338"/>
                    </a:lnTo>
                    <a:lnTo>
                      <a:pt x="371" y="340"/>
                    </a:lnTo>
                    <a:lnTo>
                      <a:pt x="386" y="339"/>
                    </a:lnTo>
                    <a:lnTo>
                      <a:pt x="400" y="336"/>
                    </a:lnTo>
                    <a:lnTo>
                      <a:pt x="414" y="332"/>
                    </a:lnTo>
                    <a:lnTo>
                      <a:pt x="430" y="323"/>
                    </a:lnTo>
                    <a:lnTo>
                      <a:pt x="576" y="233"/>
                    </a:lnTo>
                    <a:lnTo>
                      <a:pt x="576" y="233"/>
                    </a:lnTo>
                    <a:lnTo>
                      <a:pt x="584" y="228"/>
                    </a:lnTo>
                    <a:lnTo>
                      <a:pt x="593" y="225"/>
                    </a:lnTo>
                    <a:lnTo>
                      <a:pt x="601" y="223"/>
                    </a:lnTo>
                    <a:lnTo>
                      <a:pt x="609" y="222"/>
                    </a:lnTo>
                    <a:lnTo>
                      <a:pt x="618" y="222"/>
                    </a:lnTo>
                    <a:lnTo>
                      <a:pt x="626" y="222"/>
                    </a:lnTo>
                    <a:lnTo>
                      <a:pt x="634" y="225"/>
                    </a:lnTo>
                    <a:lnTo>
                      <a:pt x="643" y="228"/>
                    </a:lnTo>
                    <a:lnTo>
                      <a:pt x="643" y="228"/>
                    </a:lnTo>
                    <a:lnTo>
                      <a:pt x="653" y="232"/>
                    </a:lnTo>
                    <a:lnTo>
                      <a:pt x="665" y="235"/>
                    </a:lnTo>
                    <a:lnTo>
                      <a:pt x="677" y="238"/>
                    </a:lnTo>
                    <a:lnTo>
                      <a:pt x="689" y="239"/>
                    </a:lnTo>
                    <a:lnTo>
                      <a:pt x="701" y="240"/>
                    </a:lnTo>
                    <a:lnTo>
                      <a:pt x="713" y="240"/>
                    </a:lnTo>
                    <a:lnTo>
                      <a:pt x="725" y="239"/>
                    </a:lnTo>
                    <a:lnTo>
                      <a:pt x="735" y="238"/>
                    </a:lnTo>
                    <a:lnTo>
                      <a:pt x="735" y="238"/>
                    </a:lnTo>
                    <a:lnTo>
                      <a:pt x="744" y="237"/>
                    </a:lnTo>
                    <a:lnTo>
                      <a:pt x="752" y="237"/>
                    </a:lnTo>
                    <a:lnTo>
                      <a:pt x="760" y="237"/>
                    </a:lnTo>
                    <a:lnTo>
                      <a:pt x="769" y="239"/>
                    </a:lnTo>
                    <a:lnTo>
                      <a:pt x="776" y="241"/>
                    </a:lnTo>
                    <a:lnTo>
                      <a:pt x="783" y="246"/>
                    </a:lnTo>
                    <a:lnTo>
                      <a:pt x="790" y="251"/>
                    </a:lnTo>
                    <a:lnTo>
                      <a:pt x="797" y="256"/>
                    </a:lnTo>
                    <a:lnTo>
                      <a:pt x="797" y="256"/>
                    </a:lnTo>
                    <a:close/>
                  </a:path>
                </a:pathLst>
              </a:custGeom>
              <a:solidFill>
                <a:schemeClr val="bg1">
                  <a:lumMod val="100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latin typeface="思源宋体 CN" panose="02020400000000000000" pitchFamily="18" charset="-122"/>
                  <a:ea typeface="思源宋体 CN" panose="02020400000000000000" pitchFamily="18" charset="-122"/>
                  <a:cs typeface="+mn-ea"/>
                </a:endParaRPr>
              </a:p>
            </p:txBody>
          </p:sp>
          <p:sp>
            <p:nvSpPr>
              <p:cNvPr id="147" name="iS1ide-Freeform: Shape 16">
                <a:extLst>
                  <a:ext uri="{FF2B5EF4-FFF2-40B4-BE49-F238E27FC236}">
                    <a16:creationId xmlns:a16="http://schemas.microsoft.com/office/drawing/2014/main" id="{07C85167-C45B-400A-A0F7-BCE46C6ADC8C}"/>
                  </a:ext>
                </a:extLst>
              </p:cNvPr>
              <p:cNvSpPr/>
              <p:nvPr/>
            </p:nvSpPr>
            <p:spPr bwMode="auto">
              <a:xfrm>
                <a:off x="7742840" y="3368773"/>
                <a:ext cx="676198" cy="675291"/>
              </a:xfrm>
              <a:custGeom>
                <a:avLst/>
                <a:gdLst>
                  <a:gd name="connsiteX0" fmla="*/ 250981 w 607537"/>
                  <a:gd name="connsiteY0" fmla="*/ 356106 h 606722"/>
                  <a:gd name="connsiteX1" fmla="*/ 250981 w 607537"/>
                  <a:gd name="connsiteY1" fmla="*/ 567086 h 606722"/>
                  <a:gd name="connsiteX2" fmla="*/ 290586 w 607537"/>
                  <a:gd name="connsiteY2" fmla="*/ 567086 h 606722"/>
                  <a:gd name="connsiteX3" fmla="*/ 290586 w 607537"/>
                  <a:gd name="connsiteY3" fmla="*/ 356106 h 606722"/>
                  <a:gd name="connsiteX4" fmla="*/ 99087 w 607537"/>
                  <a:gd name="connsiteY4" fmla="*/ 237382 h 606722"/>
                  <a:gd name="connsiteX5" fmla="*/ 257552 w 607537"/>
                  <a:gd name="connsiteY5" fmla="*/ 237382 h 606722"/>
                  <a:gd name="connsiteX6" fmla="*/ 277393 w 607537"/>
                  <a:gd name="connsiteY6" fmla="*/ 257211 h 606722"/>
                  <a:gd name="connsiteX7" fmla="*/ 257552 w 607537"/>
                  <a:gd name="connsiteY7" fmla="*/ 277040 h 606722"/>
                  <a:gd name="connsiteX8" fmla="*/ 99087 w 607537"/>
                  <a:gd name="connsiteY8" fmla="*/ 277040 h 606722"/>
                  <a:gd name="connsiteX9" fmla="*/ 79245 w 607537"/>
                  <a:gd name="connsiteY9" fmla="*/ 257211 h 606722"/>
                  <a:gd name="connsiteX10" fmla="*/ 99087 w 607537"/>
                  <a:gd name="connsiteY10" fmla="*/ 237382 h 606722"/>
                  <a:gd name="connsiteX11" fmla="*/ 99091 w 607537"/>
                  <a:gd name="connsiteY11" fmla="*/ 158278 h 606722"/>
                  <a:gd name="connsiteX12" fmla="*/ 442518 w 607537"/>
                  <a:gd name="connsiteY12" fmla="*/ 158278 h 606722"/>
                  <a:gd name="connsiteX13" fmla="*/ 462274 w 607537"/>
                  <a:gd name="connsiteY13" fmla="*/ 178027 h 606722"/>
                  <a:gd name="connsiteX14" fmla="*/ 442518 w 607537"/>
                  <a:gd name="connsiteY14" fmla="*/ 197865 h 606722"/>
                  <a:gd name="connsiteX15" fmla="*/ 99091 w 607537"/>
                  <a:gd name="connsiteY15" fmla="*/ 197865 h 606722"/>
                  <a:gd name="connsiteX16" fmla="*/ 79245 w 607537"/>
                  <a:gd name="connsiteY16" fmla="*/ 178027 h 606722"/>
                  <a:gd name="connsiteX17" fmla="*/ 99091 w 607537"/>
                  <a:gd name="connsiteY17" fmla="*/ 158278 h 606722"/>
                  <a:gd name="connsiteX18" fmla="*/ 39605 w 607537"/>
                  <a:gd name="connsiteY18" fmla="*/ 118732 h 606722"/>
                  <a:gd name="connsiteX19" fmla="*/ 39605 w 607537"/>
                  <a:gd name="connsiteY19" fmla="*/ 316558 h 606722"/>
                  <a:gd name="connsiteX20" fmla="*/ 460665 w 607537"/>
                  <a:gd name="connsiteY20" fmla="*/ 316558 h 606722"/>
                  <a:gd name="connsiteX21" fmla="*/ 559722 w 607537"/>
                  <a:gd name="connsiteY21" fmla="*/ 217645 h 606722"/>
                  <a:gd name="connsiteX22" fmla="*/ 460665 w 607537"/>
                  <a:gd name="connsiteY22" fmla="*/ 118732 h 606722"/>
                  <a:gd name="connsiteX23" fmla="*/ 250981 w 607537"/>
                  <a:gd name="connsiteY23" fmla="*/ 39548 h 606722"/>
                  <a:gd name="connsiteX24" fmla="*/ 250981 w 607537"/>
                  <a:gd name="connsiteY24" fmla="*/ 79095 h 606722"/>
                  <a:gd name="connsiteX25" fmla="*/ 290586 w 607537"/>
                  <a:gd name="connsiteY25" fmla="*/ 79095 h 606722"/>
                  <a:gd name="connsiteX26" fmla="*/ 290586 w 607537"/>
                  <a:gd name="connsiteY26" fmla="*/ 39548 h 606722"/>
                  <a:gd name="connsiteX27" fmla="*/ 231134 w 607537"/>
                  <a:gd name="connsiteY27" fmla="*/ 0 h 606722"/>
                  <a:gd name="connsiteX28" fmla="*/ 310433 w 607537"/>
                  <a:gd name="connsiteY28" fmla="*/ 0 h 606722"/>
                  <a:gd name="connsiteX29" fmla="*/ 330191 w 607537"/>
                  <a:gd name="connsiteY29" fmla="*/ 19818 h 606722"/>
                  <a:gd name="connsiteX30" fmla="*/ 330191 w 607537"/>
                  <a:gd name="connsiteY30" fmla="*/ 79095 h 606722"/>
                  <a:gd name="connsiteX31" fmla="*/ 468853 w 607537"/>
                  <a:gd name="connsiteY31" fmla="*/ 79095 h 606722"/>
                  <a:gd name="connsiteX32" fmla="*/ 482915 w 607537"/>
                  <a:gd name="connsiteY32" fmla="*/ 84961 h 606722"/>
                  <a:gd name="connsiteX33" fmla="*/ 601730 w 607537"/>
                  <a:gd name="connsiteY33" fmla="*/ 203603 h 606722"/>
                  <a:gd name="connsiteX34" fmla="*/ 601730 w 607537"/>
                  <a:gd name="connsiteY34" fmla="*/ 231598 h 606722"/>
                  <a:gd name="connsiteX35" fmla="*/ 482915 w 607537"/>
                  <a:gd name="connsiteY35" fmla="*/ 350329 h 606722"/>
                  <a:gd name="connsiteX36" fmla="*/ 468853 w 607537"/>
                  <a:gd name="connsiteY36" fmla="*/ 356106 h 606722"/>
                  <a:gd name="connsiteX37" fmla="*/ 330191 w 607537"/>
                  <a:gd name="connsiteY37" fmla="*/ 356106 h 606722"/>
                  <a:gd name="connsiteX38" fmla="*/ 330191 w 607537"/>
                  <a:gd name="connsiteY38" fmla="*/ 586904 h 606722"/>
                  <a:gd name="connsiteX39" fmla="*/ 310433 w 607537"/>
                  <a:gd name="connsiteY39" fmla="*/ 606722 h 606722"/>
                  <a:gd name="connsiteX40" fmla="*/ 231134 w 607537"/>
                  <a:gd name="connsiteY40" fmla="*/ 606722 h 606722"/>
                  <a:gd name="connsiteX41" fmla="*/ 211286 w 607537"/>
                  <a:gd name="connsiteY41" fmla="*/ 586904 h 606722"/>
                  <a:gd name="connsiteX42" fmla="*/ 211286 w 607537"/>
                  <a:gd name="connsiteY42" fmla="*/ 356106 h 606722"/>
                  <a:gd name="connsiteX43" fmla="*/ 19847 w 607537"/>
                  <a:gd name="connsiteY43" fmla="*/ 356106 h 606722"/>
                  <a:gd name="connsiteX44" fmla="*/ 0 w 607537"/>
                  <a:gd name="connsiteY44" fmla="*/ 336288 h 606722"/>
                  <a:gd name="connsiteX45" fmla="*/ 0 w 607537"/>
                  <a:gd name="connsiteY45" fmla="*/ 98913 h 606722"/>
                  <a:gd name="connsiteX46" fmla="*/ 19847 w 607537"/>
                  <a:gd name="connsiteY46" fmla="*/ 79095 h 606722"/>
                  <a:gd name="connsiteX47" fmla="*/ 211286 w 607537"/>
                  <a:gd name="connsiteY47" fmla="*/ 79095 h 606722"/>
                  <a:gd name="connsiteX48" fmla="*/ 211286 w 607537"/>
                  <a:gd name="connsiteY48" fmla="*/ 19818 h 606722"/>
                  <a:gd name="connsiteX49" fmla="*/ 231134 w 607537"/>
                  <a:gd name="connsiteY49"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07537" h="606722">
                    <a:moveTo>
                      <a:pt x="250981" y="356106"/>
                    </a:moveTo>
                    <a:lnTo>
                      <a:pt x="250981" y="567086"/>
                    </a:lnTo>
                    <a:lnTo>
                      <a:pt x="290586" y="567086"/>
                    </a:lnTo>
                    <a:lnTo>
                      <a:pt x="290586" y="356106"/>
                    </a:lnTo>
                    <a:close/>
                    <a:moveTo>
                      <a:pt x="99087" y="237382"/>
                    </a:moveTo>
                    <a:lnTo>
                      <a:pt x="257552" y="237382"/>
                    </a:lnTo>
                    <a:cubicBezTo>
                      <a:pt x="268496" y="237382"/>
                      <a:pt x="277393" y="246274"/>
                      <a:pt x="277393" y="257211"/>
                    </a:cubicBezTo>
                    <a:cubicBezTo>
                      <a:pt x="277393" y="268148"/>
                      <a:pt x="268496" y="277040"/>
                      <a:pt x="257552" y="277040"/>
                    </a:cubicBezTo>
                    <a:lnTo>
                      <a:pt x="99087" y="277040"/>
                    </a:lnTo>
                    <a:cubicBezTo>
                      <a:pt x="88143" y="277040"/>
                      <a:pt x="79245" y="268148"/>
                      <a:pt x="79245" y="257211"/>
                    </a:cubicBezTo>
                    <a:cubicBezTo>
                      <a:pt x="79245" y="246274"/>
                      <a:pt x="88143" y="237382"/>
                      <a:pt x="99087" y="237382"/>
                    </a:cubicBezTo>
                    <a:close/>
                    <a:moveTo>
                      <a:pt x="99091" y="158278"/>
                    </a:moveTo>
                    <a:lnTo>
                      <a:pt x="442518" y="158278"/>
                    </a:lnTo>
                    <a:cubicBezTo>
                      <a:pt x="453464" y="158278"/>
                      <a:pt x="462274" y="167174"/>
                      <a:pt x="462274" y="178027"/>
                    </a:cubicBezTo>
                    <a:cubicBezTo>
                      <a:pt x="462274" y="188969"/>
                      <a:pt x="453464" y="197865"/>
                      <a:pt x="442518" y="197865"/>
                    </a:cubicBezTo>
                    <a:lnTo>
                      <a:pt x="99091" y="197865"/>
                    </a:lnTo>
                    <a:cubicBezTo>
                      <a:pt x="88144" y="197865"/>
                      <a:pt x="79245" y="188969"/>
                      <a:pt x="79245" y="178027"/>
                    </a:cubicBezTo>
                    <a:cubicBezTo>
                      <a:pt x="79245" y="167174"/>
                      <a:pt x="88144" y="158278"/>
                      <a:pt x="99091" y="158278"/>
                    </a:cubicBezTo>
                    <a:close/>
                    <a:moveTo>
                      <a:pt x="39605" y="118732"/>
                    </a:moveTo>
                    <a:lnTo>
                      <a:pt x="39605" y="316558"/>
                    </a:lnTo>
                    <a:lnTo>
                      <a:pt x="460665" y="316558"/>
                    </a:lnTo>
                    <a:lnTo>
                      <a:pt x="559722" y="217645"/>
                    </a:lnTo>
                    <a:lnTo>
                      <a:pt x="460665" y="118732"/>
                    </a:lnTo>
                    <a:close/>
                    <a:moveTo>
                      <a:pt x="250981" y="39548"/>
                    </a:moveTo>
                    <a:lnTo>
                      <a:pt x="250981" y="79095"/>
                    </a:lnTo>
                    <a:lnTo>
                      <a:pt x="290586" y="79095"/>
                    </a:lnTo>
                    <a:lnTo>
                      <a:pt x="290586" y="39548"/>
                    </a:lnTo>
                    <a:close/>
                    <a:moveTo>
                      <a:pt x="231134" y="0"/>
                    </a:moveTo>
                    <a:lnTo>
                      <a:pt x="310433" y="0"/>
                    </a:lnTo>
                    <a:cubicBezTo>
                      <a:pt x="321291" y="0"/>
                      <a:pt x="330191" y="8887"/>
                      <a:pt x="330191" y="19818"/>
                    </a:cubicBezTo>
                    <a:lnTo>
                      <a:pt x="330191" y="79095"/>
                    </a:lnTo>
                    <a:lnTo>
                      <a:pt x="468853" y="79095"/>
                    </a:lnTo>
                    <a:cubicBezTo>
                      <a:pt x="474104" y="79095"/>
                      <a:pt x="479177" y="81228"/>
                      <a:pt x="482915" y="84961"/>
                    </a:cubicBezTo>
                    <a:lnTo>
                      <a:pt x="601730" y="203603"/>
                    </a:lnTo>
                    <a:cubicBezTo>
                      <a:pt x="609473" y="211335"/>
                      <a:pt x="609473" y="223866"/>
                      <a:pt x="601730" y="231598"/>
                    </a:cubicBezTo>
                    <a:lnTo>
                      <a:pt x="482915" y="350329"/>
                    </a:lnTo>
                    <a:cubicBezTo>
                      <a:pt x="479177" y="354062"/>
                      <a:pt x="474104" y="356106"/>
                      <a:pt x="468853" y="356106"/>
                    </a:cubicBezTo>
                    <a:lnTo>
                      <a:pt x="330191" y="356106"/>
                    </a:lnTo>
                    <a:lnTo>
                      <a:pt x="330191" y="586904"/>
                    </a:lnTo>
                    <a:cubicBezTo>
                      <a:pt x="330191" y="597835"/>
                      <a:pt x="321291" y="606722"/>
                      <a:pt x="310433" y="606722"/>
                    </a:cubicBezTo>
                    <a:lnTo>
                      <a:pt x="231134" y="606722"/>
                    </a:lnTo>
                    <a:cubicBezTo>
                      <a:pt x="220186" y="606722"/>
                      <a:pt x="211286" y="597835"/>
                      <a:pt x="211286" y="586904"/>
                    </a:cubicBezTo>
                    <a:lnTo>
                      <a:pt x="211286" y="356106"/>
                    </a:lnTo>
                    <a:lnTo>
                      <a:pt x="19847" y="356106"/>
                    </a:lnTo>
                    <a:cubicBezTo>
                      <a:pt x="8900" y="356106"/>
                      <a:pt x="0" y="347219"/>
                      <a:pt x="0" y="336288"/>
                    </a:cubicBezTo>
                    <a:lnTo>
                      <a:pt x="0" y="98913"/>
                    </a:lnTo>
                    <a:cubicBezTo>
                      <a:pt x="0" y="87982"/>
                      <a:pt x="8900" y="79095"/>
                      <a:pt x="19847" y="79095"/>
                    </a:cubicBezTo>
                    <a:lnTo>
                      <a:pt x="211286" y="79095"/>
                    </a:lnTo>
                    <a:lnTo>
                      <a:pt x="211286" y="19818"/>
                    </a:lnTo>
                    <a:cubicBezTo>
                      <a:pt x="211286" y="8887"/>
                      <a:pt x="220186" y="0"/>
                      <a:pt x="231134" y="0"/>
                    </a:cubicBezTo>
                    <a:close/>
                  </a:path>
                </a:pathLst>
              </a:custGeom>
              <a:solidFill>
                <a:schemeClr val="bg1">
                  <a:lumMod val="100000"/>
                </a:schemeClr>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latin typeface="思源宋体 CN" panose="02020400000000000000" pitchFamily="18" charset="-122"/>
                  <a:ea typeface="思源宋体 CN" panose="02020400000000000000" pitchFamily="18" charset="-122"/>
                  <a:cs typeface="+mn-ea"/>
                </a:endParaRPr>
              </a:p>
            </p:txBody>
          </p:sp>
          <p:sp>
            <p:nvSpPr>
              <p:cNvPr id="148" name="iS1ide-TextBox 22">
                <a:extLst>
                  <a:ext uri="{FF2B5EF4-FFF2-40B4-BE49-F238E27FC236}">
                    <a16:creationId xmlns:a16="http://schemas.microsoft.com/office/drawing/2014/main" id="{383D73A8-1E28-4C6C-95E7-74B7D467CC20}"/>
                  </a:ext>
                </a:extLst>
              </p:cNvPr>
              <p:cNvSpPr txBox="1"/>
              <p:nvPr/>
            </p:nvSpPr>
            <p:spPr bwMode="auto">
              <a:xfrm>
                <a:off x="5310292" y="3230930"/>
                <a:ext cx="1538883" cy="307777"/>
              </a:xfrm>
              <a:prstGeom prst="rect">
                <a:avLst/>
              </a:prstGeom>
              <a:noFill/>
              <a:scene3d>
                <a:camera prst="orthographicFront">
                  <a:rot lat="0" lon="0" rev="0"/>
                </a:camera>
                <a:lightRig rig="threePt" dir="t"/>
              </a:scene3d>
              <a:sp3d prstMaterial="matte">
                <a:bevelT w="1270" h="1270"/>
              </a:sp3d>
            </p:spPr>
            <p:txBody>
              <a:bodyPr wrap="none" lIns="0" tIns="0" rIns="0" bIns="0" anchor="t" anchorCtr="0">
                <a:normAutofit lnSpcReduction="1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Clr>
                    <a:prstClr val="white"/>
                  </a:buClr>
                  <a:defRPr/>
                </a:pPr>
                <a:r>
                  <a:rPr lang="zh-CN" altLang="en-US" sz="2000" dirty="0">
                    <a:solidFill>
                      <a:schemeClr val="bg1"/>
                    </a:solidFill>
                    <a:latin typeface="+mj-ea"/>
                    <a:ea typeface="+mj-ea"/>
                    <a:cs typeface="+mn-ea"/>
                  </a:rPr>
                  <a:t>关键词标题</a:t>
                </a:r>
              </a:p>
            </p:txBody>
          </p:sp>
        </p:grpSp>
      </p:grpSp>
      <p:grpSp>
        <p:nvGrpSpPr>
          <p:cNvPr id="159" name="组合 158">
            <a:extLst>
              <a:ext uri="{FF2B5EF4-FFF2-40B4-BE49-F238E27FC236}">
                <a16:creationId xmlns:a16="http://schemas.microsoft.com/office/drawing/2014/main" id="{FDC120AA-BEE3-4D21-9B77-29CF424B1A18}"/>
              </a:ext>
            </a:extLst>
          </p:cNvPr>
          <p:cNvGrpSpPr/>
          <p:nvPr/>
        </p:nvGrpSpPr>
        <p:grpSpPr>
          <a:xfrm>
            <a:off x="1108911" y="1851742"/>
            <a:ext cx="2562976" cy="1005342"/>
            <a:chOff x="2357118" y="2985379"/>
            <a:chExt cx="2562976" cy="1005342"/>
          </a:xfrm>
        </p:grpSpPr>
        <p:sp>
          <p:nvSpPr>
            <p:cNvPr id="160" name="矩形 15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845DD3D-95F8-4E1E-B8E8-5A5C19E0334A}"/>
                </a:ext>
              </a:extLst>
            </p:cNvPr>
            <p:cNvSpPr/>
            <p:nvPr/>
          </p:nvSpPr>
          <p:spPr>
            <a:xfrm>
              <a:off x="2756250"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61" name="矩形 16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FF74DB05-A859-452F-87AF-55BF62768C03}"/>
                </a:ext>
              </a:extLst>
            </p:cNvPr>
            <p:cNvSpPr/>
            <p:nvPr/>
          </p:nvSpPr>
          <p:spPr>
            <a:xfrm>
              <a:off x="2357118" y="3356188"/>
              <a:ext cx="2562975"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162" name="组合 161">
            <a:extLst>
              <a:ext uri="{FF2B5EF4-FFF2-40B4-BE49-F238E27FC236}">
                <a16:creationId xmlns:a16="http://schemas.microsoft.com/office/drawing/2014/main" id="{07D6642A-4ED0-46A8-92A1-58099A8617FD}"/>
              </a:ext>
            </a:extLst>
          </p:cNvPr>
          <p:cNvGrpSpPr/>
          <p:nvPr/>
        </p:nvGrpSpPr>
        <p:grpSpPr>
          <a:xfrm>
            <a:off x="1132584" y="4351066"/>
            <a:ext cx="2539302" cy="1005342"/>
            <a:chOff x="2380792" y="2985379"/>
            <a:chExt cx="2539302" cy="1005342"/>
          </a:xfrm>
        </p:grpSpPr>
        <p:sp>
          <p:nvSpPr>
            <p:cNvPr id="163" name="矩形 16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6616134-A92B-456A-9890-95ACB8A1E5B4}"/>
                </a:ext>
              </a:extLst>
            </p:cNvPr>
            <p:cNvSpPr/>
            <p:nvPr/>
          </p:nvSpPr>
          <p:spPr>
            <a:xfrm>
              <a:off x="2756250"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64" name="矩形 16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33EF3A4-1268-422E-9B84-C40BCA1B661B}"/>
                </a:ext>
              </a:extLst>
            </p:cNvPr>
            <p:cNvSpPr/>
            <p:nvPr/>
          </p:nvSpPr>
          <p:spPr>
            <a:xfrm>
              <a:off x="2380792" y="3356188"/>
              <a:ext cx="2539302"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165" name="组合 164">
            <a:extLst>
              <a:ext uri="{FF2B5EF4-FFF2-40B4-BE49-F238E27FC236}">
                <a16:creationId xmlns:a16="http://schemas.microsoft.com/office/drawing/2014/main" id="{B5D3FD5D-3597-4682-878E-DAE27A1797F6}"/>
              </a:ext>
            </a:extLst>
          </p:cNvPr>
          <p:cNvGrpSpPr/>
          <p:nvPr/>
        </p:nvGrpSpPr>
        <p:grpSpPr>
          <a:xfrm>
            <a:off x="8402889" y="1833986"/>
            <a:ext cx="2534400" cy="1005342"/>
            <a:chOff x="2025048" y="2985379"/>
            <a:chExt cx="2534400" cy="1005342"/>
          </a:xfrm>
        </p:grpSpPr>
        <p:sp>
          <p:nvSpPr>
            <p:cNvPr id="166" name="矩形 16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A45D22E-1658-4C74-9DD2-A547E7A54704}"/>
                </a:ext>
              </a:extLst>
            </p:cNvPr>
            <p:cNvSpPr/>
            <p:nvPr/>
          </p:nvSpPr>
          <p:spPr>
            <a:xfrm>
              <a:off x="2025048"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67" name="矩形 16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C21792D-E565-41FC-BDE5-B0AA3646E3A0}"/>
                </a:ext>
              </a:extLst>
            </p:cNvPr>
            <p:cNvSpPr/>
            <p:nvPr/>
          </p:nvSpPr>
          <p:spPr>
            <a:xfrm>
              <a:off x="2025048" y="3356188"/>
              <a:ext cx="253440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nvGrpSpPr>
          <p:cNvPr id="168" name="组合 167">
            <a:extLst>
              <a:ext uri="{FF2B5EF4-FFF2-40B4-BE49-F238E27FC236}">
                <a16:creationId xmlns:a16="http://schemas.microsoft.com/office/drawing/2014/main" id="{07B8EEFC-F044-42A4-ABD0-6786D8859C7F}"/>
              </a:ext>
            </a:extLst>
          </p:cNvPr>
          <p:cNvGrpSpPr/>
          <p:nvPr/>
        </p:nvGrpSpPr>
        <p:grpSpPr>
          <a:xfrm>
            <a:off x="8402889" y="4351066"/>
            <a:ext cx="2623177" cy="1005342"/>
            <a:chOff x="2025048" y="2985379"/>
            <a:chExt cx="2623177" cy="1005342"/>
          </a:xfrm>
        </p:grpSpPr>
        <p:sp>
          <p:nvSpPr>
            <p:cNvPr id="169" name="矩形 16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238CD2B3-CFBD-49EE-B374-787ABCC3E65C}"/>
                </a:ext>
              </a:extLst>
            </p:cNvPr>
            <p:cNvSpPr/>
            <p:nvPr/>
          </p:nvSpPr>
          <p:spPr>
            <a:xfrm>
              <a:off x="2025048" y="2985379"/>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70" name="矩形 16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09B9BDE-6E2E-4E81-BC9E-8F275D761556}"/>
                </a:ext>
              </a:extLst>
            </p:cNvPr>
            <p:cNvSpPr/>
            <p:nvPr/>
          </p:nvSpPr>
          <p:spPr>
            <a:xfrm>
              <a:off x="2025048" y="3356188"/>
              <a:ext cx="2623177"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a:t>
              </a:r>
            </a:p>
          </p:txBody>
        </p:sp>
      </p:grpSp>
    </p:spTree>
    <p:custDataLst>
      <p:tags r:id="rId1"/>
    </p:custDataLst>
    <p:extLst>
      <p:ext uri="{BB962C8B-B14F-4D97-AF65-F5344CB8AC3E}">
        <p14:creationId xmlns:p14="http://schemas.microsoft.com/office/powerpoint/2010/main" val="41833294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5AF2509A-169A-4E64-8804-91EB5EEAD3F5}"/>
              </a:ext>
            </a:extLst>
          </p:cNvPr>
          <p:cNvPicPr>
            <a:picLocks noChangeAspect="1"/>
          </p:cNvPicPr>
          <p:nvPr/>
        </p:nvPicPr>
        <p:blipFill rotWithShape="1">
          <a:blip r:embed="rId3">
            <a:duotone>
              <a:schemeClr val="accent1">
                <a:shade val="45000"/>
                <a:satMod val="135000"/>
              </a:schemeClr>
              <a:prstClr val="white"/>
            </a:duotone>
          </a:blip>
          <a:srcRect l="429" t="22914" b="8049"/>
          <a:stretch/>
        </p:blipFill>
        <p:spPr>
          <a:xfrm>
            <a:off x="219529" y="1433596"/>
            <a:ext cx="11752941" cy="2356040"/>
          </a:xfrm>
          <a:prstGeom prst="rect">
            <a:avLst/>
          </a:prstGeom>
          <a:effectLst>
            <a:outerShdw blurRad="190500" sx="102000" sy="102000" algn="ctr" rotWithShape="0">
              <a:prstClr val="black">
                <a:alpha val="15000"/>
              </a:prstClr>
            </a:outerShdw>
          </a:effectLst>
        </p:spPr>
      </p:pic>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pSp>
        <p:nvGrpSpPr>
          <p:cNvPr id="19" name="组合 18">
            <a:extLst>
              <a:ext uri="{FF2B5EF4-FFF2-40B4-BE49-F238E27FC236}">
                <a16:creationId xmlns:a16="http://schemas.microsoft.com/office/drawing/2014/main" id="{187FE2FB-8E9E-4D9F-971B-8120CC1BCA9D}"/>
              </a:ext>
            </a:extLst>
          </p:cNvPr>
          <p:cNvGrpSpPr/>
          <p:nvPr/>
        </p:nvGrpSpPr>
        <p:grpSpPr>
          <a:xfrm>
            <a:off x="1183699" y="3242249"/>
            <a:ext cx="9824602" cy="2471330"/>
            <a:chOff x="807479" y="3304393"/>
            <a:chExt cx="9824602" cy="2471330"/>
          </a:xfrm>
        </p:grpSpPr>
        <p:grpSp>
          <p:nvGrpSpPr>
            <p:cNvPr id="18" name="组合 17">
              <a:extLst>
                <a:ext uri="{FF2B5EF4-FFF2-40B4-BE49-F238E27FC236}">
                  <a16:creationId xmlns:a16="http://schemas.microsoft.com/office/drawing/2014/main" id="{1E1ED91E-D3D0-4349-8FE9-42DAB413A0AE}"/>
                </a:ext>
              </a:extLst>
            </p:cNvPr>
            <p:cNvGrpSpPr/>
            <p:nvPr/>
          </p:nvGrpSpPr>
          <p:grpSpPr>
            <a:xfrm>
              <a:off x="807479" y="3304393"/>
              <a:ext cx="2163844" cy="2471330"/>
              <a:chOff x="576658" y="3304393"/>
              <a:chExt cx="2163844" cy="2471330"/>
            </a:xfrm>
          </p:grpSpPr>
          <p:grpSp>
            <p:nvGrpSpPr>
              <p:cNvPr id="9" name="组合 8">
                <a:extLst>
                  <a:ext uri="{FF2B5EF4-FFF2-40B4-BE49-F238E27FC236}">
                    <a16:creationId xmlns:a16="http://schemas.microsoft.com/office/drawing/2014/main" id="{DE6DF9D4-7B62-4BDC-AC5E-088B8C5BFA3F}"/>
                  </a:ext>
                </a:extLst>
              </p:cNvPr>
              <p:cNvGrpSpPr/>
              <p:nvPr/>
            </p:nvGrpSpPr>
            <p:grpSpPr>
              <a:xfrm>
                <a:off x="1202214" y="3304393"/>
                <a:ext cx="990600" cy="990600"/>
                <a:chOff x="1202214" y="3650626"/>
                <a:chExt cx="990600" cy="990600"/>
              </a:xfrm>
            </p:grpSpPr>
            <p:sp>
              <p:nvSpPr>
                <p:cNvPr id="47" name="椭圆 46">
                  <a:extLst>
                    <a:ext uri="{FF2B5EF4-FFF2-40B4-BE49-F238E27FC236}">
                      <a16:creationId xmlns:a16="http://schemas.microsoft.com/office/drawing/2014/main" id="{2366BD50-EA03-4225-8710-6B0A96708F61}"/>
                    </a:ext>
                  </a:extLst>
                </p:cNvPr>
                <p:cNvSpPr/>
                <p:nvPr/>
              </p:nvSpPr>
              <p:spPr>
                <a:xfrm>
                  <a:off x="1202214" y="3650626"/>
                  <a:ext cx="990600" cy="990600"/>
                </a:xfrm>
                <a:prstGeom prst="ellipse">
                  <a:avLst/>
                </a:prstGeom>
                <a:gradFill>
                  <a:gsLst>
                    <a:gs pos="0">
                      <a:schemeClr val="accent2">
                        <a:lumMod val="90000"/>
                        <a:lumOff val="10000"/>
                      </a:schemeClr>
                    </a:gs>
                    <a:gs pos="100000">
                      <a:schemeClr val="accent2">
                        <a:lumMod val="80000"/>
                      </a:schemeClr>
                    </a:gs>
                  </a:gsLst>
                  <a:lin ang="5400000" scaled="0"/>
                </a:gradFill>
                <a:ln w="19050" cap="flat" cmpd="sng" algn="ctr">
                  <a:noFill/>
                  <a:prstDash val="solid"/>
                  <a:miter lim="800000"/>
                </a:ln>
                <a:effectLst>
                  <a:outerShdw blurRad="190500" dist="88900" dir="5400000" sx="102000" sy="102000" algn="tr" rotWithShape="0">
                    <a:schemeClr val="accent2">
                      <a:lumMod val="50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8" name="文本框 7">
                  <a:extLst>
                    <a:ext uri="{FF2B5EF4-FFF2-40B4-BE49-F238E27FC236}">
                      <a16:creationId xmlns:a16="http://schemas.microsoft.com/office/drawing/2014/main" id="{D319584F-BDA4-4739-949E-CE0B0A07A770}"/>
                    </a:ext>
                  </a:extLst>
                </p:cNvPr>
                <p:cNvSpPr txBox="1"/>
                <p:nvPr/>
              </p:nvSpPr>
              <p:spPr>
                <a:xfrm>
                  <a:off x="1383621" y="3893194"/>
                  <a:ext cx="681448" cy="523220"/>
                </a:xfrm>
                <a:prstGeom prst="rect">
                  <a:avLst/>
                </a:prstGeom>
                <a:noFill/>
              </p:spPr>
              <p:txBody>
                <a:bodyPr wrap="square" rtlCol="0">
                  <a:spAutoFit/>
                </a:bodyPr>
                <a:lstStyle/>
                <a:p>
                  <a:r>
                    <a:rPr lang="en-US" altLang="zh-CN" sz="2800" dirty="0">
                      <a:solidFill>
                        <a:schemeClr val="bg1"/>
                      </a:solidFill>
                      <a:latin typeface="+mj-ea"/>
                      <a:ea typeface="+mj-ea"/>
                    </a:rPr>
                    <a:t>01</a:t>
                  </a:r>
                  <a:endParaRPr lang="zh-CN" altLang="en-US" sz="2800" dirty="0">
                    <a:solidFill>
                      <a:schemeClr val="bg1"/>
                    </a:solidFill>
                    <a:latin typeface="+mj-ea"/>
                    <a:ea typeface="+mj-ea"/>
                  </a:endParaRPr>
                </a:p>
              </p:txBody>
            </p:sp>
          </p:grpSp>
          <p:grpSp>
            <p:nvGrpSpPr>
              <p:cNvPr id="50" name="组合 49">
                <a:extLst>
                  <a:ext uri="{FF2B5EF4-FFF2-40B4-BE49-F238E27FC236}">
                    <a16:creationId xmlns:a16="http://schemas.microsoft.com/office/drawing/2014/main" id="{C4DF20D8-6D69-42C9-923C-C50B388CD9AF}"/>
                  </a:ext>
                </a:extLst>
              </p:cNvPr>
              <p:cNvGrpSpPr/>
              <p:nvPr/>
            </p:nvGrpSpPr>
            <p:grpSpPr>
              <a:xfrm>
                <a:off x="576658" y="4366017"/>
                <a:ext cx="2163844" cy="1409706"/>
                <a:chOff x="2207849" y="2861091"/>
                <a:chExt cx="2163844" cy="1409706"/>
              </a:xfrm>
            </p:grpSpPr>
            <p:sp>
              <p:nvSpPr>
                <p:cNvPr id="51" name="矩形 5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D99BA69-31B5-4E8A-BA2D-A405A79D137E}"/>
                    </a:ext>
                  </a:extLst>
                </p:cNvPr>
                <p:cNvSpPr/>
                <p:nvPr/>
              </p:nvSpPr>
              <p:spPr>
                <a:xfrm>
                  <a:off x="220784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52" name="矩形 5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764BD0E-0A9F-4882-A78E-034F27C843D0}"/>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62" name="组合 61">
              <a:extLst>
                <a:ext uri="{FF2B5EF4-FFF2-40B4-BE49-F238E27FC236}">
                  <a16:creationId xmlns:a16="http://schemas.microsoft.com/office/drawing/2014/main" id="{738634AA-4217-4B86-8F20-F41120369B06}"/>
                </a:ext>
              </a:extLst>
            </p:cNvPr>
            <p:cNvGrpSpPr/>
            <p:nvPr/>
          </p:nvGrpSpPr>
          <p:grpSpPr>
            <a:xfrm>
              <a:off x="3361065" y="3304393"/>
              <a:ext cx="2163844" cy="2471330"/>
              <a:chOff x="576658" y="3304393"/>
              <a:chExt cx="2163844" cy="2471330"/>
            </a:xfrm>
          </p:grpSpPr>
          <p:grpSp>
            <p:nvGrpSpPr>
              <p:cNvPr id="63" name="组合 62">
                <a:extLst>
                  <a:ext uri="{FF2B5EF4-FFF2-40B4-BE49-F238E27FC236}">
                    <a16:creationId xmlns:a16="http://schemas.microsoft.com/office/drawing/2014/main" id="{159476E2-7554-4AFF-83BF-012F8BEE304B}"/>
                  </a:ext>
                </a:extLst>
              </p:cNvPr>
              <p:cNvGrpSpPr/>
              <p:nvPr/>
            </p:nvGrpSpPr>
            <p:grpSpPr>
              <a:xfrm>
                <a:off x="1202214" y="3304393"/>
                <a:ext cx="990600" cy="990600"/>
                <a:chOff x="1202214" y="3650626"/>
                <a:chExt cx="990600" cy="990600"/>
              </a:xfrm>
            </p:grpSpPr>
            <p:sp>
              <p:nvSpPr>
                <p:cNvPr id="67" name="椭圆 66">
                  <a:extLst>
                    <a:ext uri="{FF2B5EF4-FFF2-40B4-BE49-F238E27FC236}">
                      <a16:creationId xmlns:a16="http://schemas.microsoft.com/office/drawing/2014/main" id="{3FE307FD-8FB6-4250-9BAC-B20270E529BB}"/>
                    </a:ext>
                  </a:extLst>
                </p:cNvPr>
                <p:cNvSpPr/>
                <p:nvPr/>
              </p:nvSpPr>
              <p:spPr>
                <a:xfrm>
                  <a:off x="1202214" y="3650626"/>
                  <a:ext cx="990600" cy="990600"/>
                </a:xfrm>
                <a:prstGeom prst="ellipse">
                  <a:avLst/>
                </a:prstGeom>
                <a:gradFill>
                  <a:gsLst>
                    <a:gs pos="0">
                      <a:schemeClr val="accent2">
                        <a:lumMod val="90000"/>
                        <a:lumOff val="10000"/>
                      </a:schemeClr>
                    </a:gs>
                    <a:gs pos="100000">
                      <a:schemeClr val="accent2">
                        <a:lumMod val="80000"/>
                      </a:schemeClr>
                    </a:gs>
                  </a:gsLst>
                  <a:lin ang="5400000" scaled="0"/>
                </a:gradFill>
                <a:ln w="19050" cap="flat" cmpd="sng" algn="ctr">
                  <a:noFill/>
                  <a:prstDash val="solid"/>
                  <a:miter lim="800000"/>
                </a:ln>
                <a:effectLst>
                  <a:outerShdw blurRad="190500" dist="88900" dir="5400000" sx="102000" sy="102000" algn="tr" rotWithShape="0">
                    <a:schemeClr val="accent2">
                      <a:lumMod val="50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68" name="文本框 67">
                  <a:extLst>
                    <a:ext uri="{FF2B5EF4-FFF2-40B4-BE49-F238E27FC236}">
                      <a16:creationId xmlns:a16="http://schemas.microsoft.com/office/drawing/2014/main" id="{019000EC-60D4-4837-8C74-AA3C7081D907}"/>
                    </a:ext>
                  </a:extLst>
                </p:cNvPr>
                <p:cNvSpPr txBox="1"/>
                <p:nvPr/>
              </p:nvSpPr>
              <p:spPr>
                <a:xfrm>
                  <a:off x="1383621" y="3893194"/>
                  <a:ext cx="681448" cy="523220"/>
                </a:xfrm>
                <a:prstGeom prst="rect">
                  <a:avLst/>
                </a:prstGeom>
                <a:noFill/>
              </p:spPr>
              <p:txBody>
                <a:bodyPr wrap="square" rtlCol="0">
                  <a:spAutoFit/>
                </a:bodyPr>
                <a:lstStyle/>
                <a:p>
                  <a:r>
                    <a:rPr lang="en-US" altLang="zh-CN" sz="2800" dirty="0">
                      <a:solidFill>
                        <a:schemeClr val="bg1"/>
                      </a:solidFill>
                      <a:latin typeface="+mj-ea"/>
                      <a:ea typeface="+mj-ea"/>
                    </a:rPr>
                    <a:t>02</a:t>
                  </a:r>
                  <a:endParaRPr lang="zh-CN" altLang="en-US" sz="2800" dirty="0">
                    <a:solidFill>
                      <a:schemeClr val="bg1"/>
                    </a:solidFill>
                    <a:latin typeface="+mj-ea"/>
                    <a:ea typeface="+mj-ea"/>
                  </a:endParaRPr>
                </a:p>
              </p:txBody>
            </p:sp>
          </p:grpSp>
          <p:grpSp>
            <p:nvGrpSpPr>
              <p:cNvPr id="64" name="组合 63">
                <a:extLst>
                  <a:ext uri="{FF2B5EF4-FFF2-40B4-BE49-F238E27FC236}">
                    <a16:creationId xmlns:a16="http://schemas.microsoft.com/office/drawing/2014/main" id="{535295F7-32F3-48B0-BFF0-CF4FC7F41964}"/>
                  </a:ext>
                </a:extLst>
              </p:cNvPr>
              <p:cNvGrpSpPr/>
              <p:nvPr/>
            </p:nvGrpSpPr>
            <p:grpSpPr>
              <a:xfrm>
                <a:off x="576658" y="4366017"/>
                <a:ext cx="2163844" cy="1409706"/>
                <a:chOff x="2207849" y="2861091"/>
                <a:chExt cx="2163844" cy="1409706"/>
              </a:xfrm>
            </p:grpSpPr>
            <p:sp>
              <p:nvSpPr>
                <p:cNvPr id="65" name="矩形 6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5AF32A8-3586-4718-BDB2-38FE6D6B7072}"/>
                    </a:ext>
                  </a:extLst>
                </p:cNvPr>
                <p:cNvSpPr/>
                <p:nvPr/>
              </p:nvSpPr>
              <p:spPr>
                <a:xfrm>
                  <a:off x="220784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66" name="矩形 6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7E669CD-0B2A-40E1-98F4-443308C084A8}"/>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69" name="组合 68">
              <a:extLst>
                <a:ext uri="{FF2B5EF4-FFF2-40B4-BE49-F238E27FC236}">
                  <a16:creationId xmlns:a16="http://schemas.microsoft.com/office/drawing/2014/main" id="{09FCA5F0-7DFE-46E1-A171-C06A85DA4FEF}"/>
                </a:ext>
              </a:extLst>
            </p:cNvPr>
            <p:cNvGrpSpPr/>
            <p:nvPr/>
          </p:nvGrpSpPr>
          <p:grpSpPr>
            <a:xfrm>
              <a:off x="5914651" y="3304393"/>
              <a:ext cx="2163844" cy="2471330"/>
              <a:chOff x="576658" y="3304393"/>
              <a:chExt cx="2163844" cy="2471330"/>
            </a:xfrm>
          </p:grpSpPr>
          <p:grpSp>
            <p:nvGrpSpPr>
              <p:cNvPr id="70" name="组合 69">
                <a:extLst>
                  <a:ext uri="{FF2B5EF4-FFF2-40B4-BE49-F238E27FC236}">
                    <a16:creationId xmlns:a16="http://schemas.microsoft.com/office/drawing/2014/main" id="{1D7006B1-68E7-437A-96AD-847ABA1F9561}"/>
                  </a:ext>
                </a:extLst>
              </p:cNvPr>
              <p:cNvGrpSpPr/>
              <p:nvPr/>
            </p:nvGrpSpPr>
            <p:grpSpPr>
              <a:xfrm>
                <a:off x="1202214" y="3304393"/>
                <a:ext cx="990600" cy="990600"/>
                <a:chOff x="1202214" y="3650626"/>
                <a:chExt cx="990600" cy="990600"/>
              </a:xfrm>
            </p:grpSpPr>
            <p:sp>
              <p:nvSpPr>
                <p:cNvPr id="74" name="椭圆 73">
                  <a:extLst>
                    <a:ext uri="{FF2B5EF4-FFF2-40B4-BE49-F238E27FC236}">
                      <a16:creationId xmlns:a16="http://schemas.microsoft.com/office/drawing/2014/main" id="{8C92AA01-CBA4-44CC-B8B2-42607D76A30D}"/>
                    </a:ext>
                  </a:extLst>
                </p:cNvPr>
                <p:cNvSpPr/>
                <p:nvPr/>
              </p:nvSpPr>
              <p:spPr>
                <a:xfrm>
                  <a:off x="1202214" y="3650626"/>
                  <a:ext cx="990600" cy="990600"/>
                </a:xfrm>
                <a:prstGeom prst="ellipse">
                  <a:avLst/>
                </a:prstGeom>
                <a:gradFill>
                  <a:gsLst>
                    <a:gs pos="0">
                      <a:schemeClr val="accent2">
                        <a:lumMod val="90000"/>
                        <a:lumOff val="10000"/>
                      </a:schemeClr>
                    </a:gs>
                    <a:gs pos="100000">
                      <a:schemeClr val="accent2">
                        <a:lumMod val="80000"/>
                      </a:schemeClr>
                    </a:gs>
                  </a:gsLst>
                  <a:lin ang="5400000" scaled="0"/>
                </a:gradFill>
                <a:ln w="19050" cap="flat" cmpd="sng" algn="ctr">
                  <a:noFill/>
                  <a:prstDash val="solid"/>
                  <a:miter lim="800000"/>
                </a:ln>
                <a:effectLst>
                  <a:outerShdw blurRad="190500" dist="88900" dir="5400000" sx="102000" sy="102000" algn="tr" rotWithShape="0">
                    <a:schemeClr val="accent2">
                      <a:lumMod val="50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75" name="文本框 74">
                  <a:extLst>
                    <a:ext uri="{FF2B5EF4-FFF2-40B4-BE49-F238E27FC236}">
                      <a16:creationId xmlns:a16="http://schemas.microsoft.com/office/drawing/2014/main" id="{D568EE26-0BB6-48F7-BA4E-0F308E8871DC}"/>
                    </a:ext>
                  </a:extLst>
                </p:cNvPr>
                <p:cNvSpPr txBox="1"/>
                <p:nvPr/>
              </p:nvSpPr>
              <p:spPr>
                <a:xfrm>
                  <a:off x="1383621" y="3893194"/>
                  <a:ext cx="681448" cy="523220"/>
                </a:xfrm>
                <a:prstGeom prst="rect">
                  <a:avLst/>
                </a:prstGeom>
                <a:noFill/>
              </p:spPr>
              <p:txBody>
                <a:bodyPr wrap="square" rtlCol="0">
                  <a:spAutoFit/>
                </a:bodyPr>
                <a:lstStyle/>
                <a:p>
                  <a:r>
                    <a:rPr lang="en-US" altLang="zh-CN" sz="2800" dirty="0">
                      <a:solidFill>
                        <a:schemeClr val="bg1"/>
                      </a:solidFill>
                      <a:latin typeface="+mj-ea"/>
                      <a:ea typeface="+mj-ea"/>
                    </a:rPr>
                    <a:t>03</a:t>
                  </a:r>
                  <a:endParaRPr lang="zh-CN" altLang="en-US" sz="2800" dirty="0">
                    <a:solidFill>
                      <a:schemeClr val="bg1"/>
                    </a:solidFill>
                    <a:latin typeface="+mj-ea"/>
                    <a:ea typeface="+mj-ea"/>
                  </a:endParaRPr>
                </a:p>
              </p:txBody>
            </p:sp>
          </p:grpSp>
          <p:grpSp>
            <p:nvGrpSpPr>
              <p:cNvPr id="71" name="组合 70">
                <a:extLst>
                  <a:ext uri="{FF2B5EF4-FFF2-40B4-BE49-F238E27FC236}">
                    <a16:creationId xmlns:a16="http://schemas.microsoft.com/office/drawing/2014/main" id="{98C1DF17-EC80-4A5A-B3FB-A609D8AFEE84}"/>
                  </a:ext>
                </a:extLst>
              </p:cNvPr>
              <p:cNvGrpSpPr/>
              <p:nvPr/>
            </p:nvGrpSpPr>
            <p:grpSpPr>
              <a:xfrm>
                <a:off x="576658" y="4366017"/>
                <a:ext cx="2163844" cy="1409706"/>
                <a:chOff x="2207849" y="2861091"/>
                <a:chExt cx="2163844" cy="1409706"/>
              </a:xfrm>
            </p:grpSpPr>
            <p:sp>
              <p:nvSpPr>
                <p:cNvPr id="72" name="矩形 7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8BADF96-45DF-44BE-8EF0-ECC5E7C76B0E}"/>
                    </a:ext>
                  </a:extLst>
                </p:cNvPr>
                <p:cNvSpPr/>
                <p:nvPr/>
              </p:nvSpPr>
              <p:spPr>
                <a:xfrm>
                  <a:off x="220784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73" name="矩形 7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3B49F43-B14D-4FE0-9D9B-FF84B402FA43}"/>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nvGrpSpPr>
            <p:cNvPr id="76" name="组合 75">
              <a:extLst>
                <a:ext uri="{FF2B5EF4-FFF2-40B4-BE49-F238E27FC236}">
                  <a16:creationId xmlns:a16="http://schemas.microsoft.com/office/drawing/2014/main" id="{F6E8727B-17C1-4688-B1DC-69501C1B9A45}"/>
                </a:ext>
              </a:extLst>
            </p:cNvPr>
            <p:cNvGrpSpPr/>
            <p:nvPr/>
          </p:nvGrpSpPr>
          <p:grpSpPr>
            <a:xfrm>
              <a:off x="8468237" y="3304393"/>
              <a:ext cx="2163844" cy="2471330"/>
              <a:chOff x="576658" y="3304393"/>
              <a:chExt cx="2163844" cy="2471330"/>
            </a:xfrm>
          </p:grpSpPr>
          <p:grpSp>
            <p:nvGrpSpPr>
              <p:cNvPr id="77" name="组合 76">
                <a:extLst>
                  <a:ext uri="{FF2B5EF4-FFF2-40B4-BE49-F238E27FC236}">
                    <a16:creationId xmlns:a16="http://schemas.microsoft.com/office/drawing/2014/main" id="{70C30913-EB5C-4B66-8862-9277C54D64B8}"/>
                  </a:ext>
                </a:extLst>
              </p:cNvPr>
              <p:cNvGrpSpPr/>
              <p:nvPr/>
            </p:nvGrpSpPr>
            <p:grpSpPr>
              <a:xfrm>
                <a:off x="1202214" y="3304393"/>
                <a:ext cx="990600" cy="990600"/>
                <a:chOff x="1202214" y="3650626"/>
                <a:chExt cx="990600" cy="990600"/>
              </a:xfrm>
            </p:grpSpPr>
            <p:sp>
              <p:nvSpPr>
                <p:cNvPr id="81" name="椭圆 80">
                  <a:extLst>
                    <a:ext uri="{FF2B5EF4-FFF2-40B4-BE49-F238E27FC236}">
                      <a16:creationId xmlns:a16="http://schemas.microsoft.com/office/drawing/2014/main" id="{E8ABE734-1481-4642-AD08-53EB192EE098}"/>
                    </a:ext>
                  </a:extLst>
                </p:cNvPr>
                <p:cNvSpPr/>
                <p:nvPr/>
              </p:nvSpPr>
              <p:spPr>
                <a:xfrm>
                  <a:off x="1202214" y="3650626"/>
                  <a:ext cx="990600" cy="990600"/>
                </a:xfrm>
                <a:prstGeom prst="ellipse">
                  <a:avLst/>
                </a:prstGeom>
                <a:gradFill>
                  <a:gsLst>
                    <a:gs pos="0">
                      <a:schemeClr val="accent2">
                        <a:lumMod val="90000"/>
                        <a:lumOff val="10000"/>
                      </a:schemeClr>
                    </a:gs>
                    <a:gs pos="100000">
                      <a:schemeClr val="accent2">
                        <a:lumMod val="80000"/>
                      </a:schemeClr>
                    </a:gs>
                  </a:gsLst>
                  <a:lin ang="5400000" scaled="0"/>
                </a:gradFill>
                <a:ln w="19050" cap="flat" cmpd="sng" algn="ctr">
                  <a:noFill/>
                  <a:prstDash val="solid"/>
                  <a:miter lim="800000"/>
                </a:ln>
                <a:effectLst>
                  <a:outerShdw blurRad="190500" dist="88900" dir="5400000" sx="102000" sy="102000" algn="tr" rotWithShape="0">
                    <a:schemeClr val="accent2">
                      <a:lumMod val="50000"/>
                      <a:alpha val="25000"/>
                    </a:schemeClr>
                  </a:outerShdw>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dirty="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82" name="文本框 81">
                  <a:extLst>
                    <a:ext uri="{FF2B5EF4-FFF2-40B4-BE49-F238E27FC236}">
                      <a16:creationId xmlns:a16="http://schemas.microsoft.com/office/drawing/2014/main" id="{7C09C046-27A0-4908-9A8D-BE91372F0F50}"/>
                    </a:ext>
                  </a:extLst>
                </p:cNvPr>
                <p:cNvSpPr txBox="1"/>
                <p:nvPr/>
              </p:nvSpPr>
              <p:spPr>
                <a:xfrm>
                  <a:off x="1383621" y="3893194"/>
                  <a:ext cx="681448" cy="523220"/>
                </a:xfrm>
                <a:prstGeom prst="rect">
                  <a:avLst/>
                </a:prstGeom>
                <a:noFill/>
              </p:spPr>
              <p:txBody>
                <a:bodyPr wrap="square" rtlCol="0">
                  <a:spAutoFit/>
                </a:bodyPr>
                <a:lstStyle/>
                <a:p>
                  <a:r>
                    <a:rPr lang="en-US" altLang="zh-CN" sz="2800" dirty="0">
                      <a:solidFill>
                        <a:schemeClr val="bg1"/>
                      </a:solidFill>
                      <a:latin typeface="+mj-ea"/>
                      <a:ea typeface="+mj-ea"/>
                    </a:rPr>
                    <a:t>04</a:t>
                  </a:r>
                  <a:endParaRPr lang="zh-CN" altLang="en-US" sz="2800" dirty="0">
                    <a:solidFill>
                      <a:schemeClr val="bg1"/>
                    </a:solidFill>
                    <a:latin typeface="+mj-ea"/>
                    <a:ea typeface="+mj-ea"/>
                  </a:endParaRPr>
                </a:p>
              </p:txBody>
            </p:sp>
          </p:grpSp>
          <p:grpSp>
            <p:nvGrpSpPr>
              <p:cNvPr id="78" name="组合 77">
                <a:extLst>
                  <a:ext uri="{FF2B5EF4-FFF2-40B4-BE49-F238E27FC236}">
                    <a16:creationId xmlns:a16="http://schemas.microsoft.com/office/drawing/2014/main" id="{EA679110-8603-44F7-92F8-34629D7A29E2}"/>
                  </a:ext>
                </a:extLst>
              </p:cNvPr>
              <p:cNvGrpSpPr/>
              <p:nvPr/>
            </p:nvGrpSpPr>
            <p:grpSpPr>
              <a:xfrm>
                <a:off x="576658" y="4366017"/>
                <a:ext cx="2163844" cy="1409706"/>
                <a:chOff x="2207849" y="2861091"/>
                <a:chExt cx="2163844" cy="1409706"/>
              </a:xfrm>
            </p:grpSpPr>
            <p:sp>
              <p:nvSpPr>
                <p:cNvPr id="79" name="矩形 7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C6E889C4-AB4D-4CC5-9292-185AF229DE1D}"/>
                    </a:ext>
                  </a:extLst>
                </p:cNvPr>
                <p:cNvSpPr/>
                <p:nvPr/>
              </p:nvSpPr>
              <p:spPr>
                <a:xfrm>
                  <a:off x="220784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80" name="矩形 7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948FC6D-EB06-42DA-8F26-3C20EF868619}"/>
                    </a:ext>
                  </a:extLst>
                </p:cNvPr>
                <p:cNvSpPr/>
                <p:nvPr/>
              </p:nvSpPr>
              <p:spPr>
                <a:xfrm>
                  <a:off x="2291872" y="3356188"/>
                  <a:ext cx="1995798" cy="91460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p>
              </p:txBody>
            </p:sp>
          </p:grpSp>
        </p:grpSp>
      </p:grpSp>
    </p:spTree>
    <p:custDataLst>
      <p:tags r:id="rId1"/>
    </p:custDataLst>
    <p:extLst>
      <p:ext uri="{BB962C8B-B14F-4D97-AF65-F5344CB8AC3E}">
        <p14:creationId xmlns:p14="http://schemas.microsoft.com/office/powerpoint/2010/main" val="5827645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grpSp>
        <p:nvGrpSpPr>
          <p:cNvPr id="2" name="组合 1">
            <a:extLst>
              <a:ext uri="{FF2B5EF4-FFF2-40B4-BE49-F238E27FC236}">
                <a16:creationId xmlns:a16="http://schemas.microsoft.com/office/drawing/2014/main" id="{BD65EAC9-C6AD-47F7-AADA-410F0FADFF25}"/>
              </a:ext>
            </a:extLst>
          </p:cNvPr>
          <p:cNvGrpSpPr/>
          <p:nvPr/>
        </p:nvGrpSpPr>
        <p:grpSpPr>
          <a:xfrm>
            <a:off x="972215" y="1865105"/>
            <a:ext cx="10247570" cy="3563277"/>
            <a:chOff x="972215" y="2024909"/>
            <a:chExt cx="10247570" cy="3563277"/>
          </a:xfrm>
        </p:grpSpPr>
        <p:grpSp>
          <p:nvGrpSpPr>
            <p:cNvPr id="50" name="组合 49">
              <a:extLst>
                <a:ext uri="{FF2B5EF4-FFF2-40B4-BE49-F238E27FC236}">
                  <a16:creationId xmlns:a16="http://schemas.microsoft.com/office/drawing/2014/main" id="{C4DF20D8-6D69-42C9-923C-C50B388CD9AF}"/>
                </a:ext>
              </a:extLst>
            </p:cNvPr>
            <p:cNvGrpSpPr/>
            <p:nvPr/>
          </p:nvGrpSpPr>
          <p:grpSpPr>
            <a:xfrm>
              <a:off x="1164005" y="3898403"/>
              <a:ext cx="2163844" cy="1689783"/>
              <a:chOff x="2249859" y="2861091"/>
              <a:chExt cx="2163844" cy="1689783"/>
            </a:xfrm>
          </p:grpSpPr>
          <p:sp>
            <p:nvSpPr>
              <p:cNvPr id="51" name="矩形 5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D99BA69-31B5-4E8A-BA2D-A405A79D137E}"/>
                  </a:ext>
                </a:extLst>
              </p:cNvPr>
              <p:cNvSpPr/>
              <p:nvPr/>
            </p:nvSpPr>
            <p:spPr>
              <a:xfrm>
                <a:off x="224985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52" name="矩形 5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764BD0E-0A9F-4882-A78E-034F27C843D0}"/>
                  </a:ext>
                </a:extLst>
              </p:cNvPr>
              <p:cNvSpPr/>
              <p:nvPr/>
            </p:nvSpPr>
            <p:spPr>
              <a:xfrm>
                <a:off x="2249860" y="3356188"/>
                <a:ext cx="2163843" cy="119468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r>
                  <a:rPr lang="zh-CN" altLang="en-US" sz="1400" dirty="0">
                    <a:solidFill>
                      <a:schemeClr val="tx1">
                        <a:lumMod val="85000"/>
                        <a:lumOff val="15000"/>
                      </a:schemeClr>
                    </a:solidFill>
                  </a:rPr>
                  <a:t>若字数太多酌情先删减文案。再缩减字号</a:t>
                </a:r>
                <a:endParaRPr lang="zh-CN" altLang="en-US" sz="1400" dirty="0">
                  <a:latin typeface="+mn-ea"/>
                  <a:sym typeface="Arial" panose="020B0604020202020204" pitchFamily="34" charset="0"/>
                </a:endParaRPr>
              </a:p>
            </p:txBody>
          </p:sp>
        </p:grpSp>
        <p:sp>
          <p:nvSpPr>
            <p:cNvPr id="102" name="Freeform 5">
              <a:extLst>
                <a:ext uri="{FF2B5EF4-FFF2-40B4-BE49-F238E27FC236}">
                  <a16:creationId xmlns:a16="http://schemas.microsoft.com/office/drawing/2014/main" id="{D6C0B6A8-470C-4F45-A3A3-18834884C912}"/>
                </a:ext>
              </a:extLst>
            </p:cNvPr>
            <p:cNvSpPr/>
            <p:nvPr/>
          </p:nvSpPr>
          <p:spPr bwMode="auto">
            <a:xfrm flipV="1">
              <a:off x="9946073" y="2400904"/>
              <a:ext cx="1273712" cy="982803"/>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3" name="Freeform 6">
              <a:extLst>
                <a:ext uri="{FF2B5EF4-FFF2-40B4-BE49-F238E27FC236}">
                  <a16:creationId xmlns:a16="http://schemas.microsoft.com/office/drawing/2014/main" id="{E5CA2FC5-6C03-4690-8968-4A6DB0ACA546}"/>
                </a:ext>
              </a:extLst>
            </p:cNvPr>
            <p:cNvSpPr/>
            <p:nvPr/>
          </p:nvSpPr>
          <p:spPr bwMode="auto">
            <a:xfrm flipV="1">
              <a:off x="8641742" y="2400904"/>
              <a:ext cx="1273712" cy="982803"/>
            </a:xfrm>
            <a:custGeom>
              <a:avLst/>
              <a:gdLst>
                <a:gd name="T0" fmla="*/ 4 w 324"/>
                <a:gd name="T1" fmla="*/ 248 h 248"/>
                <a:gd name="T2" fmla="*/ 76 w 324"/>
                <a:gd name="T3" fmla="*/ 248 h 248"/>
                <a:gd name="T4" fmla="*/ 148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8" y="248"/>
                    <a:pt x="148" y="248"/>
                    <a:pt x="148"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4" name="Freeform 7">
              <a:extLst>
                <a:ext uri="{FF2B5EF4-FFF2-40B4-BE49-F238E27FC236}">
                  <a16:creationId xmlns:a16="http://schemas.microsoft.com/office/drawing/2014/main" id="{4BFDD512-490F-4F6E-87AA-82CE11CC7F4E}"/>
                </a:ext>
              </a:extLst>
            </p:cNvPr>
            <p:cNvSpPr/>
            <p:nvPr/>
          </p:nvSpPr>
          <p:spPr bwMode="auto">
            <a:xfrm flipV="1">
              <a:off x="7393024" y="2400904"/>
              <a:ext cx="1273712" cy="982803"/>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6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6" y="146"/>
                    <a:pt x="226" y="146"/>
                    <a:pt x="226" y="146"/>
                  </a:cubicBezTo>
                  <a:cubicBezTo>
                    <a:pt x="187" y="60"/>
                    <a:pt x="100" y="0"/>
                    <a:pt x="0" y="0"/>
                  </a:cubicBezTo>
                  <a:cubicBezTo>
                    <a:pt x="0" y="95"/>
                    <a:pt x="0" y="95"/>
                    <a:pt x="0" y="95"/>
                  </a:cubicBezTo>
                  <a:cubicBezTo>
                    <a:pt x="84" y="95"/>
                    <a:pt x="153" y="163"/>
                    <a:pt x="153" y="248"/>
                  </a:cubicBezTo>
                  <a:close/>
                </a:path>
              </a:pathLst>
            </a:custGeom>
            <a:solidFill>
              <a:schemeClr val="accent2"/>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5" name="Freeform 8">
              <a:extLst>
                <a:ext uri="{FF2B5EF4-FFF2-40B4-BE49-F238E27FC236}">
                  <a16:creationId xmlns:a16="http://schemas.microsoft.com/office/drawing/2014/main" id="{F85E5867-4427-456D-A48C-87E1802DAE1A}"/>
                </a:ext>
              </a:extLst>
            </p:cNvPr>
            <p:cNvSpPr/>
            <p:nvPr/>
          </p:nvSpPr>
          <p:spPr bwMode="auto">
            <a:xfrm flipV="1">
              <a:off x="6082791" y="2400904"/>
              <a:ext cx="1273712" cy="982803"/>
            </a:xfrm>
            <a:custGeom>
              <a:avLst/>
              <a:gdLst>
                <a:gd name="T0" fmla="*/ 4 w 324"/>
                <a:gd name="T1" fmla="*/ 248 h 248"/>
                <a:gd name="T2" fmla="*/ 76 w 324"/>
                <a:gd name="T3" fmla="*/ 248 h 248"/>
                <a:gd name="T4" fmla="*/ 149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9" y="248"/>
                    <a:pt x="149" y="248"/>
                    <a:pt x="149"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2"/>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6" name="Freeform 9">
              <a:extLst>
                <a:ext uri="{FF2B5EF4-FFF2-40B4-BE49-F238E27FC236}">
                  <a16:creationId xmlns:a16="http://schemas.microsoft.com/office/drawing/2014/main" id="{66C07765-0462-43A2-835D-795F6DF51820}"/>
                </a:ext>
              </a:extLst>
            </p:cNvPr>
            <p:cNvSpPr/>
            <p:nvPr/>
          </p:nvSpPr>
          <p:spPr bwMode="auto">
            <a:xfrm flipV="1">
              <a:off x="4827422" y="2400904"/>
              <a:ext cx="1271093" cy="982803"/>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7" name="Freeform 10">
              <a:extLst>
                <a:ext uri="{FF2B5EF4-FFF2-40B4-BE49-F238E27FC236}">
                  <a16:creationId xmlns:a16="http://schemas.microsoft.com/office/drawing/2014/main" id="{85D38DA6-D6A7-4C0F-9F27-8CF635BBEE59}"/>
                </a:ext>
              </a:extLst>
            </p:cNvPr>
            <p:cNvSpPr/>
            <p:nvPr/>
          </p:nvSpPr>
          <p:spPr bwMode="auto">
            <a:xfrm flipV="1">
              <a:off x="3522260" y="2400904"/>
              <a:ext cx="1273712" cy="982803"/>
            </a:xfrm>
            <a:custGeom>
              <a:avLst/>
              <a:gdLst>
                <a:gd name="T0" fmla="*/ 5 w 324"/>
                <a:gd name="T1" fmla="*/ 248 h 248"/>
                <a:gd name="T2" fmla="*/ 77 w 324"/>
                <a:gd name="T3" fmla="*/ 248 h 248"/>
                <a:gd name="T4" fmla="*/ 149 w 324"/>
                <a:gd name="T5" fmla="*/ 248 h 248"/>
                <a:gd name="T6" fmla="*/ 172 w 324"/>
                <a:gd name="T7" fmla="*/ 248 h 248"/>
                <a:gd name="T8" fmla="*/ 324 w 324"/>
                <a:gd name="T9" fmla="*/ 95 h 248"/>
                <a:gd name="T10" fmla="*/ 324 w 324"/>
                <a:gd name="T11" fmla="*/ 0 h 248"/>
                <a:gd name="T12" fmla="*/ 99 w 324"/>
                <a:gd name="T13" fmla="*/ 146 h 248"/>
                <a:gd name="T14" fmla="*/ 5 w 324"/>
                <a:gd name="T15" fmla="*/ 146 h 248"/>
                <a:gd name="T16" fmla="*/ 0 w 324"/>
                <a:gd name="T17" fmla="*/ 150 h 248"/>
                <a:gd name="T18" fmla="*/ 0 w 324"/>
                <a:gd name="T19" fmla="*/ 244 h 248"/>
                <a:gd name="T20" fmla="*/ 5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5" y="248"/>
                  </a:moveTo>
                  <a:cubicBezTo>
                    <a:pt x="77" y="248"/>
                    <a:pt x="77" y="248"/>
                    <a:pt x="77" y="248"/>
                  </a:cubicBezTo>
                  <a:cubicBezTo>
                    <a:pt x="149" y="248"/>
                    <a:pt x="149" y="248"/>
                    <a:pt x="149" y="248"/>
                  </a:cubicBezTo>
                  <a:cubicBezTo>
                    <a:pt x="172" y="248"/>
                    <a:pt x="172" y="248"/>
                    <a:pt x="172" y="248"/>
                  </a:cubicBezTo>
                  <a:cubicBezTo>
                    <a:pt x="172" y="163"/>
                    <a:pt x="240" y="95"/>
                    <a:pt x="324" y="95"/>
                  </a:cubicBezTo>
                  <a:cubicBezTo>
                    <a:pt x="324" y="0"/>
                    <a:pt x="324" y="0"/>
                    <a:pt x="324" y="0"/>
                  </a:cubicBezTo>
                  <a:cubicBezTo>
                    <a:pt x="224" y="0"/>
                    <a:pt x="138" y="60"/>
                    <a:pt x="99" y="146"/>
                  </a:cubicBezTo>
                  <a:cubicBezTo>
                    <a:pt x="5" y="146"/>
                    <a:pt x="5" y="146"/>
                    <a:pt x="5" y="146"/>
                  </a:cubicBezTo>
                  <a:cubicBezTo>
                    <a:pt x="2" y="146"/>
                    <a:pt x="0" y="148"/>
                    <a:pt x="0" y="150"/>
                  </a:cubicBezTo>
                  <a:cubicBezTo>
                    <a:pt x="0" y="244"/>
                    <a:pt x="0" y="244"/>
                    <a:pt x="0" y="244"/>
                  </a:cubicBezTo>
                  <a:cubicBezTo>
                    <a:pt x="0" y="246"/>
                    <a:pt x="2" y="248"/>
                    <a:pt x="5" y="248"/>
                  </a:cubicBez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dirty="0">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8" name="Freeform 11">
              <a:extLst>
                <a:ext uri="{FF2B5EF4-FFF2-40B4-BE49-F238E27FC236}">
                  <a16:creationId xmlns:a16="http://schemas.microsoft.com/office/drawing/2014/main" id="{24F41637-50F5-4CE5-B7AA-3F3075E81E28}"/>
                </a:ext>
              </a:extLst>
            </p:cNvPr>
            <p:cNvSpPr/>
            <p:nvPr/>
          </p:nvSpPr>
          <p:spPr bwMode="auto">
            <a:xfrm flipV="1">
              <a:off x="2274756" y="2400904"/>
              <a:ext cx="1271093" cy="982803"/>
            </a:xfrm>
            <a:custGeom>
              <a:avLst/>
              <a:gdLst>
                <a:gd name="T0" fmla="*/ 153 w 324"/>
                <a:gd name="T1" fmla="*/ 248 h 248"/>
                <a:gd name="T2" fmla="*/ 175 w 324"/>
                <a:gd name="T3" fmla="*/ 248 h 248"/>
                <a:gd name="T4" fmla="*/ 247 w 324"/>
                <a:gd name="T5" fmla="*/ 248 h 248"/>
                <a:gd name="T6" fmla="*/ 320 w 324"/>
                <a:gd name="T7" fmla="*/ 248 h 248"/>
                <a:gd name="T8" fmla="*/ 324 w 324"/>
                <a:gd name="T9" fmla="*/ 244 h 248"/>
                <a:gd name="T10" fmla="*/ 324 w 324"/>
                <a:gd name="T11" fmla="*/ 150 h 248"/>
                <a:gd name="T12" fmla="*/ 320 w 324"/>
                <a:gd name="T13" fmla="*/ 146 h 248"/>
                <a:gd name="T14" fmla="*/ 225 w 324"/>
                <a:gd name="T15" fmla="*/ 146 h 248"/>
                <a:gd name="T16" fmla="*/ 0 w 324"/>
                <a:gd name="T17" fmla="*/ 0 h 248"/>
                <a:gd name="T18" fmla="*/ 0 w 324"/>
                <a:gd name="T19" fmla="*/ 95 h 248"/>
                <a:gd name="T20" fmla="*/ 153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153" y="248"/>
                  </a:moveTo>
                  <a:cubicBezTo>
                    <a:pt x="175" y="248"/>
                    <a:pt x="175" y="248"/>
                    <a:pt x="175" y="248"/>
                  </a:cubicBezTo>
                  <a:cubicBezTo>
                    <a:pt x="247" y="248"/>
                    <a:pt x="247" y="248"/>
                    <a:pt x="247" y="248"/>
                  </a:cubicBezTo>
                  <a:cubicBezTo>
                    <a:pt x="320" y="248"/>
                    <a:pt x="320" y="248"/>
                    <a:pt x="320" y="248"/>
                  </a:cubicBezTo>
                  <a:cubicBezTo>
                    <a:pt x="322" y="248"/>
                    <a:pt x="324" y="246"/>
                    <a:pt x="324" y="244"/>
                  </a:cubicBezTo>
                  <a:cubicBezTo>
                    <a:pt x="324" y="150"/>
                    <a:pt x="324" y="150"/>
                    <a:pt x="324" y="150"/>
                  </a:cubicBezTo>
                  <a:cubicBezTo>
                    <a:pt x="324" y="148"/>
                    <a:pt x="322" y="146"/>
                    <a:pt x="320" y="146"/>
                  </a:cubicBezTo>
                  <a:cubicBezTo>
                    <a:pt x="225" y="146"/>
                    <a:pt x="225" y="146"/>
                    <a:pt x="225" y="146"/>
                  </a:cubicBezTo>
                  <a:cubicBezTo>
                    <a:pt x="187" y="60"/>
                    <a:pt x="100" y="0"/>
                    <a:pt x="0" y="0"/>
                  </a:cubicBezTo>
                  <a:cubicBezTo>
                    <a:pt x="0" y="95"/>
                    <a:pt x="0" y="95"/>
                    <a:pt x="0" y="95"/>
                  </a:cubicBezTo>
                  <a:cubicBezTo>
                    <a:pt x="84" y="95"/>
                    <a:pt x="153" y="163"/>
                    <a:pt x="153" y="248"/>
                  </a:cubicBezTo>
                  <a:close/>
                </a:path>
              </a:pathLst>
            </a:custGeom>
            <a:solidFill>
              <a:schemeClr val="accent2"/>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9" name="Freeform 12">
              <a:extLst>
                <a:ext uri="{FF2B5EF4-FFF2-40B4-BE49-F238E27FC236}">
                  <a16:creationId xmlns:a16="http://schemas.microsoft.com/office/drawing/2014/main" id="{B8022BB8-4439-42C9-B8EB-611A24303AF1}"/>
                </a:ext>
              </a:extLst>
            </p:cNvPr>
            <p:cNvSpPr/>
            <p:nvPr/>
          </p:nvSpPr>
          <p:spPr bwMode="auto">
            <a:xfrm flipV="1">
              <a:off x="972215" y="2400904"/>
              <a:ext cx="1273712" cy="982803"/>
            </a:xfrm>
            <a:custGeom>
              <a:avLst/>
              <a:gdLst>
                <a:gd name="T0" fmla="*/ 4 w 324"/>
                <a:gd name="T1" fmla="*/ 248 h 248"/>
                <a:gd name="T2" fmla="*/ 76 w 324"/>
                <a:gd name="T3" fmla="*/ 248 h 248"/>
                <a:gd name="T4" fmla="*/ 148 w 324"/>
                <a:gd name="T5" fmla="*/ 248 h 248"/>
                <a:gd name="T6" fmla="*/ 171 w 324"/>
                <a:gd name="T7" fmla="*/ 248 h 248"/>
                <a:gd name="T8" fmla="*/ 324 w 324"/>
                <a:gd name="T9" fmla="*/ 95 h 248"/>
                <a:gd name="T10" fmla="*/ 324 w 324"/>
                <a:gd name="T11" fmla="*/ 0 h 248"/>
                <a:gd name="T12" fmla="*/ 98 w 324"/>
                <a:gd name="T13" fmla="*/ 146 h 248"/>
                <a:gd name="T14" fmla="*/ 4 w 324"/>
                <a:gd name="T15" fmla="*/ 146 h 248"/>
                <a:gd name="T16" fmla="*/ 0 w 324"/>
                <a:gd name="T17" fmla="*/ 150 h 248"/>
                <a:gd name="T18" fmla="*/ 0 w 324"/>
                <a:gd name="T19" fmla="*/ 244 h 248"/>
                <a:gd name="T20" fmla="*/ 4 w 324"/>
                <a:gd name="T2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48">
                  <a:moveTo>
                    <a:pt x="4" y="248"/>
                  </a:moveTo>
                  <a:cubicBezTo>
                    <a:pt x="76" y="248"/>
                    <a:pt x="76" y="248"/>
                    <a:pt x="76" y="248"/>
                  </a:cubicBezTo>
                  <a:cubicBezTo>
                    <a:pt x="148" y="248"/>
                    <a:pt x="148" y="248"/>
                    <a:pt x="148" y="248"/>
                  </a:cubicBezTo>
                  <a:cubicBezTo>
                    <a:pt x="171" y="248"/>
                    <a:pt x="171" y="248"/>
                    <a:pt x="171" y="248"/>
                  </a:cubicBezTo>
                  <a:cubicBezTo>
                    <a:pt x="171" y="163"/>
                    <a:pt x="239" y="95"/>
                    <a:pt x="324" y="95"/>
                  </a:cubicBezTo>
                  <a:cubicBezTo>
                    <a:pt x="324" y="0"/>
                    <a:pt x="324" y="0"/>
                    <a:pt x="324" y="0"/>
                  </a:cubicBezTo>
                  <a:cubicBezTo>
                    <a:pt x="223" y="0"/>
                    <a:pt x="137" y="60"/>
                    <a:pt x="98" y="146"/>
                  </a:cubicBezTo>
                  <a:cubicBezTo>
                    <a:pt x="4" y="146"/>
                    <a:pt x="4" y="146"/>
                    <a:pt x="4" y="146"/>
                  </a:cubicBezTo>
                  <a:cubicBezTo>
                    <a:pt x="1" y="146"/>
                    <a:pt x="0" y="148"/>
                    <a:pt x="0" y="150"/>
                  </a:cubicBezTo>
                  <a:cubicBezTo>
                    <a:pt x="0" y="244"/>
                    <a:pt x="0" y="244"/>
                    <a:pt x="0" y="244"/>
                  </a:cubicBezTo>
                  <a:cubicBezTo>
                    <a:pt x="0" y="246"/>
                    <a:pt x="1" y="248"/>
                    <a:pt x="4" y="248"/>
                  </a:cubicBezTo>
                  <a:close/>
                </a:path>
              </a:pathLst>
            </a:custGeom>
            <a:solidFill>
              <a:schemeClr val="accent2"/>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dirty="0">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0" name="Shape 2309">
              <a:extLst>
                <a:ext uri="{FF2B5EF4-FFF2-40B4-BE49-F238E27FC236}">
                  <a16:creationId xmlns:a16="http://schemas.microsoft.com/office/drawing/2014/main" id="{DA9BA870-EDCD-43C1-B5DB-1F108472BF54}"/>
                </a:ext>
              </a:extLst>
            </p:cNvPr>
            <p:cNvSpPr/>
            <p:nvPr/>
          </p:nvSpPr>
          <p:spPr>
            <a:xfrm>
              <a:off x="1864779" y="2024909"/>
              <a:ext cx="794055" cy="79405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2"/>
            </a:solidFill>
            <a:ln w="12700" cap="flat">
              <a:noFill/>
              <a:miter lim="400000"/>
            </a:ln>
            <a:effectLst/>
          </p:spPr>
          <p:txBody>
            <a:bodyPr wrap="square" lIns="50800" tIns="50800" rIns="50800" bIns="508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1" name="Shape 2310">
              <a:extLst>
                <a:ext uri="{FF2B5EF4-FFF2-40B4-BE49-F238E27FC236}">
                  <a16:creationId xmlns:a16="http://schemas.microsoft.com/office/drawing/2014/main" id="{7E8CFAFA-3C67-4247-AA7F-F92CD3D3866B}"/>
                </a:ext>
              </a:extLst>
            </p:cNvPr>
            <p:cNvSpPr/>
            <p:nvPr/>
          </p:nvSpPr>
          <p:spPr>
            <a:xfrm>
              <a:off x="2110632" y="2282089"/>
              <a:ext cx="282542" cy="312033"/>
            </a:xfrm>
            <a:custGeom>
              <a:avLst/>
              <a:gdLst>
                <a:gd name="T0" fmla="*/ 121763 h 600884"/>
                <a:gd name="T1" fmla="*/ 121763 h 600884"/>
                <a:gd name="T2" fmla="*/ 121763 h 600884"/>
                <a:gd name="T3" fmla="*/ 121763 h 600884"/>
                <a:gd name="T4" fmla="*/ 121763 h 600884"/>
                <a:gd name="T5" fmla="*/ 121763 h 600884"/>
                <a:gd name="T6" fmla="*/ 121763 h 600884"/>
                <a:gd name="T7" fmla="*/ 121763 h 600884"/>
                <a:gd name="T8" fmla="*/ 121763 h 600884"/>
                <a:gd name="T9" fmla="*/ 121763 h 600884"/>
                <a:gd name="T10" fmla="*/ 121763 h 600884"/>
                <a:gd name="T11" fmla="*/ 121763 h 600884"/>
                <a:gd name="T12" fmla="*/ 121763 h 600884"/>
                <a:gd name="T13" fmla="*/ 121763 h 600884"/>
                <a:gd name="T14" fmla="*/ 121763 h 600884"/>
                <a:gd name="T15" fmla="*/ 121763 h 600884"/>
                <a:gd name="T16" fmla="*/ 121763 h 600884"/>
                <a:gd name="T17" fmla="*/ 121763 h 600884"/>
                <a:gd name="T18" fmla="*/ 121763 h 600884"/>
                <a:gd name="T19" fmla="*/ 121763 h 600884"/>
                <a:gd name="T20" fmla="*/ 121763 h 600884"/>
                <a:gd name="T21" fmla="*/ 121763 h 600884"/>
                <a:gd name="T22" fmla="*/ 121763 h 600884"/>
                <a:gd name="T23" fmla="*/ 121763 h 600884"/>
                <a:gd name="T24" fmla="*/ 121763 h 600884"/>
                <a:gd name="T25" fmla="*/ 121763 h 600884"/>
                <a:gd name="T26" fmla="*/ 121763 h 600884"/>
                <a:gd name="T27" fmla="*/ 121763 h 600884"/>
                <a:gd name="T28" fmla="*/ 121763 h 600884"/>
                <a:gd name="T29" fmla="*/ 121763 h 600884"/>
                <a:gd name="T30" fmla="*/ 121763 h 600884"/>
                <a:gd name="T31" fmla="*/ 121763 h 600884"/>
                <a:gd name="T32" fmla="*/ 121763 h 600884"/>
                <a:gd name="T33" fmla="*/ 121763 h 600884"/>
                <a:gd name="T34" fmla="*/ 121763 h 600884"/>
                <a:gd name="T35" fmla="*/ 121763 h 600884"/>
                <a:gd name="T36" fmla="*/ 121763 h 600884"/>
                <a:gd name="T37" fmla="*/ 121763 h 600884"/>
                <a:gd name="T38" fmla="*/ 121763 h 600884"/>
                <a:gd name="T39" fmla="*/ 121763 h 600884"/>
                <a:gd name="T40" fmla="*/ 121763 h 600884"/>
                <a:gd name="T41" fmla="*/ 121763 h 600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88" h="2641">
                  <a:moveTo>
                    <a:pt x="2284" y="245"/>
                  </a:moveTo>
                  <a:cubicBezTo>
                    <a:pt x="2279" y="217"/>
                    <a:pt x="2258" y="195"/>
                    <a:pt x="2230" y="190"/>
                  </a:cubicBezTo>
                  <a:lnTo>
                    <a:pt x="1206" y="1"/>
                  </a:lnTo>
                  <a:cubicBezTo>
                    <a:pt x="1198" y="0"/>
                    <a:pt x="1190" y="0"/>
                    <a:pt x="1182" y="1"/>
                  </a:cubicBezTo>
                  <a:lnTo>
                    <a:pt x="159" y="190"/>
                  </a:lnTo>
                  <a:cubicBezTo>
                    <a:pt x="131" y="195"/>
                    <a:pt x="109" y="217"/>
                    <a:pt x="105" y="245"/>
                  </a:cubicBezTo>
                  <a:cubicBezTo>
                    <a:pt x="100" y="274"/>
                    <a:pt x="0" y="961"/>
                    <a:pt x="202" y="1554"/>
                  </a:cubicBezTo>
                  <a:cubicBezTo>
                    <a:pt x="405" y="2155"/>
                    <a:pt x="1128" y="2611"/>
                    <a:pt x="1159" y="2630"/>
                  </a:cubicBezTo>
                  <a:cubicBezTo>
                    <a:pt x="1170" y="2637"/>
                    <a:pt x="1182" y="2641"/>
                    <a:pt x="1194" y="2641"/>
                  </a:cubicBezTo>
                  <a:cubicBezTo>
                    <a:pt x="1207" y="2641"/>
                    <a:pt x="1219" y="2637"/>
                    <a:pt x="1230" y="2630"/>
                  </a:cubicBezTo>
                  <a:cubicBezTo>
                    <a:pt x="1260" y="2611"/>
                    <a:pt x="1983" y="2155"/>
                    <a:pt x="2187" y="1554"/>
                  </a:cubicBezTo>
                  <a:cubicBezTo>
                    <a:pt x="2388" y="961"/>
                    <a:pt x="2288" y="274"/>
                    <a:pt x="2284" y="245"/>
                  </a:cubicBezTo>
                  <a:close/>
                  <a:moveTo>
                    <a:pt x="1994" y="1478"/>
                  </a:moveTo>
                  <a:cubicBezTo>
                    <a:pt x="1824" y="1972"/>
                    <a:pt x="1194" y="2357"/>
                    <a:pt x="1194" y="2357"/>
                  </a:cubicBezTo>
                  <a:lnTo>
                    <a:pt x="1194" y="1299"/>
                  </a:lnTo>
                  <a:lnTo>
                    <a:pt x="344" y="1299"/>
                  </a:lnTo>
                  <a:cubicBezTo>
                    <a:pt x="243" y="854"/>
                    <a:pt x="313" y="400"/>
                    <a:pt x="313" y="400"/>
                  </a:cubicBezTo>
                  <a:lnTo>
                    <a:pt x="1194" y="241"/>
                  </a:lnTo>
                  <a:lnTo>
                    <a:pt x="1194" y="1299"/>
                  </a:lnTo>
                  <a:lnTo>
                    <a:pt x="2045" y="1299"/>
                  </a:lnTo>
                  <a:cubicBezTo>
                    <a:pt x="2031" y="1359"/>
                    <a:pt x="2015" y="1420"/>
                    <a:pt x="1994" y="1478"/>
                  </a:cubicBezTo>
                  <a:close/>
                </a:path>
              </a:pathLst>
            </a:custGeom>
            <a:solidFill>
              <a:schemeClr val="accent2"/>
            </a:solidFill>
            <a:ln w="12700" cap="flat">
              <a:noFill/>
              <a:miter lim="400000"/>
            </a:ln>
            <a:effectLst/>
          </p:spPr>
          <p:txBody>
            <a:bodyPr wrap="square" lIns="38100" tIns="38100" rIns="38100" bIns="381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2" name="Shape 2309">
              <a:extLst>
                <a:ext uri="{FF2B5EF4-FFF2-40B4-BE49-F238E27FC236}">
                  <a16:creationId xmlns:a16="http://schemas.microsoft.com/office/drawing/2014/main" id="{9F901ADB-A072-42B1-9E60-70AC8428C5D2}"/>
                </a:ext>
              </a:extLst>
            </p:cNvPr>
            <p:cNvSpPr/>
            <p:nvPr/>
          </p:nvSpPr>
          <p:spPr>
            <a:xfrm>
              <a:off x="4428221" y="2024909"/>
              <a:ext cx="794055" cy="79405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2"/>
            </a:solidFill>
            <a:ln w="12700" cap="flat">
              <a:noFill/>
              <a:miter lim="400000"/>
            </a:ln>
            <a:effectLst/>
          </p:spPr>
          <p:txBody>
            <a:bodyPr wrap="square" lIns="50800" tIns="50800" rIns="50800" bIns="508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3" name="Shape 2313">
              <a:extLst>
                <a:ext uri="{FF2B5EF4-FFF2-40B4-BE49-F238E27FC236}">
                  <a16:creationId xmlns:a16="http://schemas.microsoft.com/office/drawing/2014/main" id="{4A2839D5-A430-451D-B0BA-5AE0E469CA9D}"/>
                </a:ext>
              </a:extLst>
            </p:cNvPr>
            <p:cNvSpPr/>
            <p:nvPr/>
          </p:nvSpPr>
          <p:spPr>
            <a:xfrm>
              <a:off x="4660206" y="2225048"/>
              <a:ext cx="362552" cy="36214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180 w 427"/>
                <a:gd name="T11" fmla="*/ 312 h 427"/>
                <a:gd name="T12" fmla="*/ 82 w 427"/>
                <a:gd name="T13" fmla="*/ 214 h 427"/>
                <a:gd name="T14" fmla="*/ 120 w 427"/>
                <a:gd name="T15" fmla="*/ 176 h 427"/>
                <a:gd name="T16" fmla="*/ 180 w 427"/>
                <a:gd name="T17" fmla="*/ 236 h 427"/>
                <a:gd name="T18" fmla="*/ 308 w 427"/>
                <a:gd name="T19" fmla="*/ 108 h 427"/>
                <a:gd name="T20" fmla="*/ 346 w 427"/>
                <a:gd name="T21" fmla="*/ 146 h 427"/>
                <a:gd name="T22" fmla="*/ 180 w 427"/>
                <a:gd name="T23" fmla="*/ 31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180" y="312"/>
                  </a:moveTo>
                  <a:lnTo>
                    <a:pt x="82" y="214"/>
                  </a:lnTo>
                  <a:lnTo>
                    <a:pt x="120" y="176"/>
                  </a:lnTo>
                  <a:lnTo>
                    <a:pt x="180" y="236"/>
                  </a:lnTo>
                  <a:lnTo>
                    <a:pt x="308" y="108"/>
                  </a:lnTo>
                  <a:lnTo>
                    <a:pt x="346" y="146"/>
                  </a:lnTo>
                  <a:lnTo>
                    <a:pt x="180" y="312"/>
                  </a:lnTo>
                  <a:close/>
                </a:path>
              </a:pathLst>
            </a:custGeom>
            <a:solidFill>
              <a:schemeClr val="accent1"/>
            </a:solidFill>
            <a:ln w="12700" cap="flat">
              <a:noFill/>
              <a:miter lim="400000"/>
            </a:ln>
            <a:effectLst/>
          </p:spPr>
          <p:txBody>
            <a:bodyPr wrap="square" lIns="38100" tIns="38100" rIns="38100" bIns="381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4" name="Shape 2309">
              <a:extLst>
                <a:ext uri="{FF2B5EF4-FFF2-40B4-BE49-F238E27FC236}">
                  <a16:creationId xmlns:a16="http://schemas.microsoft.com/office/drawing/2014/main" id="{2E4C9F06-D0D2-4CCF-888D-C097128E27F6}"/>
                </a:ext>
              </a:extLst>
            </p:cNvPr>
            <p:cNvSpPr/>
            <p:nvPr/>
          </p:nvSpPr>
          <p:spPr>
            <a:xfrm>
              <a:off x="6941681" y="2031828"/>
              <a:ext cx="794055" cy="79405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2"/>
            </a:solidFill>
            <a:ln w="12700" cap="flat">
              <a:noFill/>
              <a:miter lim="400000"/>
            </a:ln>
            <a:effectLst/>
          </p:spPr>
          <p:txBody>
            <a:bodyPr wrap="square" lIns="50800" tIns="50800" rIns="50800" bIns="508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dirty="0">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16" name="Shape 2309">
              <a:extLst>
                <a:ext uri="{FF2B5EF4-FFF2-40B4-BE49-F238E27FC236}">
                  <a16:creationId xmlns:a16="http://schemas.microsoft.com/office/drawing/2014/main" id="{E7E35A6C-863D-4F8E-A6BE-E40935A49BDE}"/>
                </a:ext>
              </a:extLst>
            </p:cNvPr>
            <p:cNvSpPr/>
            <p:nvPr/>
          </p:nvSpPr>
          <p:spPr>
            <a:xfrm>
              <a:off x="9537198" y="2024909"/>
              <a:ext cx="794055" cy="79405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bg2"/>
            </a:solidFill>
            <a:ln w="12700" cap="flat">
              <a:noFill/>
              <a:miter lim="400000"/>
            </a:ln>
            <a:effectLst/>
          </p:spPr>
          <p:txBody>
            <a:bodyPr wrap="square" lIns="50800" tIns="50800" rIns="50800" bIns="508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dirty="0">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43" name="Shape 2313">
              <a:extLst>
                <a:ext uri="{FF2B5EF4-FFF2-40B4-BE49-F238E27FC236}">
                  <a16:creationId xmlns:a16="http://schemas.microsoft.com/office/drawing/2014/main" id="{EE2AA321-C0F1-4F86-B63F-116D520E8D40}"/>
                </a:ext>
              </a:extLst>
            </p:cNvPr>
            <p:cNvSpPr/>
            <p:nvPr/>
          </p:nvSpPr>
          <p:spPr>
            <a:xfrm>
              <a:off x="7184095" y="2224843"/>
              <a:ext cx="339578" cy="362552"/>
            </a:xfrm>
            <a:custGeom>
              <a:avLst/>
              <a:gdLst>
                <a:gd name="T0" fmla="*/ 7602 w 7760"/>
                <a:gd name="T1" fmla="*/ 4758 h 8285"/>
                <a:gd name="T2" fmla="*/ 4177 w 7760"/>
                <a:gd name="T3" fmla="*/ 8165 h 8285"/>
                <a:gd name="T4" fmla="*/ 3880 w 7760"/>
                <a:gd name="T5" fmla="*/ 8285 h 8285"/>
                <a:gd name="T6" fmla="*/ 3583 w 7760"/>
                <a:gd name="T7" fmla="*/ 8165 h 8285"/>
                <a:gd name="T8" fmla="*/ 158 w 7760"/>
                <a:gd name="T9" fmla="*/ 4758 h 8285"/>
                <a:gd name="T10" fmla="*/ 67 w 7760"/>
                <a:gd name="T11" fmla="*/ 4309 h 8285"/>
                <a:gd name="T12" fmla="*/ 454 w 7760"/>
                <a:gd name="T13" fmla="*/ 4054 h 8285"/>
                <a:gd name="T14" fmla="*/ 1585 w 7760"/>
                <a:gd name="T15" fmla="*/ 4054 h 8285"/>
                <a:gd name="T16" fmla="*/ 1585 w 7760"/>
                <a:gd name="T17" fmla="*/ 413 h 8285"/>
                <a:gd name="T18" fmla="*/ 2004 w 7760"/>
                <a:gd name="T19" fmla="*/ 0 h 8285"/>
                <a:gd name="T20" fmla="*/ 5873 w 7760"/>
                <a:gd name="T21" fmla="*/ 0 h 8285"/>
                <a:gd name="T22" fmla="*/ 6293 w 7760"/>
                <a:gd name="T23" fmla="*/ 413 h 8285"/>
                <a:gd name="T24" fmla="*/ 6293 w 7760"/>
                <a:gd name="T25" fmla="*/ 4054 h 8285"/>
                <a:gd name="T26" fmla="*/ 7305 w 7760"/>
                <a:gd name="T27" fmla="*/ 4054 h 8285"/>
                <a:gd name="T28" fmla="*/ 7693 w 7760"/>
                <a:gd name="T29" fmla="*/ 4309 h 8285"/>
                <a:gd name="T30" fmla="*/ 7602 w 7760"/>
                <a:gd name="T31" fmla="*/ 4758 h 8285"/>
                <a:gd name="T32" fmla="*/ 7602 w 7760"/>
                <a:gd name="T33" fmla="*/ 4758 h 8285"/>
                <a:gd name="T34" fmla="*/ 5066 w 7760"/>
                <a:gd name="T35" fmla="*/ 2060 h 8285"/>
                <a:gd name="T36" fmla="*/ 4888 w 7760"/>
                <a:gd name="T37" fmla="*/ 1937 h 8285"/>
                <a:gd name="T38" fmla="*/ 4729 w 7760"/>
                <a:gd name="T39" fmla="*/ 1965 h 8285"/>
                <a:gd name="T40" fmla="*/ 3932 w 7760"/>
                <a:gd name="T41" fmla="*/ 2980 h 8285"/>
                <a:gd name="T42" fmla="*/ 3135 w 7760"/>
                <a:gd name="T43" fmla="*/ 1965 h 8285"/>
                <a:gd name="T44" fmla="*/ 2975 w 7760"/>
                <a:gd name="T45" fmla="*/ 1937 h 8285"/>
                <a:gd name="T46" fmla="*/ 2797 w 7760"/>
                <a:gd name="T47" fmla="*/ 2060 h 8285"/>
                <a:gd name="T48" fmla="*/ 2769 w 7760"/>
                <a:gd name="T49" fmla="*/ 2216 h 8285"/>
                <a:gd name="T50" fmla="*/ 3446 w 7760"/>
                <a:gd name="T51" fmla="*/ 3079 h 8285"/>
                <a:gd name="T52" fmla="*/ 3061 w 7760"/>
                <a:gd name="T53" fmla="*/ 3079 h 8285"/>
                <a:gd name="T54" fmla="*/ 2952 w 7760"/>
                <a:gd name="T55" fmla="*/ 3186 h 8285"/>
                <a:gd name="T56" fmla="*/ 2952 w 7760"/>
                <a:gd name="T57" fmla="*/ 3365 h 8285"/>
                <a:gd name="T58" fmla="*/ 3061 w 7760"/>
                <a:gd name="T59" fmla="*/ 3473 h 8285"/>
                <a:gd name="T60" fmla="*/ 3740 w 7760"/>
                <a:gd name="T61" fmla="*/ 3473 h 8285"/>
                <a:gd name="T62" fmla="*/ 3740 w 7760"/>
                <a:gd name="T63" fmla="*/ 4043 h 8285"/>
                <a:gd name="T64" fmla="*/ 3061 w 7760"/>
                <a:gd name="T65" fmla="*/ 4043 h 8285"/>
                <a:gd name="T66" fmla="*/ 2952 w 7760"/>
                <a:gd name="T67" fmla="*/ 4150 h 8285"/>
                <a:gd name="T68" fmla="*/ 2952 w 7760"/>
                <a:gd name="T69" fmla="*/ 4323 h 8285"/>
                <a:gd name="T70" fmla="*/ 3061 w 7760"/>
                <a:gd name="T71" fmla="*/ 4430 h 8285"/>
                <a:gd name="T72" fmla="*/ 3740 w 7760"/>
                <a:gd name="T73" fmla="*/ 4430 h 8285"/>
                <a:gd name="T74" fmla="*/ 3740 w 7760"/>
                <a:gd name="T75" fmla="*/ 5096 h 8285"/>
                <a:gd name="T76" fmla="*/ 3849 w 7760"/>
                <a:gd name="T77" fmla="*/ 5204 h 8285"/>
                <a:gd name="T78" fmla="*/ 4025 w 7760"/>
                <a:gd name="T79" fmla="*/ 5204 h 8285"/>
                <a:gd name="T80" fmla="*/ 4134 w 7760"/>
                <a:gd name="T81" fmla="*/ 5096 h 8285"/>
                <a:gd name="T82" fmla="*/ 4134 w 7760"/>
                <a:gd name="T83" fmla="*/ 4430 h 8285"/>
                <a:gd name="T84" fmla="*/ 4811 w 7760"/>
                <a:gd name="T85" fmla="*/ 4430 h 8285"/>
                <a:gd name="T86" fmla="*/ 4920 w 7760"/>
                <a:gd name="T87" fmla="*/ 4323 h 8285"/>
                <a:gd name="T88" fmla="*/ 4920 w 7760"/>
                <a:gd name="T89" fmla="*/ 4150 h 8285"/>
                <a:gd name="T90" fmla="*/ 4811 w 7760"/>
                <a:gd name="T91" fmla="*/ 4043 h 8285"/>
                <a:gd name="T92" fmla="*/ 4134 w 7760"/>
                <a:gd name="T93" fmla="*/ 4043 h 8285"/>
                <a:gd name="T94" fmla="*/ 4134 w 7760"/>
                <a:gd name="T95" fmla="*/ 3473 h 8285"/>
                <a:gd name="T96" fmla="*/ 4811 w 7760"/>
                <a:gd name="T97" fmla="*/ 3473 h 8285"/>
                <a:gd name="T98" fmla="*/ 4920 w 7760"/>
                <a:gd name="T99" fmla="*/ 3365 h 8285"/>
                <a:gd name="T100" fmla="*/ 4920 w 7760"/>
                <a:gd name="T101" fmla="*/ 3186 h 8285"/>
                <a:gd name="T102" fmla="*/ 4811 w 7760"/>
                <a:gd name="T103" fmla="*/ 3079 h 8285"/>
                <a:gd name="T104" fmla="*/ 4417 w 7760"/>
                <a:gd name="T105" fmla="*/ 3079 h 8285"/>
                <a:gd name="T106" fmla="*/ 5095 w 7760"/>
                <a:gd name="T107" fmla="*/ 2216 h 8285"/>
                <a:gd name="T108" fmla="*/ 5066 w 7760"/>
                <a:gd name="T109" fmla="*/ 2060 h 8285"/>
                <a:gd name="T110" fmla="*/ 5066 w 7760"/>
                <a:gd name="T111" fmla="*/ 2060 h 8285"/>
                <a:gd name="T112" fmla="*/ 5066 w 7760"/>
                <a:gd name="T113" fmla="*/ 2060 h 8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60" h="8285">
                  <a:moveTo>
                    <a:pt x="7602" y="4758"/>
                  </a:moveTo>
                  <a:lnTo>
                    <a:pt x="4177" y="8165"/>
                  </a:lnTo>
                  <a:cubicBezTo>
                    <a:pt x="4095" y="8245"/>
                    <a:pt x="3996" y="8285"/>
                    <a:pt x="3880" y="8285"/>
                  </a:cubicBezTo>
                  <a:cubicBezTo>
                    <a:pt x="3764" y="8285"/>
                    <a:pt x="3665" y="8245"/>
                    <a:pt x="3583" y="8165"/>
                  </a:cubicBezTo>
                  <a:lnTo>
                    <a:pt x="158" y="4758"/>
                  </a:lnTo>
                  <a:cubicBezTo>
                    <a:pt x="35" y="4637"/>
                    <a:pt x="0" y="4466"/>
                    <a:pt x="67" y="4309"/>
                  </a:cubicBezTo>
                  <a:cubicBezTo>
                    <a:pt x="133" y="4151"/>
                    <a:pt x="281" y="4054"/>
                    <a:pt x="454" y="4054"/>
                  </a:cubicBezTo>
                  <a:lnTo>
                    <a:pt x="1585" y="4054"/>
                  </a:lnTo>
                  <a:lnTo>
                    <a:pt x="1585" y="413"/>
                  </a:lnTo>
                  <a:cubicBezTo>
                    <a:pt x="1585" y="186"/>
                    <a:pt x="1772" y="0"/>
                    <a:pt x="2004" y="0"/>
                  </a:cubicBezTo>
                  <a:lnTo>
                    <a:pt x="5873" y="0"/>
                  </a:lnTo>
                  <a:cubicBezTo>
                    <a:pt x="6105" y="0"/>
                    <a:pt x="6293" y="185"/>
                    <a:pt x="6293" y="413"/>
                  </a:cubicBezTo>
                  <a:lnTo>
                    <a:pt x="6293" y="4054"/>
                  </a:lnTo>
                  <a:lnTo>
                    <a:pt x="7305" y="4054"/>
                  </a:lnTo>
                  <a:cubicBezTo>
                    <a:pt x="7479" y="4054"/>
                    <a:pt x="7627" y="4151"/>
                    <a:pt x="7693" y="4309"/>
                  </a:cubicBezTo>
                  <a:cubicBezTo>
                    <a:pt x="7760" y="4466"/>
                    <a:pt x="7725" y="4637"/>
                    <a:pt x="7602" y="4758"/>
                  </a:cubicBezTo>
                  <a:lnTo>
                    <a:pt x="7602" y="4758"/>
                  </a:lnTo>
                  <a:close/>
                  <a:moveTo>
                    <a:pt x="5066" y="2060"/>
                  </a:moveTo>
                  <a:lnTo>
                    <a:pt x="4888" y="1937"/>
                  </a:lnTo>
                  <a:cubicBezTo>
                    <a:pt x="4837" y="1902"/>
                    <a:pt x="4765" y="1914"/>
                    <a:pt x="4729" y="1965"/>
                  </a:cubicBezTo>
                  <a:lnTo>
                    <a:pt x="3932" y="2980"/>
                  </a:lnTo>
                  <a:lnTo>
                    <a:pt x="3135" y="1965"/>
                  </a:lnTo>
                  <a:cubicBezTo>
                    <a:pt x="3098" y="1914"/>
                    <a:pt x="3027" y="1902"/>
                    <a:pt x="2975" y="1937"/>
                  </a:cubicBezTo>
                  <a:lnTo>
                    <a:pt x="2797" y="2060"/>
                  </a:lnTo>
                  <a:cubicBezTo>
                    <a:pt x="2745" y="2095"/>
                    <a:pt x="2733" y="2166"/>
                    <a:pt x="2769" y="2216"/>
                  </a:cubicBezTo>
                  <a:lnTo>
                    <a:pt x="3446" y="3079"/>
                  </a:lnTo>
                  <a:lnTo>
                    <a:pt x="3061" y="3079"/>
                  </a:lnTo>
                  <a:cubicBezTo>
                    <a:pt x="3001" y="3079"/>
                    <a:pt x="2952" y="3127"/>
                    <a:pt x="2952" y="3186"/>
                  </a:cubicBezTo>
                  <a:lnTo>
                    <a:pt x="2952" y="3365"/>
                  </a:lnTo>
                  <a:cubicBezTo>
                    <a:pt x="2952" y="3425"/>
                    <a:pt x="3001" y="3473"/>
                    <a:pt x="3061" y="3473"/>
                  </a:cubicBezTo>
                  <a:lnTo>
                    <a:pt x="3740" y="3473"/>
                  </a:lnTo>
                  <a:lnTo>
                    <a:pt x="3740" y="4043"/>
                  </a:lnTo>
                  <a:lnTo>
                    <a:pt x="3061" y="4043"/>
                  </a:lnTo>
                  <a:cubicBezTo>
                    <a:pt x="3001" y="4043"/>
                    <a:pt x="2952" y="4091"/>
                    <a:pt x="2952" y="4150"/>
                  </a:cubicBezTo>
                  <a:lnTo>
                    <a:pt x="2952" y="4323"/>
                  </a:lnTo>
                  <a:cubicBezTo>
                    <a:pt x="2952" y="4383"/>
                    <a:pt x="3001" y="4430"/>
                    <a:pt x="3061" y="4430"/>
                  </a:cubicBezTo>
                  <a:lnTo>
                    <a:pt x="3740" y="4430"/>
                  </a:lnTo>
                  <a:lnTo>
                    <a:pt x="3740" y="5096"/>
                  </a:lnTo>
                  <a:cubicBezTo>
                    <a:pt x="3740" y="5156"/>
                    <a:pt x="3789" y="5204"/>
                    <a:pt x="3849" y="5204"/>
                  </a:cubicBezTo>
                  <a:lnTo>
                    <a:pt x="4025" y="5204"/>
                  </a:lnTo>
                  <a:cubicBezTo>
                    <a:pt x="4086" y="5204"/>
                    <a:pt x="4134" y="5156"/>
                    <a:pt x="4134" y="5096"/>
                  </a:cubicBezTo>
                  <a:lnTo>
                    <a:pt x="4134" y="4430"/>
                  </a:lnTo>
                  <a:lnTo>
                    <a:pt x="4811" y="4430"/>
                  </a:lnTo>
                  <a:cubicBezTo>
                    <a:pt x="4871" y="4430"/>
                    <a:pt x="4920" y="4383"/>
                    <a:pt x="4920" y="4323"/>
                  </a:cubicBezTo>
                  <a:lnTo>
                    <a:pt x="4920" y="4150"/>
                  </a:lnTo>
                  <a:cubicBezTo>
                    <a:pt x="4920" y="4091"/>
                    <a:pt x="4871" y="4043"/>
                    <a:pt x="4811" y="4043"/>
                  </a:cubicBezTo>
                  <a:lnTo>
                    <a:pt x="4134" y="4043"/>
                  </a:lnTo>
                  <a:lnTo>
                    <a:pt x="4134" y="3473"/>
                  </a:lnTo>
                  <a:lnTo>
                    <a:pt x="4811" y="3473"/>
                  </a:lnTo>
                  <a:cubicBezTo>
                    <a:pt x="4871" y="3473"/>
                    <a:pt x="4920" y="3425"/>
                    <a:pt x="4920" y="3365"/>
                  </a:cubicBezTo>
                  <a:lnTo>
                    <a:pt x="4920" y="3186"/>
                  </a:lnTo>
                  <a:cubicBezTo>
                    <a:pt x="4920" y="3127"/>
                    <a:pt x="4871" y="3079"/>
                    <a:pt x="4811" y="3079"/>
                  </a:cubicBezTo>
                  <a:lnTo>
                    <a:pt x="4417" y="3079"/>
                  </a:lnTo>
                  <a:lnTo>
                    <a:pt x="5095" y="2216"/>
                  </a:lnTo>
                  <a:cubicBezTo>
                    <a:pt x="5131" y="2166"/>
                    <a:pt x="5118" y="2095"/>
                    <a:pt x="5066" y="2060"/>
                  </a:cubicBezTo>
                  <a:lnTo>
                    <a:pt x="5066" y="2060"/>
                  </a:lnTo>
                  <a:close/>
                  <a:moveTo>
                    <a:pt x="5066" y="2060"/>
                  </a:moveTo>
                  <a:close/>
                </a:path>
              </a:pathLst>
            </a:custGeom>
            <a:solidFill>
              <a:schemeClr val="accent2"/>
            </a:solidFill>
            <a:ln w="12700" cap="flat">
              <a:noFill/>
              <a:miter lim="400000"/>
            </a:ln>
            <a:effectLst/>
          </p:spPr>
          <p:txBody>
            <a:bodyPr wrap="square" lIns="38100" tIns="38100" rIns="38100" bIns="381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48" name="Shape 2313">
              <a:extLst>
                <a:ext uri="{FF2B5EF4-FFF2-40B4-BE49-F238E27FC236}">
                  <a16:creationId xmlns:a16="http://schemas.microsoft.com/office/drawing/2014/main" id="{FD56597E-DC6A-4CBA-B748-C801CAE2011D}"/>
                </a:ext>
              </a:extLst>
            </p:cNvPr>
            <p:cNvSpPr/>
            <p:nvPr/>
          </p:nvSpPr>
          <p:spPr>
            <a:xfrm>
              <a:off x="9758364" y="2224843"/>
              <a:ext cx="352499" cy="362552"/>
            </a:xfrm>
            <a:custGeom>
              <a:avLst/>
              <a:gdLst>
                <a:gd name="T0" fmla="*/ 6023 w 6383"/>
                <a:gd name="T1" fmla="*/ 2985 h 6575"/>
                <a:gd name="T2" fmla="*/ 5921 w 6383"/>
                <a:gd name="T3" fmla="*/ 1957 h 6575"/>
                <a:gd name="T4" fmla="*/ 5304 w 6383"/>
                <a:gd name="T5" fmla="*/ 1379 h 6575"/>
                <a:gd name="T6" fmla="*/ 4619 w 6383"/>
                <a:gd name="T7" fmla="*/ 608 h 6575"/>
                <a:gd name="T8" fmla="*/ 3777 w 6383"/>
                <a:gd name="T9" fmla="*/ 501 h 6575"/>
                <a:gd name="T10" fmla="*/ 2768 w 6383"/>
                <a:gd name="T11" fmla="*/ 280 h 6575"/>
                <a:gd name="T12" fmla="*/ 2028 w 6383"/>
                <a:gd name="T13" fmla="*/ 688 h 6575"/>
                <a:gd name="T14" fmla="*/ 1083 w 6383"/>
                <a:gd name="T15" fmla="*/ 1103 h 6575"/>
                <a:gd name="T16" fmla="*/ 723 w 6383"/>
                <a:gd name="T17" fmla="*/ 1868 h 6575"/>
                <a:gd name="T18" fmla="*/ 201 w 6383"/>
                <a:gd name="T19" fmla="*/ 2759 h 6575"/>
                <a:gd name="T20" fmla="*/ 360 w 6383"/>
                <a:gd name="T21" fmla="*/ 3591 h 6575"/>
                <a:gd name="T22" fmla="*/ 461 w 6383"/>
                <a:gd name="T23" fmla="*/ 4619 h 6575"/>
                <a:gd name="T24" fmla="*/ 1079 w 6383"/>
                <a:gd name="T25" fmla="*/ 5197 h 6575"/>
                <a:gd name="T26" fmla="*/ 1764 w 6383"/>
                <a:gd name="T27" fmla="*/ 5968 h 6575"/>
                <a:gd name="T28" fmla="*/ 2604 w 6383"/>
                <a:gd name="T29" fmla="*/ 6073 h 6575"/>
                <a:gd name="T30" fmla="*/ 3613 w 6383"/>
                <a:gd name="T31" fmla="*/ 6295 h 6575"/>
                <a:gd name="T32" fmla="*/ 4353 w 6383"/>
                <a:gd name="T33" fmla="*/ 5888 h 6575"/>
                <a:gd name="T34" fmla="*/ 5299 w 6383"/>
                <a:gd name="T35" fmla="*/ 5473 h 6575"/>
                <a:gd name="T36" fmla="*/ 5659 w 6383"/>
                <a:gd name="T37" fmla="*/ 4708 h 6575"/>
                <a:gd name="T38" fmla="*/ 6180 w 6383"/>
                <a:gd name="T39" fmla="*/ 3817 h 6575"/>
                <a:gd name="T40" fmla="*/ 3877 w 6383"/>
                <a:gd name="T41" fmla="*/ 4231 h 6575"/>
                <a:gd name="T42" fmla="*/ 3381 w 6383"/>
                <a:gd name="T43" fmla="*/ 4613 h 6575"/>
                <a:gd name="T44" fmla="*/ 3287 w 6383"/>
                <a:gd name="T45" fmla="*/ 4924 h 6575"/>
                <a:gd name="T46" fmla="*/ 2960 w 6383"/>
                <a:gd name="T47" fmla="*/ 4820 h 6575"/>
                <a:gd name="T48" fmla="*/ 2844 w 6383"/>
                <a:gd name="T49" fmla="*/ 4529 h 6575"/>
                <a:gd name="T50" fmla="*/ 2356 w 6383"/>
                <a:gd name="T51" fmla="*/ 4233 h 6575"/>
                <a:gd name="T52" fmla="*/ 2560 w 6383"/>
                <a:gd name="T53" fmla="*/ 3940 h 6575"/>
                <a:gd name="T54" fmla="*/ 3307 w 6383"/>
                <a:gd name="T55" fmla="*/ 4036 h 6575"/>
                <a:gd name="T56" fmla="*/ 3193 w 6383"/>
                <a:gd name="T57" fmla="*/ 3535 h 6575"/>
                <a:gd name="T58" fmla="*/ 2365 w 6383"/>
                <a:gd name="T59" fmla="*/ 2705 h 6575"/>
                <a:gd name="T60" fmla="*/ 2991 w 6383"/>
                <a:gd name="T61" fmla="*/ 1897 h 6575"/>
                <a:gd name="T62" fmla="*/ 3105 w 6383"/>
                <a:gd name="T63" fmla="*/ 1651 h 6575"/>
                <a:gd name="T64" fmla="*/ 3401 w 6383"/>
                <a:gd name="T65" fmla="*/ 1856 h 6575"/>
                <a:gd name="T66" fmla="*/ 3865 w 6383"/>
                <a:gd name="T67" fmla="*/ 2119 h 6575"/>
                <a:gd name="T68" fmla="*/ 3847 w 6383"/>
                <a:gd name="T69" fmla="*/ 2508 h 6575"/>
                <a:gd name="T70" fmla="*/ 3208 w 6383"/>
                <a:gd name="T71" fmla="*/ 2464 h 6575"/>
                <a:gd name="T72" fmla="*/ 3025 w 6383"/>
                <a:gd name="T73" fmla="*/ 2832 h 6575"/>
                <a:gd name="T74" fmla="*/ 3647 w 6383"/>
                <a:gd name="T75" fmla="*/ 3137 h 6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83" h="6575">
                  <a:moveTo>
                    <a:pt x="6023" y="3591"/>
                  </a:moveTo>
                  <a:cubicBezTo>
                    <a:pt x="5895" y="3409"/>
                    <a:pt x="5895" y="3167"/>
                    <a:pt x="6023" y="2985"/>
                  </a:cubicBezTo>
                  <a:lnTo>
                    <a:pt x="6181" y="2759"/>
                  </a:lnTo>
                  <a:cubicBezTo>
                    <a:pt x="6383" y="2472"/>
                    <a:pt x="6253" y="2072"/>
                    <a:pt x="5921" y="1957"/>
                  </a:cubicBezTo>
                  <a:lnTo>
                    <a:pt x="5660" y="1868"/>
                  </a:lnTo>
                  <a:cubicBezTo>
                    <a:pt x="5451" y="1796"/>
                    <a:pt x="5308" y="1600"/>
                    <a:pt x="5304" y="1379"/>
                  </a:cubicBezTo>
                  <a:lnTo>
                    <a:pt x="5300" y="1103"/>
                  </a:lnTo>
                  <a:cubicBezTo>
                    <a:pt x="5295" y="752"/>
                    <a:pt x="4953" y="505"/>
                    <a:pt x="4619" y="608"/>
                  </a:cubicBezTo>
                  <a:lnTo>
                    <a:pt x="4353" y="688"/>
                  </a:lnTo>
                  <a:cubicBezTo>
                    <a:pt x="4141" y="753"/>
                    <a:pt x="3911" y="679"/>
                    <a:pt x="3777" y="501"/>
                  </a:cubicBezTo>
                  <a:lnTo>
                    <a:pt x="3611" y="280"/>
                  </a:lnTo>
                  <a:cubicBezTo>
                    <a:pt x="3400" y="0"/>
                    <a:pt x="2979" y="0"/>
                    <a:pt x="2768" y="280"/>
                  </a:cubicBezTo>
                  <a:lnTo>
                    <a:pt x="2604" y="501"/>
                  </a:lnTo>
                  <a:cubicBezTo>
                    <a:pt x="2471" y="679"/>
                    <a:pt x="2240" y="753"/>
                    <a:pt x="2028" y="688"/>
                  </a:cubicBezTo>
                  <a:lnTo>
                    <a:pt x="1764" y="608"/>
                  </a:lnTo>
                  <a:cubicBezTo>
                    <a:pt x="1429" y="505"/>
                    <a:pt x="1088" y="752"/>
                    <a:pt x="1083" y="1103"/>
                  </a:cubicBezTo>
                  <a:lnTo>
                    <a:pt x="1079" y="1379"/>
                  </a:lnTo>
                  <a:cubicBezTo>
                    <a:pt x="1075" y="1600"/>
                    <a:pt x="933" y="1796"/>
                    <a:pt x="723" y="1868"/>
                  </a:cubicBezTo>
                  <a:lnTo>
                    <a:pt x="461" y="1957"/>
                  </a:lnTo>
                  <a:cubicBezTo>
                    <a:pt x="129" y="2071"/>
                    <a:pt x="0" y="2471"/>
                    <a:pt x="201" y="2759"/>
                  </a:cubicBezTo>
                  <a:lnTo>
                    <a:pt x="360" y="2985"/>
                  </a:lnTo>
                  <a:cubicBezTo>
                    <a:pt x="488" y="3167"/>
                    <a:pt x="488" y="3409"/>
                    <a:pt x="360" y="3591"/>
                  </a:cubicBezTo>
                  <a:lnTo>
                    <a:pt x="201" y="3817"/>
                  </a:lnTo>
                  <a:cubicBezTo>
                    <a:pt x="0" y="4104"/>
                    <a:pt x="129" y="4504"/>
                    <a:pt x="461" y="4619"/>
                  </a:cubicBezTo>
                  <a:lnTo>
                    <a:pt x="723" y="4708"/>
                  </a:lnTo>
                  <a:cubicBezTo>
                    <a:pt x="932" y="4780"/>
                    <a:pt x="1075" y="4976"/>
                    <a:pt x="1079" y="5197"/>
                  </a:cubicBezTo>
                  <a:lnTo>
                    <a:pt x="1083" y="5473"/>
                  </a:lnTo>
                  <a:cubicBezTo>
                    <a:pt x="1088" y="5824"/>
                    <a:pt x="1429" y="6071"/>
                    <a:pt x="1764" y="5968"/>
                  </a:cubicBezTo>
                  <a:lnTo>
                    <a:pt x="2028" y="5887"/>
                  </a:lnTo>
                  <a:cubicBezTo>
                    <a:pt x="2240" y="5821"/>
                    <a:pt x="2471" y="5896"/>
                    <a:pt x="2604" y="6073"/>
                  </a:cubicBezTo>
                  <a:lnTo>
                    <a:pt x="2771" y="6295"/>
                  </a:lnTo>
                  <a:cubicBezTo>
                    <a:pt x="2981" y="6575"/>
                    <a:pt x="3403" y="6575"/>
                    <a:pt x="3613" y="6295"/>
                  </a:cubicBezTo>
                  <a:lnTo>
                    <a:pt x="3777" y="6075"/>
                  </a:lnTo>
                  <a:cubicBezTo>
                    <a:pt x="3911" y="5897"/>
                    <a:pt x="4141" y="5823"/>
                    <a:pt x="4353" y="5888"/>
                  </a:cubicBezTo>
                  <a:lnTo>
                    <a:pt x="4617" y="5968"/>
                  </a:lnTo>
                  <a:cubicBezTo>
                    <a:pt x="4952" y="6071"/>
                    <a:pt x="5293" y="5824"/>
                    <a:pt x="5299" y="5473"/>
                  </a:cubicBezTo>
                  <a:lnTo>
                    <a:pt x="5303" y="5197"/>
                  </a:lnTo>
                  <a:cubicBezTo>
                    <a:pt x="5307" y="4976"/>
                    <a:pt x="5448" y="4780"/>
                    <a:pt x="5659" y="4708"/>
                  </a:cubicBezTo>
                  <a:lnTo>
                    <a:pt x="5920" y="4619"/>
                  </a:lnTo>
                  <a:cubicBezTo>
                    <a:pt x="6252" y="4505"/>
                    <a:pt x="6381" y="4105"/>
                    <a:pt x="6180" y="3817"/>
                  </a:cubicBezTo>
                  <a:lnTo>
                    <a:pt x="6023" y="3591"/>
                  </a:lnTo>
                  <a:close/>
                  <a:moveTo>
                    <a:pt x="3877" y="4231"/>
                  </a:moveTo>
                  <a:cubicBezTo>
                    <a:pt x="3773" y="4357"/>
                    <a:pt x="3637" y="4443"/>
                    <a:pt x="3479" y="4487"/>
                  </a:cubicBezTo>
                  <a:cubicBezTo>
                    <a:pt x="3409" y="4505"/>
                    <a:pt x="3379" y="4541"/>
                    <a:pt x="3381" y="4613"/>
                  </a:cubicBezTo>
                  <a:cubicBezTo>
                    <a:pt x="3384" y="4684"/>
                    <a:pt x="3381" y="4755"/>
                    <a:pt x="3381" y="4825"/>
                  </a:cubicBezTo>
                  <a:cubicBezTo>
                    <a:pt x="3381" y="4888"/>
                    <a:pt x="3349" y="4923"/>
                    <a:pt x="3287" y="4924"/>
                  </a:cubicBezTo>
                  <a:cubicBezTo>
                    <a:pt x="3211" y="4925"/>
                    <a:pt x="3135" y="4925"/>
                    <a:pt x="3059" y="4924"/>
                  </a:cubicBezTo>
                  <a:cubicBezTo>
                    <a:pt x="2992" y="4923"/>
                    <a:pt x="2961" y="4885"/>
                    <a:pt x="2960" y="4820"/>
                  </a:cubicBezTo>
                  <a:cubicBezTo>
                    <a:pt x="2960" y="4768"/>
                    <a:pt x="2959" y="4717"/>
                    <a:pt x="2959" y="4665"/>
                  </a:cubicBezTo>
                  <a:cubicBezTo>
                    <a:pt x="2957" y="4552"/>
                    <a:pt x="2953" y="4547"/>
                    <a:pt x="2844" y="4529"/>
                  </a:cubicBezTo>
                  <a:cubicBezTo>
                    <a:pt x="2704" y="4507"/>
                    <a:pt x="2567" y="4475"/>
                    <a:pt x="2439" y="4413"/>
                  </a:cubicBezTo>
                  <a:cubicBezTo>
                    <a:pt x="2337" y="4364"/>
                    <a:pt x="2328" y="4339"/>
                    <a:pt x="2356" y="4233"/>
                  </a:cubicBezTo>
                  <a:cubicBezTo>
                    <a:pt x="2377" y="4155"/>
                    <a:pt x="2399" y="4076"/>
                    <a:pt x="2424" y="3999"/>
                  </a:cubicBezTo>
                  <a:cubicBezTo>
                    <a:pt x="2452" y="3908"/>
                    <a:pt x="2477" y="3897"/>
                    <a:pt x="2560" y="3940"/>
                  </a:cubicBezTo>
                  <a:cubicBezTo>
                    <a:pt x="2701" y="4013"/>
                    <a:pt x="2852" y="4055"/>
                    <a:pt x="3011" y="4075"/>
                  </a:cubicBezTo>
                  <a:cubicBezTo>
                    <a:pt x="3112" y="4088"/>
                    <a:pt x="3212" y="4077"/>
                    <a:pt x="3307" y="4036"/>
                  </a:cubicBezTo>
                  <a:cubicBezTo>
                    <a:pt x="3483" y="3959"/>
                    <a:pt x="3511" y="3755"/>
                    <a:pt x="3361" y="3633"/>
                  </a:cubicBezTo>
                  <a:cubicBezTo>
                    <a:pt x="3311" y="3592"/>
                    <a:pt x="3253" y="3561"/>
                    <a:pt x="3193" y="3535"/>
                  </a:cubicBezTo>
                  <a:cubicBezTo>
                    <a:pt x="3039" y="3467"/>
                    <a:pt x="2879" y="3415"/>
                    <a:pt x="2733" y="3328"/>
                  </a:cubicBezTo>
                  <a:cubicBezTo>
                    <a:pt x="2497" y="3187"/>
                    <a:pt x="2347" y="2992"/>
                    <a:pt x="2365" y="2705"/>
                  </a:cubicBezTo>
                  <a:cubicBezTo>
                    <a:pt x="2385" y="2380"/>
                    <a:pt x="2569" y="2177"/>
                    <a:pt x="2867" y="2069"/>
                  </a:cubicBezTo>
                  <a:cubicBezTo>
                    <a:pt x="2989" y="2024"/>
                    <a:pt x="2991" y="2027"/>
                    <a:pt x="2991" y="1897"/>
                  </a:cubicBezTo>
                  <a:lnTo>
                    <a:pt x="2991" y="1767"/>
                  </a:lnTo>
                  <a:cubicBezTo>
                    <a:pt x="2993" y="1669"/>
                    <a:pt x="3009" y="1653"/>
                    <a:pt x="3105" y="1651"/>
                  </a:cubicBezTo>
                  <a:cubicBezTo>
                    <a:pt x="3135" y="1649"/>
                    <a:pt x="3165" y="1651"/>
                    <a:pt x="3195" y="1651"/>
                  </a:cubicBezTo>
                  <a:cubicBezTo>
                    <a:pt x="3400" y="1651"/>
                    <a:pt x="3400" y="1651"/>
                    <a:pt x="3401" y="1856"/>
                  </a:cubicBezTo>
                  <a:cubicBezTo>
                    <a:pt x="3401" y="2001"/>
                    <a:pt x="3401" y="2001"/>
                    <a:pt x="3547" y="2024"/>
                  </a:cubicBezTo>
                  <a:cubicBezTo>
                    <a:pt x="3657" y="2041"/>
                    <a:pt x="3764" y="2075"/>
                    <a:pt x="3865" y="2119"/>
                  </a:cubicBezTo>
                  <a:cubicBezTo>
                    <a:pt x="3921" y="2144"/>
                    <a:pt x="3943" y="2183"/>
                    <a:pt x="3925" y="2243"/>
                  </a:cubicBezTo>
                  <a:cubicBezTo>
                    <a:pt x="3900" y="2332"/>
                    <a:pt x="3876" y="2420"/>
                    <a:pt x="3847" y="2508"/>
                  </a:cubicBezTo>
                  <a:cubicBezTo>
                    <a:pt x="3820" y="2591"/>
                    <a:pt x="3793" y="2603"/>
                    <a:pt x="3713" y="2564"/>
                  </a:cubicBezTo>
                  <a:cubicBezTo>
                    <a:pt x="3553" y="2487"/>
                    <a:pt x="3385" y="2455"/>
                    <a:pt x="3208" y="2464"/>
                  </a:cubicBezTo>
                  <a:cubicBezTo>
                    <a:pt x="3161" y="2467"/>
                    <a:pt x="3116" y="2473"/>
                    <a:pt x="3073" y="2492"/>
                  </a:cubicBezTo>
                  <a:cubicBezTo>
                    <a:pt x="2920" y="2559"/>
                    <a:pt x="2896" y="2728"/>
                    <a:pt x="3025" y="2832"/>
                  </a:cubicBezTo>
                  <a:cubicBezTo>
                    <a:pt x="3091" y="2885"/>
                    <a:pt x="3167" y="2923"/>
                    <a:pt x="3245" y="2956"/>
                  </a:cubicBezTo>
                  <a:cubicBezTo>
                    <a:pt x="3381" y="3012"/>
                    <a:pt x="3517" y="3065"/>
                    <a:pt x="3647" y="3137"/>
                  </a:cubicBezTo>
                  <a:cubicBezTo>
                    <a:pt x="4056" y="3365"/>
                    <a:pt x="4167" y="3880"/>
                    <a:pt x="3877" y="4231"/>
                  </a:cubicBezTo>
                  <a:close/>
                </a:path>
              </a:pathLst>
            </a:custGeom>
            <a:solidFill>
              <a:schemeClr val="accent1"/>
            </a:solidFill>
            <a:ln w="12700" cap="flat">
              <a:noFill/>
              <a:miter lim="400000"/>
            </a:ln>
            <a:effectLst/>
          </p:spPr>
          <p:txBody>
            <a:bodyPr wrap="square" lIns="38100" tIns="38100" rIns="38100" bIns="38100" numCol="1"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endParaRPr>
                <a:solidFill>
                  <a:schemeClr val="tx1">
                    <a:lumMod val="65000"/>
                    <a:lumOff val="3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150" name="组合 149">
              <a:extLst>
                <a:ext uri="{FF2B5EF4-FFF2-40B4-BE49-F238E27FC236}">
                  <a16:creationId xmlns:a16="http://schemas.microsoft.com/office/drawing/2014/main" id="{38C09E8E-674A-4A1A-8A20-D42763A95F88}"/>
                </a:ext>
              </a:extLst>
            </p:cNvPr>
            <p:cNvGrpSpPr/>
            <p:nvPr/>
          </p:nvGrpSpPr>
          <p:grpSpPr>
            <a:xfrm>
              <a:off x="3714050" y="3898403"/>
              <a:ext cx="2163844" cy="1689783"/>
              <a:chOff x="2249859" y="2861091"/>
              <a:chExt cx="2163844" cy="1689783"/>
            </a:xfrm>
          </p:grpSpPr>
          <p:sp>
            <p:nvSpPr>
              <p:cNvPr id="151" name="矩形 15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172ADB5-7EDA-42B8-8A7F-A0789130DD93}"/>
                  </a:ext>
                </a:extLst>
              </p:cNvPr>
              <p:cNvSpPr/>
              <p:nvPr/>
            </p:nvSpPr>
            <p:spPr>
              <a:xfrm>
                <a:off x="224985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52" name="矩形 15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79F3325-2B70-4662-9A82-A16E9DA24C85}"/>
                  </a:ext>
                </a:extLst>
              </p:cNvPr>
              <p:cNvSpPr/>
              <p:nvPr/>
            </p:nvSpPr>
            <p:spPr>
              <a:xfrm>
                <a:off x="2249860" y="3356188"/>
                <a:ext cx="2163843" cy="119468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r>
                  <a:rPr lang="zh-CN" altLang="en-US" sz="1400" dirty="0">
                    <a:solidFill>
                      <a:schemeClr val="tx1">
                        <a:lumMod val="85000"/>
                        <a:lumOff val="15000"/>
                      </a:schemeClr>
                    </a:solidFill>
                  </a:rPr>
                  <a:t>若字数太多酌情先删减文案。再缩减字号</a:t>
                </a:r>
                <a:endParaRPr lang="zh-CN" altLang="en-US" sz="1400" dirty="0">
                  <a:latin typeface="+mn-ea"/>
                  <a:sym typeface="Arial" panose="020B0604020202020204" pitchFamily="34" charset="0"/>
                </a:endParaRPr>
              </a:p>
            </p:txBody>
          </p:sp>
        </p:grpSp>
        <p:grpSp>
          <p:nvGrpSpPr>
            <p:cNvPr id="153" name="组合 152">
              <a:extLst>
                <a:ext uri="{FF2B5EF4-FFF2-40B4-BE49-F238E27FC236}">
                  <a16:creationId xmlns:a16="http://schemas.microsoft.com/office/drawing/2014/main" id="{EA675372-1A73-46D0-887B-38F6BB8E1938}"/>
                </a:ext>
              </a:extLst>
            </p:cNvPr>
            <p:cNvGrpSpPr/>
            <p:nvPr/>
          </p:nvGrpSpPr>
          <p:grpSpPr>
            <a:xfrm>
              <a:off x="6311102" y="3898403"/>
              <a:ext cx="2163844" cy="1689783"/>
              <a:chOff x="2249859" y="2861091"/>
              <a:chExt cx="2163844" cy="1689783"/>
            </a:xfrm>
          </p:grpSpPr>
          <p:sp>
            <p:nvSpPr>
              <p:cNvPr id="154" name="矩形 15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2D0CE03-00D0-45DB-9680-D65EC64C4E39}"/>
                  </a:ext>
                </a:extLst>
              </p:cNvPr>
              <p:cNvSpPr/>
              <p:nvPr/>
            </p:nvSpPr>
            <p:spPr>
              <a:xfrm>
                <a:off x="224985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55" name="矩形 15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94462AA1-EE42-4D44-9021-F414B743639E}"/>
                  </a:ext>
                </a:extLst>
              </p:cNvPr>
              <p:cNvSpPr/>
              <p:nvPr/>
            </p:nvSpPr>
            <p:spPr>
              <a:xfrm>
                <a:off x="2249860" y="3356188"/>
                <a:ext cx="2163843" cy="119468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r>
                  <a:rPr lang="zh-CN" altLang="en-US" sz="1400" dirty="0">
                    <a:solidFill>
                      <a:schemeClr val="tx1">
                        <a:lumMod val="85000"/>
                        <a:lumOff val="15000"/>
                      </a:schemeClr>
                    </a:solidFill>
                  </a:rPr>
                  <a:t>若字数太多酌情先删减文案。再缩减字号</a:t>
                </a:r>
                <a:endParaRPr lang="zh-CN" altLang="en-US" sz="1400" dirty="0">
                  <a:latin typeface="+mn-ea"/>
                  <a:sym typeface="Arial" panose="020B0604020202020204" pitchFamily="34" charset="0"/>
                </a:endParaRPr>
              </a:p>
            </p:txBody>
          </p:sp>
        </p:grpSp>
        <p:grpSp>
          <p:nvGrpSpPr>
            <p:cNvPr id="156" name="组合 155">
              <a:extLst>
                <a:ext uri="{FF2B5EF4-FFF2-40B4-BE49-F238E27FC236}">
                  <a16:creationId xmlns:a16="http://schemas.microsoft.com/office/drawing/2014/main" id="{BB8C314B-931B-443C-96CE-F4D0FC9290D2}"/>
                </a:ext>
              </a:extLst>
            </p:cNvPr>
            <p:cNvGrpSpPr/>
            <p:nvPr/>
          </p:nvGrpSpPr>
          <p:grpSpPr>
            <a:xfrm>
              <a:off x="8864153" y="3898403"/>
              <a:ext cx="2163844" cy="1689783"/>
              <a:chOff x="2249859" y="2861091"/>
              <a:chExt cx="2163844" cy="1689783"/>
            </a:xfrm>
          </p:grpSpPr>
          <p:sp>
            <p:nvSpPr>
              <p:cNvPr id="157" name="矩形 15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1C8A721-B51A-4F9D-82AE-C71625B0178F}"/>
                  </a:ext>
                </a:extLst>
              </p:cNvPr>
              <p:cNvSpPr/>
              <p:nvPr/>
            </p:nvSpPr>
            <p:spPr>
              <a:xfrm>
                <a:off x="2249859" y="2861091"/>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58" name="矩形 15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95AA3BAF-8727-4547-979A-7492BD5E9323}"/>
                  </a:ext>
                </a:extLst>
              </p:cNvPr>
              <p:cNvSpPr/>
              <p:nvPr/>
            </p:nvSpPr>
            <p:spPr>
              <a:xfrm>
                <a:off x="2249860" y="3356188"/>
                <a:ext cx="2163843" cy="119468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a:t>
                </a:r>
                <a:r>
                  <a:rPr lang="zh-CN" altLang="en-US" sz="1400" dirty="0">
                    <a:solidFill>
                      <a:schemeClr val="tx1">
                        <a:lumMod val="85000"/>
                        <a:lumOff val="15000"/>
                      </a:schemeClr>
                    </a:solidFill>
                  </a:rPr>
                  <a:t>若字数太多酌情先删减文案。再缩减字号</a:t>
                </a:r>
                <a:endParaRPr lang="zh-CN" altLang="en-US" sz="1400" dirty="0">
                  <a:latin typeface="+mn-ea"/>
                  <a:sym typeface="Arial" panose="020B0604020202020204" pitchFamily="34" charset="0"/>
                </a:endParaRPr>
              </a:p>
            </p:txBody>
          </p:sp>
        </p:grpSp>
      </p:grpSp>
    </p:spTree>
    <p:custDataLst>
      <p:tags r:id="rId1"/>
    </p:custDataLst>
    <p:extLst>
      <p:ext uri="{BB962C8B-B14F-4D97-AF65-F5344CB8AC3E}">
        <p14:creationId xmlns:p14="http://schemas.microsoft.com/office/powerpoint/2010/main" val="12835882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sp>
        <p:nvSpPr>
          <p:cNvPr id="33" name="任意多边形: 形状 32">
            <a:extLst>
              <a:ext uri="{FF2B5EF4-FFF2-40B4-BE49-F238E27FC236}">
                <a16:creationId xmlns:a16="http://schemas.microsoft.com/office/drawing/2014/main" id="{B825A0EC-A604-45C8-AB74-5FF7FED29CB6}"/>
              </a:ext>
            </a:extLst>
          </p:cNvPr>
          <p:cNvSpPr/>
          <p:nvPr/>
        </p:nvSpPr>
        <p:spPr>
          <a:xfrm>
            <a:off x="947738" y="1531353"/>
            <a:ext cx="2298249" cy="2835561"/>
          </a:xfrm>
          <a:custGeom>
            <a:avLst/>
            <a:gdLst>
              <a:gd name="connsiteX0" fmla="*/ 2093062 w 2298249"/>
              <a:gd name="connsiteY0" fmla="*/ 2835562 h 2835561"/>
              <a:gd name="connsiteX1" fmla="*/ 205187 w 2298249"/>
              <a:gd name="connsiteY1" fmla="*/ 2835562 h 2835561"/>
              <a:gd name="connsiteX2" fmla="*/ 0 w 2298249"/>
              <a:gd name="connsiteY2" fmla="*/ 2630311 h 2835561"/>
              <a:gd name="connsiteX3" fmla="*/ 0 w 2298249"/>
              <a:gd name="connsiteY3" fmla="*/ 205187 h 2835561"/>
              <a:gd name="connsiteX4" fmla="*/ 205187 w 2298249"/>
              <a:gd name="connsiteY4" fmla="*/ 0 h 2835561"/>
              <a:gd name="connsiteX5" fmla="*/ 2093062 w 2298249"/>
              <a:gd name="connsiteY5" fmla="*/ 0 h 2835561"/>
              <a:gd name="connsiteX6" fmla="*/ 2298249 w 2298249"/>
              <a:gd name="connsiteY6" fmla="*/ 205187 h 2835561"/>
              <a:gd name="connsiteX7" fmla="*/ 2298249 w 2298249"/>
              <a:gd name="connsiteY7" fmla="*/ 2630311 h 2835561"/>
              <a:gd name="connsiteX8" fmla="*/ 2093062 w 2298249"/>
              <a:gd name="connsiteY8" fmla="*/ 2835562 h 283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249" h="2835561">
                <a:moveTo>
                  <a:pt x="2093062" y="2835562"/>
                </a:moveTo>
                <a:lnTo>
                  <a:pt x="205187" y="2835562"/>
                </a:lnTo>
                <a:cubicBezTo>
                  <a:pt x="92360" y="2835562"/>
                  <a:pt x="0" y="2743202"/>
                  <a:pt x="0" y="2630311"/>
                </a:cubicBezTo>
                <a:lnTo>
                  <a:pt x="0" y="205187"/>
                </a:lnTo>
                <a:cubicBezTo>
                  <a:pt x="0" y="92360"/>
                  <a:pt x="92360" y="0"/>
                  <a:pt x="205187" y="0"/>
                </a:cubicBezTo>
                <a:lnTo>
                  <a:pt x="2093062" y="0"/>
                </a:lnTo>
                <a:cubicBezTo>
                  <a:pt x="2205953" y="0"/>
                  <a:pt x="2298249" y="92360"/>
                  <a:pt x="2298249" y="205187"/>
                </a:cubicBezTo>
                <a:lnTo>
                  <a:pt x="2298249" y="2630311"/>
                </a:lnTo>
                <a:cubicBezTo>
                  <a:pt x="2298313" y="2743202"/>
                  <a:pt x="2205953" y="2835562"/>
                  <a:pt x="2093062" y="2835562"/>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4" name="任意多边形: 形状 33">
            <a:extLst>
              <a:ext uri="{FF2B5EF4-FFF2-40B4-BE49-F238E27FC236}">
                <a16:creationId xmlns:a16="http://schemas.microsoft.com/office/drawing/2014/main" id="{D5A1AD38-15F8-484E-B2BE-2BFBDE8C8F48}"/>
              </a:ext>
            </a:extLst>
          </p:cNvPr>
          <p:cNvSpPr/>
          <p:nvPr/>
        </p:nvSpPr>
        <p:spPr>
          <a:xfrm>
            <a:off x="947738" y="3911663"/>
            <a:ext cx="2298313" cy="736271"/>
          </a:xfrm>
          <a:custGeom>
            <a:avLst/>
            <a:gdLst>
              <a:gd name="connsiteX0" fmla="*/ 0 w 2298313"/>
              <a:gd name="connsiteY0" fmla="*/ 0 h 736271"/>
              <a:gd name="connsiteX1" fmla="*/ 2298313 w 2298313"/>
              <a:gd name="connsiteY1" fmla="*/ 0 h 736271"/>
              <a:gd name="connsiteX2" fmla="*/ 2298313 w 2298313"/>
              <a:gd name="connsiteY2" fmla="*/ 250000 h 736271"/>
              <a:gd name="connsiteX3" fmla="*/ 2093062 w 2298313"/>
              <a:gd name="connsiteY3" fmla="*/ 455251 h 736271"/>
              <a:gd name="connsiteX4" fmla="*/ 1328250 w 2298313"/>
              <a:gd name="connsiteY4" fmla="*/ 455251 h 736271"/>
              <a:gd name="connsiteX5" fmla="*/ 1149124 w 2298313"/>
              <a:gd name="connsiteY5" fmla="*/ 736271 h 736271"/>
              <a:gd name="connsiteX6" fmla="*/ 938661 w 2298313"/>
              <a:gd name="connsiteY6" fmla="*/ 455251 h 736271"/>
              <a:gd name="connsiteX7" fmla="*/ 205187 w 2298313"/>
              <a:gd name="connsiteY7" fmla="*/ 455251 h 736271"/>
              <a:gd name="connsiteX8" fmla="*/ 0 w 2298313"/>
              <a:gd name="connsiteY8" fmla="*/ 250000 h 73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313" h="736271">
                <a:moveTo>
                  <a:pt x="0" y="0"/>
                </a:moveTo>
                <a:lnTo>
                  <a:pt x="2298313" y="0"/>
                </a:lnTo>
                <a:lnTo>
                  <a:pt x="2298313" y="250000"/>
                </a:lnTo>
                <a:cubicBezTo>
                  <a:pt x="2298313" y="363336"/>
                  <a:pt x="2206398" y="455251"/>
                  <a:pt x="2093062" y="455251"/>
                </a:cubicBezTo>
                <a:lnTo>
                  <a:pt x="1328250" y="455251"/>
                </a:lnTo>
                <a:lnTo>
                  <a:pt x="1149124" y="736271"/>
                </a:lnTo>
                <a:lnTo>
                  <a:pt x="938661" y="455251"/>
                </a:lnTo>
                <a:lnTo>
                  <a:pt x="205187" y="455251"/>
                </a:lnTo>
                <a:cubicBezTo>
                  <a:pt x="91851" y="455251"/>
                  <a:pt x="0" y="363336"/>
                  <a:pt x="0" y="250000"/>
                </a:cubicBezTo>
                <a:close/>
              </a:path>
            </a:pathLst>
          </a:custGeom>
          <a:solidFill>
            <a:schemeClr val="accent2"/>
          </a:solidFill>
          <a:ln w="63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任意多边形: 形状 34">
            <a:extLst>
              <a:ext uri="{FF2B5EF4-FFF2-40B4-BE49-F238E27FC236}">
                <a16:creationId xmlns:a16="http://schemas.microsoft.com/office/drawing/2014/main" id="{6C7DC192-0273-4898-9D8A-06B85FF7B3BF}"/>
              </a:ext>
            </a:extLst>
          </p:cNvPr>
          <p:cNvSpPr/>
          <p:nvPr/>
        </p:nvSpPr>
        <p:spPr>
          <a:xfrm>
            <a:off x="3613809" y="1531353"/>
            <a:ext cx="2298249" cy="2835561"/>
          </a:xfrm>
          <a:custGeom>
            <a:avLst/>
            <a:gdLst>
              <a:gd name="connsiteX0" fmla="*/ 2093062 w 2298249"/>
              <a:gd name="connsiteY0" fmla="*/ 2835562 h 2835561"/>
              <a:gd name="connsiteX1" fmla="*/ 205187 w 2298249"/>
              <a:gd name="connsiteY1" fmla="*/ 2835562 h 2835561"/>
              <a:gd name="connsiteX2" fmla="*/ 0 w 2298249"/>
              <a:gd name="connsiteY2" fmla="*/ 2630311 h 2835561"/>
              <a:gd name="connsiteX3" fmla="*/ 0 w 2298249"/>
              <a:gd name="connsiteY3" fmla="*/ 205187 h 2835561"/>
              <a:gd name="connsiteX4" fmla="*/ 205187 w 2298249"/>
              <a:gd name="connsiteY4" fmla="*/ 0 h 2835561"/>
              <a:gd name="connsiteX5" fmla="*/ 2093062 w 2298249"/>
              <a:gd name="connsiteY5" fmla="*/ 0 h 2835561"/>
              <a:gd name="connsiteX6" fmla="*/ 2298249 w 2298249"/>
              <a:gd name="connsiteY6" fmla="*/ 205187 h 2835561"/>
              <a:gd name="connsiteX7" fmla="*/ 2298249 w 2298249"/>
              <a:gd name="connsiteY7" fmla="*/ 2630311 h 2835561"/>
              <a:gd name="connsiteX8" fmla="*/ 2093062 w 2298249"/>
              <a:gd name="connsiteY8" fmla="*/ 2835562 h 283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249" h="2835561">
                <a:moveTo>
                  <a:pt x="2093062" y="2835562"/>
                </a:moveTo>
                <a:lnTo>
                  <a:pt x="205187" y="2835562"/>
                </a:lnTo>
                <a:cubicBezTo>
                  <a:pt x="92360" y="2835562"/>
                  <a:pt x="0" y="2743202"/>
                  <a:pt x="0" y="2630311"/>
                </a:cubicBezTo>
                <a:lnTo>
                  <a:pt x="0" y="205187"/>
                </a:lnTo>
                <a:cubicBezTo>
                  <a:pt x="0" y="92360"/>
                  <a:pt x="92360" y="0"/>
                  <a:pt x="205187" y="0"/>
                </a:cubicBezTo>
                <a:lnTo>
                  <a:pt x="2093062" y="0"/>
                </a:lnTo>
                <a:cubicBezTo>
                  <a:pt x="2205953" y="0"/>
                  <a:pt x="2298249" y="92360"/>
                  <a:pt x="2298249" y="205187"/>
                </a:cubicBezTo>
                <a:lnTo>
                  <a:pt x="2298249" y="2630311"/>
                </a:lnTo>
                <a:cubicBezTo>
                  <a:pt x="2298313" y="2743202"/>
                  <a:pt x="2205953" y="2835562"/>
                  <a:pt x="2093062" y="2835562"/>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6" name="任意多边形: 形状 35">
            <a:extLst>
              <a:ext uri="{FF2B5EF4-FFF2-40B4-BE49-F238E27FC236}">
                <a16:creationId xmlns:a16="http://schemas.microsoft.com/office/drawing/2014/main" id="{FED28619-3DAF-4F3F-8836-B8BA0EFCD368}"/>
              </a:ext>
            </a:extLst>
          </p:cNvPr>
          <p:cNvSpPr/>
          <p:nvPr/>
        </p:nvSpPr>
        <p:spPr>
          <a:xfrm>
            <a:off x="3613745" y="3911663"/>
            <a:ext cx="2298313" cy="736271"/>
          </a:xfrm>
          <a:custGeom>
            <a:avLst/>
            <a:gdLst>
              <a:gd name="connsiteX0" fmla="*/ 0 w 2298313"/>
              <a:gd name="connsiteY0" fmla="*/ 0 h 736271"/>
              <a:gd name="connsiteX1" fmla="*/ 2298313 w 2298313"/>
              <a:gd name="connsiteY1" fmla="*/ 0 h 736271"/>
              <a:gd name="connsiteX2" fmla="*/ 2298313 w 2298313"/>
              <a:gd name="connsiteY2" fmla="*/ 250000 h 736271"/>
              <a:gd name="connsiteX3" fmla="*/ 2093062 w 2298313"/>
              <a:gd name="connsiteY3" fmla="*/ 455251 h 736271"/>
              <a:gd name="connsiteX4" fmla="*/ 1328250 w 2298313"/>
              <a:gd name="connsiteY4" fmla="*/ 455251 h 736271"/>
              <a:gd name="connsiteX5" fmla="*/ 1149124 w 2298313"/>
              <a:gd name="connsiteY5" fmla="*/ 736271 h 736271"/>
              <a:gd name="connsiteX6" fmla="*/ 938661 w 2298313"/>
              <a:gd name="connsiteY6" fmla="*/ 455251 h 736271"/>
              <a:gd name="connsiteX7" fmla="*/ 205187 w 2298313"/>
              <a:gd name="connsiteY7" fmla="*/ 455251 h 736271"/>
              <a:gd name="connsiteX8" fmla="*/ 0 w 2298313"/>
              <a:gd name="connsiteY8" fmla="*/ 250000 h 73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313" h="736271">
                <a:moveTo>
                  <a:pt x="0" y="0"/>
                </a:moveTo>
                <a:lnTo>
                  <a:pt x="2298313" y="0"/>
                </a:lnTo>
                <a:lnTo>
                  <a:pt x="2298313" y="250000"/>
                </a:lnTo>
                <a:cubicBezTo>
                  <a:pt x="2298313" y="363336"/>
                  <a:pt x="2206398" y="455251"/>
                  <a:pt x="2093062" y="455251"/>
                </a:cubicBezTo>
                <a:lnTo>
                  <a:pt x="1328250" y="455251"/>
                </a:lnTo>
                <a:lnTo>
                  <a:pt x="1149124" y="736271"/>
                </a:lnTo>
                <a:lnTo>
                  <a:pt x="938661" y="455251"/>
                </a:lnTo>
                <a:lnTo>
                  <a:pt x="205187" y="455251"/>
                </a:lnTo>
                <a:cubicBezTo>
                  <a:pt x="91851" y="455251"/>
                  <a:pt x="0" y="363336"/>
                  <a:pt x="0" y="250000"/>
                </a:cubicBezTo>
                <a:close/>
              </a:path>
            </a:pathLst>
          </a:custGeom>
          <a:solidFill>
            <a:schemeClr val="accent1"/>
          </a:solidFill>
          <a:ln w="63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任意多边形: 形状 36">
            <a:extLst>
              <a:ext uri="{FF2B5EF4-FFF2-40B4-BE49-F238E27FC236}">
                <a16:creationId xmlns:a16="http://schemas.microsoft.com/office/drawing/2014/main" id="{30246F3A-C7E1-4CF6-A7DF-AEB4A2C87B07}"/>
              </a:ext>
            </a:extLst>
          </p:cNvPr>
          <p:cNvSpPr/>
          <p:nvPr/>
        </p:nvSpPr>
        <p:spPr>
          <a:xfrm>
            <a:off x="6279880" y="1531353"/>
            <a:ext cx="2298249" cy="2835561"/>
          </a:xfrm>
          <a:custGeom>
            <a:avLst/>
            <a:gdLst>
              <a:gd name="connsiteX0" fmla="*/ 2093062 w 2298249"/>
              <a:gd name="connsiteY0" fmla="*/ 2835562 h 2835561"/>
              <a:gd name="connsiteX1" fmla="*/ 205187 w 2298249"/>
              <a:gd name="connsiteY1" fmla="*/ 2835562 h 2835561"/>
              <a:gd name="connsiteX2" fmla="*/ 0 w 2298249"/>
              <a:gd name="connsiteY2" fmla="*/ 2630311 h 2835561"/>
              <a:gd name="connsiteX3" fmla="*/ 0 w 2298249"/>
              <a:gd name="connsiteY3" fmla="*/ 205187 h 2835561"/>
              <a:gd name="connsiteX4" fmla="*/ 205187 w 2298249"/>
              <a:gd name="connsiteY4" fmla="*/ 0 h 2835561"/>
              <a:gd name="connsiteX5" fmla="*/ 2093062 w 2298249"/>
              <a:gd name="connsiteY5" fmla="*/ 0 h 2835561"/>
              <a:gd name="connsiteX6" fmla="*/ 2298249 w 2298249"/>
              <a:gd name="connsiteY6" fmla="*/ 205187 h 2835561"/>
              <a:gd name="connsiteX7" fmla="*/ 2298249 w 2298249"/>
              <a:gd name="connsiteY7" fmla="*/ 2630311 h 2835561"/>
              <a:gd name="connsiteX8" fmla="*/ 2093062 w 2298249"/>
              <a:gd name="connsiteY8" fmla="*/ 2835562 h 283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249" h="2835561">
                <a:moveTo>
                  <a:pt x="2093062" y="2835562"/>
                </a:moveTo>
                <a:lnTo>
                  <a:pt x="205187" y="2835562"/>
                </a:lnTo>
                <a:cubicBezTo>
                  <a:pt x="92360" y="2835562"/>
                  <a:pt x="0" y="2743202"/>
                  <a:pt x="0" y="2630311"/>
                </a:cubicBezTo>
                <a:lnTo>
                  <a:pt x="0" y="205187"/>
                </a:lnTo>
                <a:cubicBezTo>
                  <a:pt x="0" y="92360"/>
                  <a:pt x="92360" y="0"/>
                  <a:pt x="205187" y="0"/>
                </a:cubicBezTo>
                <a:lnTo>
                  <a:pt x="2093062" y="0"/>
                </a:lnTo>
                <a:cubicBezTo>
                  <a:pt x="2205953" y="0"/>
                  <a:pt x="2298249" y="92360"/>
                  <a:pt x="2298249" y="205187"/>
                </a:cubicBezTo>
                <a:lnTo>
                  <a:pt x="2298249" y="2630311"/>
                </a:lnTo>
                <a:cubicBezTo>
                  <a:pt x="2298313" y="2743202"/>
                  <a:pt x="2205953" y="2835562"/>
                  <a:pt x="2093062" y="2835562"/>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38" name="任意多边形: 形状 37">
            <a:extLst>
              <a:ext uri="{FF2B5EF4-FFF2-40B4-BE49-F238E27FC236}">
                <a16:creationId xmlns:a16="http://schemas.microsoft.com/office/drawing/2014/main" id="{DB1B632A-D13C-4ECD-889D-C89F2057C24B}"/>
              </a:ext>
            </a:extLst>
          </p:cNvPr>
          <p:cNvSpPr/>
          <p:nvPr/>
        </p:nvSpPr>
        <p:spPr>
          <a:xfrm>
            <a:off x="6279880" y="3911663"/>
            <a:ext cx="2298313" cy="736271"/>
          </a:xfrm>
          <a:custGeom>
            <a:avLst/>
            <a:gdLst>
              <a:gd name="connsiteX0" fmla="*/ 0 w 2298313"/>
              <a:gd name="connsiteY0" fmla="*/ 0 h 736271"/>
              <a:gd name="connsiteX1" fmla="*/ 2298313 w 2298313"/>
              <a:gd name="connsiteY1" fmla="*/ 0 h 736271"/>
              <a:gd name="connsiteX2" fmla="*/ 2298313 w 2298313"/>
              <a:gd name="connsiteY2" fmla="*/ 250000 h 736271"/>
              <a:gd name="connsiteX3" fmla="*/ 2093062 w 2298313"/>
              <a:gd name="connsiteY3" fmla="*/ 455251 h 736271"/>
              <a:gd name="connsiteX4" fmla="*/ 1328250 w 2298313"/>
              <a:gd name="connsiteY4" fmla="*/ 455251 h 736271"/>
              <a:gd name="connsiteX5" fmla="*/ 1149124 w 2298313"/>
              <a:gd name="connsiteY5" fmla="*/ 736271 h 736271"/>
              <a:gd name="connsiteX6" fmla="*/ 938661 w 2298313"/>
              <a:gd name="connsiteY6" fmla="*/ 455251 h 736271"/>
              <a:gd name="connsiteX7" fmla="*/ 205187 w 2298313"/>
              <a:gd name="connsiteY7" fmla="*/ 455251 h 736271"/>
              <a:gd name="connsiteX8" fmla="*/ 0 w 2298313"/>
              <a:gd name="connsiteY8" fmla="*/ 250000 h 73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313" h="736271">
                <a:moveTo>
                  <a:pt x="0" y="0"/>
                </a:moveTo>
                <a:lnTo>
                  <a:pt x="2298313" y="0"/>
                </a:lnTo>
                <a:lnTo>
                  <a:pt x="2298313" y="250000"/>
                </a:lnTo>
                <a:cubicBezTo>
                  <a:pt x="2298313" y="363336"/>
                  <a:pt x="2206398" y="455251"/>
                  <a:pt x="2093062" y="455251"/>
                </a:cubicBezTo>
                <a:lnTo>
                  <a:pt x="1328250" y="455251"/>
                </a:lnTo>
                <a:lnTo>
                  <a:pt x="1149124" y="736271"/>
                </a:lnTo>
                <a:lnTo>
                  <a:pt x="938661" y="455251"/>
                </a:lnTo>
                <a:lnTo>
                  <a:pt x="205187" y="455251"/>
                </a:lnTo>
                <a:cubicBezTo>
                  <a:pt x="91851" y="455251"/>
                  <a:pt x="0" y="363336"/>
                  <a:pt x="0" y="250000"/>
                </a:cubicBezTo>
                <a:close/>
              </a:path>
            </a:pathLst>
          </a:custGeom>
          <a:solidFill>
            <a:schemeClr val="accent2"/>
          </a:solidFill>
          <a:ln w="63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任意多边形: 形状 38">
            <a:extLst>
              <a:ext uri="{FF2B5EF4-FFF2-40B4-BE49-F238E27FC236}">
                <a16:creationId xmlns:a16="http://schemas.microsoft.com/office/drawing/2014/main" id="{C227A650-5B8C-477E-81B0-F5A60DDA2071}"/>
              </a:ext>
            </a:extLst>
          </p:cNvPr>
          <p:cNvSpPr/>
          <p:nvPr/>
        </p:nvSpPr>
        <p:spPr>
          <a:xfrm>
            <a:off x="8945950" y="1531353"/>
            <a:ext cx="2298249" cy="2835561"/>
          </a:xfrm>
          <a:custGeom>
            <a:avLst/>
            <a:gdLst>
              <a:gd name="connsiteX0" fmla="*/ 2093062 w 2298249"/>
              <a:gd name="connsiteY0" fmla="*/ 2835562 h 2835561"/>
              <a:gd name="connsiteX1" fmla="*/ 205187 w 2298249"/>
              <a:gd name="connsiteY1" fmla="*/ 2835562 h 2835561"/>
              <a:gd name="connsiteX2" fmla="*/ 0 w 2298249"/>
              <a:gd name="connsiteY2" fmla="*/ 2630311 h 2835561"/>
              <a:gd name="connsiteX3" fmla="*/ 0 w 2298249"/>
              <a:gd name="connsiteY3" fmla="*/ 205187 h 2835561"/>
              <a:gd name="connsiteX4" fmla="*/ 205187 w 2298249"/>
              <a:gd name="connsiteY4" fmla="*/ 0 h 2835561"/>
              <a:gd name="connsiteX5" fmla="*/ 2093062 w 2298249"/>
              <a:gd name="connsiteY5" fmla="*/ 0 h 2835561"/>
              <a:gd name="connsiteX6" fmla="*/ 2298249 w 2298249"/>
              <a:gd name="connsiteY6" fmla="*/ 205187 h 2835561"/>
              <a:gd name="connsiteX7" fmla="*/ 2298249 w 2298249"/>
              <a:gd name="connsiteY7" fmla="*/ 2630311 h 2835561"/>
              <a:gd name="connsiteX8" fmla="*/ 2093062 w 2298249"/>
              <a:gd name="connsiteY8" fmla="*/ 2835562 h 283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249" h="2835561">
                <a:moveTo>
                  <a:pt x="2093062" y="2835562"/>
                </a:moveTo>
                <a:lnTo>
                  <a:pt x="205187" y="2835562"/>
                </a:lnTo>
                <a:cubicBezTo>
                  <a:pt x="92360" y="2835562"/>
                  <a:pt x="0" y="2743202"/>
                  <a:pt x="0" y="2630311"/>
                </a:cubicBezTo>
                <a:lnTo>
                  <a:pt x="0" y="205187"/>
                </a:lnTo>
                <a:cubicBezTo>
                  <a:pt x="0" y="92360"/>
                  <a:pt x="92360" y="0"/>
                  <a:pt x="205187" y="0"/>
                </a:cubicBezTo>
                <a:lnTo>
                  <a:pt x="2093062" y="0"/>
                </a:lnTo>
                <a:cubicBezTo>
                  <a:pt x="2205953" y="0"/>
                  <a:pt x="2298249" y="92360"/>
                  <a:pt x="2298249" y="205187"/>
                </a:cubicBezTo>
                <a:lnTo>
                  <a:pt x="2298249" y="2630311"/>
                </a:lnTo>
                <a:cubicBezTo>
                  <a:pt x="2298313" y="2743202"/>
                  <a:pt x="2205953" y="2835562"/>
                  <a:pt x="2093062" y="2835562"/>
                </a:cubicBezTo>
                <a:close/>
              </a:path>
            </a:pathLst>
          </a:custGeom>
          <a:gradFill>
            <a:gsLst>
              <a:gs pos="0">
                <a:schemeClr val="bg1">
                  <a:lumMod val="95000"/>
                </a:schemeClr>
              </a:gs>
              <a:gs pos="100000">
                <a:schemeClr val="bg1"/>
              </a:gs>
            </a:gsLst>
            <a:lin ang="16200000" scaled="0"/>
          </a:gradFill>
          <a:ln w="6350">
            <a:noFill/>
          </a:ln>
          <a:effectLst>
            <a:outerShdw blurRad="190500" dist="38100" dir="2700000" algn="tl" rotWithShape="0">
              <a:schemeClr val="tx1">
                <a:lumMod val="75000"/>
                <a:lumOff val="25000"/>
                <a:alpha val="15000"/>
              </a:scheme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en-US" sz="13800">
              <a:gradFill>
                <a:gsLst>
                  <a:gs pos="0">
                    <a:schemeClr val="accent1">
                      <a:lumMod val="20000"/>
                      <a:lumOff val="80000"/>
                    </a:schemeClr>
                  </a:gs>
                  <a:gs pos="100000">
                    <a:schemeClr val="bg1"/>
                  </a:gs>
                </a:gsLst>
                <a:lin ang="16200000" scaled="0"/>
              </a:gradFill>
              <a:effectLst>
                <a:outerShdw blurRad="127000" dist="38100" dir="2700000" algn="tl" rotWithShape="0">
                  <a:schemeClr val="accent2">
                    <a:lumMod val="50000"/>
                    <a:alpha val="35000"/>
                  </a:schemeClr>
                </a:outerShdw>
              </a:effectLst>
              <a:cs typeface="+mn-ea"/>
            </a:endParaRPr>
          </a:p>
        </p:txBody>
      </p:sp>
      <p:sp>
        <p:nvSpPr>
          <p:cNvPr id="40" name="任意多边形: 形状 39">
            <a:extLst>
              <a:ext uri="{FF2B5EF4-FFF2-40B4-BE49-F238E27FC236}">
                <a16:creationId xmlns:a16="http://schemas.microsoft.com/office/drawing/2014/main" id="{91E88E98-AFDA-4C37-A7A2-0F11625F6BCA}"/>
              </a:ext>
            </a:extLst>
          </p:cNvPr>
          <p:cNvSpPr/>
          <p:nvPr/>
        </p:nvSpPr>
        <p:spPr>
          <a:xfrm>
            <a:off x="8945950" y="3911663"/>
            <a:ext cx="2298313" cy="736271"/>
          </a:xfrm>
          <a:custGeom>
            <a:avLst/>
            <a:gdLst>
              <a:gd name="connsiteX0" fmla="*/ 0 w 2298313"/>
              <a:gd name="connsiteY0" fmla="*/ 0 h 736271"/>
              <a:gd name="connsiteX1" fmla="*/ 2298313 w 2298313"/>
              <a:gd name="connsiteY1" fmla="*/ 0 h 736271"/>
              <a:gd name="connsiteX2" fmla="*/ 2298313 w 2298313"/>
              <a:gd name="connsiteY2" fmla="*/ 250000 h 736271"/>
              <a:gd name="connsiteX3" fmla="*/ 2093062 w 2298313"/>
              <a:gd name="connsiteY3" fmla="*/ 455251 h 736271"/>
              <a:gd name="connsiteX4" fmla="*/ 1328250 w 2298313"/>
              <a:gd name="connsiteY4" fmla="*/ 455251 h 736271"/>
              <a:gd name="connsiteX5" fmla="*/ 1149124 w 2298313"/>
              <a:gd name="connsiteY5" fmla="*/ 736271 h 736271"/>
              <a:gd name="connsiteX6" fmla="*/ 938661 w 2298313"/>
              <a:gd name="connsiteY6" fmla="*/ 455251 h 736271"/>
              <a:gd name="connsiteX7" fmla="*/ 205187 w 2298313"/>
              <a:gd name="connsiteY7" fmla="*/ 455251 h 736271"/>
              <a:gd name="connsiteX8" fmla="*/ 0 w 2298313"/>
              <a:gd name="connsiteY8" fmla="*/ 250000 h 73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313" h="736271">
                <a:moveTo>
                  <a:pt x="0" y="0"/>
                </a:moveTo>
                <a:lnTo>
                  <a:pt x="2298313" y="0"/>
                </a:lnTo>
                <a:lnTo>
                  <a:pt x="2298313" y="250000"/>
                </a:lnTo>
                <a:cubicBezTo>
                  <a:pt x="2298313" y="363336"/>
                  <a:pt x="2206398" y="455251"/>
                  <a:pt x="2093062" y="455251"/>
                </a:cubicBezTo>
                <a:lnTo>
                  <a:pt x="1328250" y="455251"/>
                </a:lnTo>
                <a:lnTo>
                  <a:pt x="1149124" y="736271"/>
                </a:lnTo>
                <a:lnTo>
                  <a:pt x="938661" y="455251"/>
                </a:lnTo>
                <a:lnTo>
                  <a:pt x="205187" y="455251"/>
                </a:lnTo>
                <a:cubicBezTo>
                  <a:pt x="91851" y="455251"/>
                  <a:pt x="0" y="363336"/>
                  <a:pt x="0" y="250000"/>
                </a:cubicBezTo>
                <a:close/>
              </a:path>
            </a:pathLst>
          </a:custGeom>
          <a:solidFill>
            <a:schemeClr val="accent1"/>
          </a:solidFill>
          <a:ln w="6341"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椭圆 40">
            <a:extLst>
              <a:ext uri="{FF2B5EF4-FFF2-40B4-BE49-F238E27FC236}">
                <a16:creationId xmlns:a16="http://schemas.microsoft.com/office/drawing/2014/main" id="{D1464F06-BD37-45D7-8DF2-67E3D2CAEC94}"/>
              </a:ext>
            </a:extLst>
          </p:cNvPr>
          <p:cNvSpPr/>
          <p:nvPr/>
        </p:nvSpPr>
        <p:spPr>
          <a:xfrm>
            <a:off x="1621374" y="4872661"/>
            <a:ext cx="951138" cy="95113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2" name="椭圆 41">
            <a:extLst>
              <a:ext uri="{FF2B5EF4-FFF2-40B4-BE49-F238E27FC236}">
                <a16:creationId xmlns:a16="http://schemas.microsoft.com/office/drawing/2014/main" id="{AC3AB780-7BF9-43CB-88CE-C54B22DE6845}"/>
              </a:ext>
            </a:extLst>
          </p:cNvPr>
          <p:cNvSpPr/>
          <p:nvPr/>
        </p:nvSpPr>
        <p:spPr>
          <a:xfrm>
            <a:off x="1718910" y="4970197"/>
            <a:ext cx="756066" cy="75606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3" name="椭圆 42">
            <a:extLst>
              <a:ext uri="{FF2B5EF4-FFF2-40B4-BE49-F238E27FC236}">
                <a16:creationId xmlns:a16="http://schemas.microsoft.com/office/drawing/2014/main" id="{907AABCA-1B98-470D-9A0E-647AA849C665}"/>
              </a:ext>
            </a:extLst>
          </p:cNvPr>
          <p:cNvSpPr/>
          <p:nvPr/>
        </p:nvSpPr>
        <p:spPr>
          <a:xfrm>
            <a:off x="4287364" y="4872661"/>
            <a:ext cx="951138" cy="951138"/>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44" name="椭圆 43">
            <a:extLst>
              <a:ext uri="{FF2B5EF4-FFF2-40B4-BE49-F238E27FC236}">
                <a16:creationId xmlns:a16="http://schemas.microsoft.com/office/drawing/2014/main" id="{957C0C6B-C0B3-470A-89E6-F5B3A79A5B79}"/>
              </a:ext>
            </a:extLst>
          </p:cNvPr>
          <p:cNvSpPr/>
          <p:nvPr/>
        </p:nvSpPr>
        <p:spPr>
          <a:xfrm>
            <a:off x="4384900" y="4970197"/>
            <a:ext cx="756066" cy="75606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5" name="椭圆 44">
            <a:extLst>
              <a:ext uri="{FF2B5EF4-FFF2-40B4-BE49-F238E27FC236}">
                <a16:creationId xmlns:a16="http://schemas.microsoft.com/office/drawing/2014/main" id="{6236D797-E57E-4B37-89F0-A46D5715B827}"/>
              </a:ext>
            </a:extLst>
          </p:cNvPr>
          <p:cNvSpPr/>
          <p:nvPr/>
        </p:nvSpPr>
        <p:spPr>
          <a:xfrm>
            <a:off x="6953354" y="4872661"/>
            <a:ext cx="951138" cy="95113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6" name="椭圆 45">
            <a:extLst>
              <a:ext uri="{FF2B5EF4-FFF2-40B4-BE49-F238E27FC236}">
                <a16:creationId xmlns:a16="http://schemas.microsoft.com/office/drawing/2014/main" id="{45835961-CB9B-49E2-BD4E-1AE82C50C852}"/>
              </a:ext>
            </a:extLst>
          </p:cNvPr>
          <p:cNvSpPr/>
          <p:nvPr/>
        </p:nvSpPr>
        <p:spPr>
          <a:xfrm>
            <a:off x="7050890" y="4970197"/>
            <a:ext cx="756066" cy="75606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7" name="椭圆 46">
            <a:extLst>
              <a:ext uri="{FF2B5EF4-FFF2-40B4-BE49-F238E27FC236}">
                <a16:creationId xmlns:a16="http://schemas.microsoft.com/office/drawing/2014/main" id="{533EB4B1-E586-48C2-9235-4857ED26EC7D}"/>
              </a:ext>
            </a:extLst>
          </p:cNvPr>
          <p:cNvSpPr/>
          <p:nvPr/>
        </p:nvSpPr>
        <p:spPr>
          <a:xfrm>
            <a:off x="9619344" y="4872661"/>
            <a:ext cx="951138" cy="951138"/>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8" name="椭圆 47">
            <a:extLst>
              <a:ext uri="{FF2B5EF4-FFF2-40B4-BE49-F238E27FC236}">
                <a16:creationId xmlns:a16="http://schemas.microsoft.com/office/drawing/2014/main" id="{D25A513D-0D43-438F-BD99-65D243951A94}"/>
              </a:ext>
            </a:extLst>
          </p:cNvPr>
          <p:cNvSpPr/>
          <p:nvPr/>
        </p:nvSpPr>
        <p:spPr>
          <a:xfrm>
            <a:off x="9716880" y="4970197"/>
            <a:ext cx="756066" cy="75606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9" name="图形 21">
            <a:extLst>
              <a:ext uri="{FF2B5EF4-FFF2-40B4-BE49-F238E27FC236}">
                <a16:creationId xmlns:a16="http://schemas.microsoft.com/office/drawing/2014/main" id="{A17DA73C-DA12-4278-A26C-52FA2F0FDD3F}"/>
              </a:ext>
            </a:extLst>
          </p:cNvPr>
          <p:cNvSpPr/>
          <p:nvPr/>
        </p:nvSpPr>
        <p:spPr>
          <a:xfrm>
            <a:off x="4552543" y="1795714"/>
            <a:ext cx="420780" cy="360705"/>
          </a:xfrm>
          <a:custGeom>
            <a:avLst/>
            <a:gdLst>
              <a:gd name="T0" fmla="*/ 6931 w 10068"/>
              <a:gd name="T1" fmla="*/ 4097 h 8630"/>
              <a:gd name="T2" fmla="*/ 5034 w 10068"/>
              <a:gd name="T3" fmla="*/ 0 h 8630"/>
              <a:gd name="T4" fmla="*/ 3137 w 10068"/>
              <a:gd name="T5" fmla="*/ 4097 h 8630"/>
              <a:gd name="T6" fmla="*/ 0 w 10068"/>
              <a:gd name="T7" fmla="*/ 1711 h 8630"/>
              <a:gd name="T8" fmla="*/ 846 w 10068"/>
              <a:gd name="T9" fmla="*/ 8630 h 8630"/>
              <a:gd name="T10" fmla="*/ 9221 w 10068"/>
              <a:gd name="T11" fmla="*/ 8630 h 8630"/>
              <a:gd name="T12" fmla="*/ 10068 w 10068"/>
              <a:gd name="T13" fmla="*/ 1711 h 8630"/>
              <a:gd name="T14" fmla="*/ 6931 w 10068"/>
              <a:gd name="T15" fmla="*/ 4097 h 8630"/>
              <a:gd name="T16" fmla="*/ 8599 w 10068"/>
              <a:gd name="T17" fmla="*/ 7911 h 8630"/>
              <a:gd name="T18" fmla="*/ 1468 w 10068"/>
              <a:gd name="T19" fmla="*/ 7911 h 8630"/>
              <a:gd name="T20" fmla="*/ 904 w 10068"/>
              <a:gd name="T21" fmla="*/ 3296 h 8630"/>
              <a:gd name="T22" fmla="*/ 3407 w 10068"/>
              <a:gd name="T23" fmla="*/ 5199 h 8630"/>
              <a:gd name="T24" fmla="*/ 5034 w 10068"/>
              <a:gd name="T25" fmla="*/ 1684 h 8630"/>
              <a:gd name="T26" fmla="*/ 6661 w 10068"/>
              <a:gd name="T27" fmla="*/ 5199 h 8630"/>
              <a:gd name="T28" fmla="*/ 9164 w 10068"/>
              <a:gd name="T29" fmla="*/ 3296 h 8630"/>
              <a:gd name="T30" fmla="*/ 8599 w 10068"/>
              <a:gd name="T31" fmla="*/ 7911 h 8630"/>
              <a:gd name="T32" fmla="*/ 2214 w 10068"/>
              <a:gd name="T33" fmla="*/ 6472 h 8630"/>
              <a:gd name="T34" fmla="*/ 7854 w 10068"/>
              <a:gd name="T35" fmla="*/ 6472 h 8630"/>
              <a:gd name="T36" fmla="*/ 7854 w 10068"/>
              <a:gd name="T37" fmla="*/ 7191 h 8630"/>
              <a:gd name="T38" fmla="*/ 2214 w 10068"/>
              <a:gd name="T39" fmla="*/ 7191 h 8630"/>
              <a:gd name="T40" fmla="*/ 2214 w 10068"/>
              <a:gd name="T41" fmla="*/ 6472 h 8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68" h="8630">
                <a:moveTo>
                  <a:pt x="6931" y="4097"/>
                </a:moveTo>
                <a:lnTo>
                  <a:pt x="5034" y="0"/>
                </a:lnTo>
                <a:lnTo>
                  <a:pt x="3137" y="4097"/>
                </a:lnTo>
                <a:lnTo>
                  <a:pt x="0" y="1711"/>
                </a:lnTo>
                <a:lnTo>
                  <a:pt x="846" y="8630"/>
                </a:lnTo>
                <a:lnTo>
                  <a:pt x="9221" y="8630"/>
                </a:lnTo>
                <a:lnTo>
                  <a:pt x="10068" y="1711"/>
                </a:lnTo>
                <a:lnTo>
                  <a:pt x="6931" y="4097"/>
                </a:lnTo>
                <a:close/>
                <a:moveTo>
                  <a:pt x="8599" y="7911"/>
                </a:moveTo>
                <a:lnTo>
                  <a:pt x="1468" y="7911"/>
                </a:lnTo>
                <a:lnTo>
                  <a:pt x="904" y="3296"/>
                </a:lnTo>
                <a:lnTo>
                  <a:pt x="3407" y="5199"/>
                </a:lnTo>
                <a:lnTo>
                  <a:pt x="5034" y="1684"/>
                </a:lnTo>
                <a:lnTo>
                  <a:pt x="6661" y="5199"/>
                </a:lnTo>
                <a:lnTo>
                  <a:pt x="9164" y="3296"/>
                </a:lnTo>
                <a:lnTo>
                  <a:pt x="8599" y="7911"/>
                </a:lnTo>
                <a:close/>
                <a:moveTo>
                  <a:pt x="2214" y="6472"/>
                </a:moveTo>
                <a:lnTo>
                  <a:pt x="7854" y="6472"/>
                </a:lnTo>
                <a:lnTo>
                  <a:pt x="7854" y="7191"/>
                </a:lnTo>
                <a:lnTo>
                  <a:pt x="2214" y="7191"/>
                </a:lnTo>
                <a:lnTo>
                  <a:pt x="2214" y="6472"/>
                </a:ln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0" name="图形 25">
            <a:extLst>
              <a:ext uri="{FF2B5EF4-FFF2-40B4-BE49-F238E27FC236}">
                <a16:creationId xmlns:a16="http://schemas.microsoft.com/office/drawing/2014/main" id="{6F5F9963-EB96-483A-803A-01B3A617581C}"/>
              </a:ext>
            </a:extLst>
          </p:cNvPr>
          <p:cNvSpPr/>
          <p:nvPr/>
        </p:nvSpPr>
        <p:spPr>
          <a:xfrm>
            <a:off x="7203017" y="1815298"/>
            <a:ext cx="451812" cy="392311"/>
          </a:xfrm>
          <a:custGeom>
            <a:avLst/>
            <a:gdLst>
              <a:gd name="T0" fmla="*/ 5046 w 6827"/>
              <a:gd name="T1" fmla="*/ 0 h 5936"/>
              <a:gd name="T2" fmla="*/ 3610 w 6827"/>
              <a:gd name="T3" fmla="*/ 754 h 5936"/>
              <a:gd name="T4" fmla="*/ 3413 w 6827"/>
              <a:gd name="T5" fmla="*/ 1044 h 5936"/>
              <a:gd name="T6" fmla="*/ 3217 w 6827"/>
              <a:gd name="T7" fmla="*/ 754 h 5936"/>
              <a:gd name="T8" fmla="*/ 1781 w 6827"/>
              <a:gd name="T9" fmla="*/ 0 h 5936"/>
              <a:gd name="T10" fmla="*/ 0 w 6827"/>
              <a:gd name="T11" fmla="*/ 1896 h 5936"/>
              <a:gd name="T12" fmla="*/ 776 w 6827"/>
              <a:gd name="T13" fmla="*/ 3628 h 5936"/>
              <a:gd name="T14" fmla="*/ 2672 w 6827"/>
              <a:gd name="T15" fmla="*/ 5376 h 5936"/>
              <a:gd name="T16" fmla="*/ 3268 w 6827"/>
              <a:gd name="T17" fmla="*/ 5883 h 5936"/>
              <a:gd name="T18" fmla="*/ 3413 w 6827"/>
              <a:gd name="T19" fmla="*/ 5936 h 5936"/>
              <a:gd name="T20" fmla="*/ 3558 w 6827"/>
              <a:gd name="T21" fmla="*/ 5883 h 5936"/>
              <a:gd name="T22" fmla="*/ 4154 w 6827"/>
              <a:gd name="T23" fmla="*/ 5376 h 5936"/>
              <a:gd name="T24" fmla="*/ 6050 w 6827"/>
              <a:gd name="T25" fmla="*/ 3628 h 5936"/>
              <a:gd name="T26" fmla="*/ 6827 w 6827"/>
              <a:gd name="T27" fmla="*/ 1896 h 5936"/>
              <a:gd name="T28" fmla="*/ 5046 w 6827"/>
              <a:gd name="T29" fmla="*/ 0 h 5936"/>
              <a:gd name="T30" fmla="*/ 5714 w 6827"/>
              <a:gd name="T31" fmla="*/ 3336 h 5936"/>
              <a:gd name="T32" fmla="*/ 3867 w 6827"/>
              <a:gd name="T33" fmla="*/ 5036 h 5936"/>
              <a:gd name="T34" fmla="*/ 3413 w 6827"/>
              <a:gd name="T35" fmla="*/ 5421 h 5936"/>
              <a:gd name="T36" fmla="*/ 2960 w 6827"/>
              <a:gd name="T37" fmla="*/ 5036 h 5936"/>
              <a:gd name="T38" fmla="*/ 1112 w 6827"/>
              <a:gd name="T39" fmla="*/ 3336 h 5936"/>
              <a:gd name="T40" fmla="*/ 991 w 6827"/>
              <a:gd name="T41" fmla="*/ 3191 h 5936"/>
              <a:gd name="T42" fmla="*/ 2523 w 6827"/>
              <a:gd name="T43" fmla="*/ 3191 h 5936"/>
              <a:gd name="T44" fmla="*/ 2722 w 6827"/>
              <a:gd name="T45" fmla="*/ 3068 h 5936"/>
              <a:gd name="T46" fmla="*/ 2968 w 6827"/>
              <a:gd name="T47" fmla="*/ 2576 h 5936"/>
              <a:gd name="T48" fmla="*/ 3659 w 6827"/>
              <a:gd name="T49" fmla="*/ 3958 h 5936"/>
              <a:gd name="T50" fmla="*/ 3859 w 6827"/>
              <a:gd name="T51" fmla="*/ 4081 h 5936"/>
              <a:gd name="T52" fmla="*/ 4058 w 6827"/>
              <a:gd name="T53" fmla="*/ 3958 h 5936"/>
              <a:gd name="T54" fmla="*/ 4441 w 6827"/>
              <a:gd name="T55" fmla="*/ 3191 h 5936"/>
              <a:gd name="T56" fmla="*/ 5836 w 6827"/>
              <a:gd name="T57" fmla="*/ 3191 h 5936"/>
              <a:gd name="T58" fmla="*/ 5714 w 6827"/>
              <a:gd name="T59" fmla="*/ 3336 h 5936"/>
              <a:gd name="T60" fmla="*/ 4304 w 6827"/>
              <a:gd name="T61" fmla="*/ 2746 h 5936"/>
              <a:gd name="T62" fmla="*/ 4105 w 6827"/>
              <a:gd name="T63" fmla="*/ 2869 h 5936"/>
              <a:gd name="T64" fmla="*/ 3859 w 6827"/>
              <a:gd name="T65" fmla="*/ 3361 h 5936"/>
              <a:gd name="T66" fmla="*/ 3167 w 6827"/>
              <a:gd name="T67" fmla="*/ 1978 h 5936"/>
              <a:gd name="T68" fmla="*/ 2968 w 6827"/>
              <a:gd name="T69" fmla="*/ 1855 h 5936"/>
              <a:gd name="T70" fmla="*/ 2769 w 6827"/>
              <a:gd name="T71" fmla="*/ 1978 h 5936"/>
              <a:gd name="T72" fmla="*/ 2385 w 6827"/>
              <a:gd name="T73" fmla="*/ 2746 h 5936"/>
              <a:gd name="T74" fmla="*/ 685 w 6827"/>
              <a:gd name="T75" fmla="*/ 2746 h 5936"/>
              <a:gd name="T76" fmla="*/ 445 w 6827"/>
              <a:gd name="T77" fmla="*/ 1896 h 5936"/>
              <a:gd name="T78" fmla="*/ 1781 w 6827"/>
              <a:gd name="T79" fmla="*/ 445 h 5936"/>
              <a:gd name="T80" fmla="*/ 2858 w 6827"/>
              <a:gd name="T81" fmla="*/ 1018 h 5936"/>
              <a:gd name="T82" fmla="*/ 3202 w 6827"/>
              <a:gd name="T83" fmla="*/ 1630 h 5936"/>
              <a:gd name="T84" fmla="*/ 3413 w 6827"/>
              <a:gd name="T85" fmla="*/ 1781 h 5936"/>
              <a:gd name="T86" fmla="*/ 3413 w 6827"/>
              <a:gd name="T87" fmla="*/ 1781 h 5936"/>
              <a:gd name="T88" fmla="*/ 3624 w 6827"/>
              <a:gd name="T89" fmla="*/ 1630 h 5936"/>
              <a:gd name="T90" fmla="*/ 3969 w 6827"/>
              <a:gd name="T91" fmla="*/ 1018 h 5936"/>
              <a:gd name="T92" fmla="*/ 5046 w 6827"/>
              <a:gd name="T93" fmla="*/ 445 h 5936"/>
              <a:gd name="T94" fmla="*/ 6381 w 6827"/>
              <a:gd name="T95" fmla="*/ 1896 h 5936"/>
              <a:gd name="T96" fmla="*/ 6141 w 6827"/>
              <a:gd name="T97" fmla="*/ 2746 h 5936"/>
              <a:gd name="T98" fmla="*/ 4304 w 6827"/>
              <a:gd name="T99" fmla="*/ 2746 h 5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7" h="5936">
                <a:moveTo>
                  <a:pt x="5046" y="0"/>
                </a:moveTo>
                <a:cubicBezTo>
                  <a:pt x="4490" y="0"/>
                  <a:pt x="3994" y="261"/>
                  <a:pt x="3610" y="754"/>
                </a:cubicBezTo>
                <a:cubicBezTo>
                  <a:pt x="3533" y="853"/>
                  <a:pt x="3467" y="952"/>
                  <a:pt x="3413" y="1044"/>
                </a:cubicBezTo>
                <a:cubicBezTo>
                  <a:pt x="3359" y="952"/>
                  <a:pt x="3294" y="853"/>
                  <a:pt x="3217" y="754"/>
                </a:cubicBezTo>
                <a:cubicBezTo>
                  <a:pt x="2833" y="261"/>
                  <a:pt x="2336" y="0"/>
                  <a:pt x="1781" y="0"/>
                </a:cubicBezTo>
                <a:cubicBezTo>
                  <a:pt x="747" y="0"/>
                  <a:pt x="0" y="852"/>
                  <a:pt x="0" y="1896"/>
                </a:cubicBezTo>
                <a:cubicBezTo>
                  <a:pt x="0" y="2558"/>
                  <a:pt x="338" y="3124"/>
                  <a:pt x="776" y="3628"/>
                </a:cubicBezTo>
                <a:cubicBezTo>
                  <a:pt x="1244" y="4167"/>
                  <a:pt x="1906" y="4727"/>
                  <a:pt x="2672" y="5376"/>
                </a:cubicBezTo>
                <a:cubicBezTo>
                  <a:pt x="2864" y="5539"/>
                  <a:pt x="3063" y="5707"/>
                  <a:pt x="3268" y="5883"/>
                </a:cubicBezTo>
                <a:cubicBezTo>
                  <a:pt x="3310" y="5919"/>
                  <a:pt x="3362" y="5936"/>
                  <a:pt x="3413" y="5936"/>
                </a:cubicBezTo>
                <a:cubicBezTo>
                  <a:pt x="3465" y="5936"/>
                  <a:pt x="3517" y="5919"/>
                  <a:pt x="3558" y="5883"/>
                </a:cubicBezTo>
                <a:cubicBezTo>
                  <a:pt x="3763" y="5707"/>
                  <a:pt x="3962" y="5539"/>
                  <a:pt x="4154" y="5376"/>
                </a:cubicBezTo>
                <a:cubicBezTo>
                  <a:pt x="4921" y="4727"/>
                  <a:pt x="5583" y="4167"/>
                  <a:pt x="6050" y="3628"/>
                </a:cubicBezTo>
                <a:cubicBezTo>
                  <a:pt x="6488" y="3124"/>
                  <a:pt x="6827" y="2558"/>
                  <a:pt x="6827" y="1896"/>
                </a:cubicBezTo>
                <a:cubicBezTo>
                  <a:pt x="6827" y="851"/>
                  <a:pt x="6079" y="0"/>
                  <a:pt x="5046" y="0"/>
                </a:cubicBezTo>
                <a:close/>
                <a:moveTo>
                  <a:pt x="5714" y="3336"/>
                </a:moveTo>
                <a:cubicBezTo>
                  <a:pt x="5269" y="3849"/>
                  <a:pt x="4619" y="4399"/>
                  <a:pt x="3867" y="5036"/>
                </a:cubicBezTo>
                <a:cubicBezTo>
                  <a:pt x="3720" y="5161"/>
                  <a:pt x="3568" y="5289"/>
                  <a:pt x="3413" y="5421"/>
                </a:cubicBezTo>
                <a:cubicBezTo>
                  <a:pt x="3258" y="5289"/>
                  <a:pt x="3107" y="5161"/>
                  <a:pt x="2960" y="5036"/>
                </a:cubicBezTo>
                <a:cubicBezTo>
                  <a:pt x="2208" y="4399"/>
                  <a:pt x="1558" y="3849"/>
                  <a:pt x="1112" y="3336"/>
                </a:cubicBezTo>
                <a:cubicBezTo>
                  <a:pt x="1070" y="3287"/>
                  <a:pt x="1029" y="3239"/>
                  <a:pt x="991" y="3191"/>
                </a:cubicBezTo>
                <a:lnTo>
                  <a:pt x="2523" y="3191"/>
                </a:lnTo>
                <a:cubicBezTo>
                  <a:pt x="2607" y="3191"/>
                  <a:pt x="2684" y="3143"/>
                  <a:pt x="2722" y="3068"/>
                </a:cubicBezTo>
                <a:lnTo>
                  <a:pt x="2968" y="2576"/>
                </a:lnTo>
                <a:lnTo>
                  <a:pt x="3659" y="3958"/>
                </a:lnTo>
                <a:cubicBezTo>
                  <a:pt x="3697" y="4034"/>
                  <a:pt x="3774" y="4081"/>
                  <a:pt x="3859" y="4081"/>
                </a:cubicBezTo>
                <a:cubicBezTo>
                  <a:pt x="3943" y="4081"/>
                  <a:pt x="4020" y="4034"/>
                  <a:pt x="4058" y="3958"/>
                </a:cubicBezTo>
                <a:lnTo>
                  <a:pt x="4441" y="3191"/>
                </a:lnTo>
                <a:lnTo>
                  <a:pt x="5836" y="3191"/>
                </a:lnTo>
                <a:cubicBezTo>
                  <a:pt x="5797" y="3239"/>
                  <a:pt x="5757" y="3287"/>
                  <a:pt x="5714" y="3336"/>
                </a:cubicBezTo>
                <a:close/>
                <a:moveTo>
                  <a:pt x="4304" y="2746"/>
                </a:moveTo>
                <a:cubicBezTo>
                  <a:pt x="4219" y="2746"/>
                  <a:pt x="4142" y="2793"/>
                  <a:pt x="4105" y="2869"/>
                </a:cubicBezTo>
                <a:lnTo>
                  <a:pt x="3859" y="3361"/>
                </a:lnTo>
                <a:lnTo>
                  <a:pt x="3167" y="1978"/>
                </a:lnTo>
                <a:cubicBezTo>
                  <a:pt x="3130" y="1903"/>
                  <a:pt x="3052" y="1855"/>
                  <a:pt x="2968" y="1855"/>
                </a:cubicBezTo>
                <a:cubicBezTo>
                  <a:pt x="2884" y="1855"/>
                  <a:pt x="2807" y="1903"/>
                  <a:pt x="2769" y="1978"/>
                </a:cubicBezTo>
                <a:lnTo>
                  <a:pt x="2385" y="2746"/>
                </a:lnTo>
                <a:lnTo>
                  <a:pt x="685" y="2746"/>
                </a:lnTo>
                <a:cubicBezTo>
                  <a:pt x="522" y="2454"/>
                  <a:pt x="445" y="2179"/>
                  <a:pt x="445" y="1896"/>
                </a:cubicBezTo>
                <a:cubicBezTo>
                  <a:pt x="445" y="1069"/>
                  <a:pt x="1019" y="445"/>
                  <a:pt x="1781" y="445"/>
                </a:cubicBezTo>
                <a:cubicBezTo>
                  <a:pt x="2196" y="445"/>
                  <a:pt x="2558" y="638"/>
                  <a:pt x="2858" y="1018"/>
                </a:cubicBezTo>
                <a:cubicBezTo>
                  <a:pt x="3094" y="1317"/>
                  <a:pt x="3201" y="1624"/>
                  <a:pt x="3202" y="1630"/>
                </a:cubicBezTo>
                <a:cubicBezTo>
                  <a:pt x="3233" y="1720"/>
                  <a:pt x="3318" y="1781"/>
                  <a:pt x="3413" y="1781"/>
                </a:cubicBezTo>
                <a:lnTo>
                  <a:pt x="3413" y="1781"/>
                </a:lnTo>
                <a:cubicBezTo>
                  <a:pt x="3509" y="1781"/>
                  <a:pt x="3594" y="1720"/>
                  <a:pt x="3624" y="1630"/>
                </a:cubicBezTo>
                <a:cubicBezTo>
                  <a:pt x="3625" y="1627"/>
                  <a:pt x="3732" y="1318"/>
                  <a:pt x="3969" y="1018"/>
                </a:cubicBezTo>
                <a:cubicBezTo>
                  <a:pt x="4268" y="638"/>
                  <a:pt x="4631" y="445"/>
                  <a:pt x="5046" y="445"/>
                </a:cubicBezTo>
                <a:cubicBezTo>
                  <a:pt x="5807" y="445"/>
                  <a:pt x="6381" y="1069"/>
                  <a:pt x="6381" y="1896"/>
                </a:cubicBezTo>
                <a:cubicBezTo>
                  <a:pt x="6381" y="2179"/>
                  <a:pt x="6305" y="2454"/>
                  <a:pt x="6141" y="2746"/>
                </a:cubicBezTo>
                <a:lnTo>
                  <a:pt x="4304" y="2746"/>
                </a:lnTo>
                <a:close/>
              </a:path>
            </a:pathLst>
          </a:custGeom>
          <a:solidFill>
            <a:schemeClr val="accent2"/>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1" name="图形 27">
            <a:extLst>
              <a:ext uri="{FF2B5EF4-FFF2-40B4-BE49-F238E27FC236}">
                <a16:creationId xmlns:a16="http://schemas.microsoft.com/office/drawing/2014/main" id="{DCB4FDFB-28FA-4C4E-9BC3-7682B8B62102}"/>
              </a:ext>
            </a:extLst>
          </p:cNvPr>
          <p:cNvSpPr/>
          <p:nvPr/>
        </p:nvSpPr>
        <p:spPr>
          <a:xfrm>
            <a:off x="9861451" y="1723331"/>
            <a:ext cx="460213" cy="485228"/>
          </a:xfrm>
          <a:custGeom>
            <a:avLst/>
            <a:gdLst>
              <a:gd name="connsiteX0" fmla="*/ 358917 w 576245"/>
              <a:gd name="connsiteY0" fmla="*/ 535306 h 607566"/>
              <a:gd name="connsiteX1" fmla="*/ 365986 w 576245"/>
              <a:gd name="connsiteY1" fmla="*/ 567063 h 607566"/>
              <a:gd name="connsiteX2" fmla="*/ 399487 w 576245"/>
              <a:gd name="connsiteY2" fmla="*/ 567063 h 607566"/>
              <a:gd name="connsiteX3" fmla="*/ 408554 w 576245"/>
              <a:gd name="connsiteY3" fmla="*/ 535306 h 607566"/>
              <a:gd name="connsiteX4" fmla="*/ 79606 w 576245"/>
              <a:gd name="connsiteY4" fmla="*/ 440646 h 607566"/>
              <a:gd name="connsiteX5" fmla="*/ 98658 w 576245"/>
              <a:gd name="connsiteY5" fmla="*/ 567063 h 607566"/>
              <a:gd name="connsiteX6" fmla="*/ 147671 w 576245"/>
              <a:gd name="connsiteY6" fmla="*/ 567063 h 607566"/>
              <a:gd name="connsiteX7" fmla="*/ 162420 w 576245"/>
              <a:gd name="connsiteY7" fmla="*/ 440646 h 607566"/>
              <a:gd name="connsiteX8" fmla="*/ 359839 w 576245"/>
              <a:gd name="connsiteY8" fmla="*/ 241201 h 607566"/>
              <a:gd name="connsiteX9" fmla="*/ 325416 w 576245"/>
              <a:gd name="connsiteY9" fmla="*/ 272959 h 607566"/>
              <a:gd name="connsiteX10" fmla="*/ 306052 w 576245"/>
              <a:gd name="connsiteY10" fmla="*/ 494803 h 607566"/>
              <a:gd name="connsiteX11" fmla="*/ 462648 w 576245"/>
              <a:gd name="connsiteY11" fmla="*/ 494803 h 607566"/>
              <a:gd name="connsiteX12" fmla="*/ 443438 w 576245"/>
              <a:gd name="connsiteY12" fmla="*/ 273112 h 607566"/>
              <a:gd name="connsiteX13" fmla="*/ 409015 w 576245"/>
              <a:gd name="connsiteY13" fmla="*/ 241201 h 607566"/>
              <a:gd name="connsiteX14" fmla="*/ 96046 w 576245"/>
              <a:gd name="connsiteY14" fmla="*/ 241201 h 607566"/>
              <a:gd name="connsiteX15" fmla="*/ 59172 w 576245"/>
              <a:gd name="connsiteY15" fmla="*/ 273726 h 607566"/>
              <a:gd name="connsiteX16" fmla="*/ 43193 w 576245"/>
              <a:gd name="connsiteY16" fmla="*/ 400143 h 607566"/>
              <a:gd name="connsiteX17" fmla="*/ 198066 w 576245"/>
              <a:gd name="connsiteY17" fmla="*/ 400143 h 607566"/>
              <a:gd name="connsiteX18" fmla="*/ 182240 w 576245"/>
              <a:gd name="connsiteY18" fmla="*/ 273726 h 607566"/>
              <a:gd name="connsiteX19" fmla="*/ 145366 w 576245"/>
              <a:gd name="connsiteY19" fmla="*/ 241201 h 607566"/>
              <a:gd name="connsiteX20" fmla="*/ 359839 w 576245"/>
              <a:gd name="connsiteY20" fmla="*/ 200545 h 607566"/>
              <a:gd name="connsiteX21" fmla="*/ 409015 w 576245"/>
              <a:gd name="connsiteY21" fmla="*/ 200545 h 607566"/>
              <a:gd name="connsiteX22" fmla="*/ 483855 w 576245"/>
              <a:gd name="connsiteY22" fmla="*/ 269737 h 607566"/>
              <a:gd name="connsiteX23" fmla="*/ 504909 w 576245"/>
              <a:gd name="connsiteY23" fmla="*/ 511986 h 607566"/>
              <a:gd name="connsiteX24" fmla="*/ 505216 w 576245"/>
              <a:gd name="connsiteY24" fmla="*/ 515054 h 607566"/>
              <a:gd name="connsiteX25" fmla="*/ 484931 w 576245"/>
              <a:gd name="connsiteY25" fmla="*/ 535306 h 607566"/>
              <a:gd name="connsiteX26" fmla="*/ 484777 w 576245"/>
              <a:gd name="connsiteY26" fmla="*/ 535306 h 607566"/>
              <a:gd name="connsiteX27" fmla="*/ 450815 w 576245"/>
              <a:gd name="connsiteY27" fmla="*/ 535306 h 607566"/>
              <a:gd name="connsiteX28" fmla="*/ 434218 w 576245"/>
              <a:gd name="connsiteY28" fmla="*/ 592991 h 607566"/>
              <a:gd name="connsiteX29" fmla="*/ 414701 w 576245"/>
              <a:gd name="connsiteY29" fmla="*/ 607566 h 607566"/>
              <a:gd name="connsiteX30" fmla="*/ 349696 w 576245"/>
              <a:gd name="connsiteY30" fmla="*/ 607566 h 607566"/>
              <a:gd name="connsiteX31" fmla="*/ 330026 w 576245"/>
              <a:gd name="connsiteY31" fmla="*/ 591764 h 607566"/>
              <a:gd name="connsiteX32" fmla="*/ 317271 w 576245"/>
              <a:gd name="connsiteY32" fmla="*/ 535306 h 607566"/>
              <a:gd name="connsiteX33" fmla="*/ 283923 w 576245"/>
              <a:gd name="connsiteY33" fmla="*/ 535306 h 607566"/>
              <a:gd name="connsiteX34" fmla="*/ 269017 w 576245"/>
              <a:gd name="connsiteY34" fmla="*/ 528709 h 607566"/>
              <a:gd name="connsiteX35" fmla="*/ 263638 w 576245"/>
              <a:gd name="connsiteY35" fmla="*/ 513367 h 607566"/>
              <a:gd name="connsiteX36" fmla="*/ 284845 w 576245"/>
              <a:gd name="connsiteY36" fmla="*/ 269584 h 607566"/>
              <a:gd name="connsiteX37" fmla="*/ 359839 w 576245"/>
              <a:gd name="connsiteY37" fmla="*/ 200545 h 607566"/>
              <a:gd name="connsiteX38" fmla="*/ 96046 w 576245"/>
              <a:gd name="connsiteY38" fmla="*/ 200545 h 607566"/>
              <a:gd name="connsiteX39" fmla="*/ 145212 w 576245"/>
              <a:gd name="connsiteY39" fmla="*/ 200545 h 607566"/>
              <a:gd name="connsiteX40" fmla="*/ 222495 w 576245"/>
              <a:gd name="connsiteY40" fmla="*/ 268663 h 607566"/>
              <a:gd name="connsiteX41" fmla="*/ 241240 w 576245"/>
              <a:gd name="connsiteY41" fmla="*/ 417940 h 607566"/>
              <a:gd name="connsiteX42" fmla="*/ 236323 w 576245"/>
              <a:gd name="connsiteY42" fmla="*/ 433896 h 607566"/>
              <a:gd name="connsiteX43" fmla="*/ 221112 w 576245"/>
              <a:gd name="connsiteY43" fmla="*/ 440646 h 607566"/>
              <a:gd name="connsiteX44" fmla="*/ 203290 w 576245"/>
              <a:gd name="connsiteY44" fmla="*/ 440646 h 607566"/>
              <a:gd name="connsiteX45" fmla="*/ 185928 w 576245"/>
              <a:gd name="connsiteY45" fmla="*/ 589616 h 607566"/>
              <a:gd name="connsiteX46" fmla="*/ 165801 w 576245"/>
              <a:gd name="connsiteY46" fmla="*/ 607566 h 607566"/>
              <a:gd name="connsiteX47" fmla="*/ 81296 w 576245"/>
              <a:gd name="connsiteY47" fmla="*/ 607566 h 607566"/>
              <a:gd name="connsiteX48" fmla="*/ 61169 w 576245"/>
              <a:gd name="connsiteY48" fmla="*/ 590383 h 607566"/>
              <a:gd name="connsiteX49" fmla="*/ 38583 w 576245"/>
              <a:gd name="connsiteY49" fmla="*/ 440646 h 607566"/>
              <a:gd name="connsiteX50" fmla="*/ 20300 w 576245"/>
              <a:gd name="connsiteY50" fmla="*/ 440646 h 607566"/>
              <a:gd name="connsiteX51" fmla="*/ 5089 w 576245"/>
              <a:gd name="connsiteY51" fmla="*/ 433896 h 607566"/>
              <a:gd name="connsiteX52" fmla="*/ 172 w 576245"/>
              <a:gd name="connsiteY52" fmla="*/ 417940 h 607566"/>
              <a:gd name="connsiteX53" fmla="*/ 18917 w 576245"/>
              <a:gd name="connsiteY53" fmla="*/ 268663 h 607566"/>
              <a:gd name="connsiteX54" fmla="*/ 96046 w 576245"/>
              <a:gd name="connsiteY54" fmla="*/ 200545 h 607566"/>
              <a:gd name="connsiteX55" fmla="*/ 120629 w 576245"/>
              <a:gd name="connsiteY55" fmla="*/ 65682 h 607566"/>
              <a:gd name="connsiteX56" fmla="*/ 74061 w 576245"/>
              <a:gd name="connsiteY56" fmla="*/ 112156 h 607566"/>
              <a:gd name="connsiteX57" fmla="*/ 120629 w 576245"/>
              <a:gd name="connsiteY57" fmla="*/ 158783 h 607566"/>
              <a:gd name="connsiteX58" fmla="*/ 167351 w 576245"/>
              <a:gd name="connsiteY58" fmla="*/ 112156 h 607566"/>
              <a:gd name="connsiteX59" fmla="*/ 120629 w 576245"/>
              <a:gd name="connsiteY59" fmla="*/ 65682 h 607566"/>
              <a:gd name="connsiteX60" fmla="*/ 384458 w 576245"/>
              <a:gd name="connsiteY60" fmla="*/ 65674 h 607566"/>
              <a:gd name="connsiteX61" fmla="*/ 337751 w 576245"/>
              <a:gd name="connsiteY61" fmla="*/ 112151 h 607566"/>
              <a:gd name="connsiteX62" fmla="*/ 384458 w 576245"/>
              <a:gd name="connsiteY62" fmla="*/ 158781 h 607566"/>
              <a:gd name="connsiteX63" fmla="*/ 431012 w 576245"/>
              <a:gd name="connsiteY63" fmla="*/ 112151 h 607566"/>
              <a:gd name="connsiteX64" fmla="*/ 384458 w 576245"/>
              <a:gd name="connsiteY64" fmla="*/ 65674 h 607566"/>
              <a:gd name="connsiteX65" fmla="*/ 496134 w 576245"/>
              <a:gd name="connsiteY65" fmla="*/ 40583 h 607566"/>
              <a:gd name="connsiteX66" fmla="*/ 451907 w 576245"/>
              <a:gd name="connsiteY66" fmla="*/ 57084 h 607566"/>
              <a:gd name="connsiteX67" fmla="*/ 457592 w 576245"/>
              <a:gd name="connsiteY67" fmla="*/ 65060 h 607566"/>
              <a:gd name="connsiteX68" fmla="*/ 464506 w 576245"/>
              <a:gd name="connsiteY68" fmla="*/ 63066 h 607566"/>
              <a:gd name="connsiteX69" fmla="*/ 507679 w 576245"/>
              <a:gd name="connsiteY69" fmla="*/ 74570 h 607566"/>
              <a:gd name="connsiteX70" fmla="*/ 535027 w 576245"/>
              <a:gd name="connsiteY70" fmla="*/ 109543 h 607566"/>
              <a:gd name="connsiteX71" fmla="*/ 534259 w 576245"/>
              <a:gd name="connsiteY71" fmla="*/ 83160 h 607566"/>
              <a:gd name="connsiteX72" fmla="*/ 513978 w 576245"/>
              <a:gd name="connsiteY72" fmla="*/ 44660 h 607566"/>
              <a:gd name="connsiteX73" fmla="*/ 496134 w 576245"/>
              <a:gd name="connsiteY73" fmla="*/ 40583 h 607566"/>
              <a:gd name="connsiteX74" fmla="*/ 120629 w 576245"/>
              <a:gd name="connsiteY74" fmla="*/ 25190 h 607566"/>
              <a:gd name="connsiteX75" fmla="*/ 207925 w 576245"/>
              <a:gd name="connsiteY75" fmla="*/ 112156 h 607566"/>
              <a:gd name="connsiteX76" fmla="*/ 120629 w 576245"/>
              <a:gd name="connsiteY76" fmla="*/ 199275 h 607566"/>
              <a:gd name="connsiteX77" fmla="*/ 33487 w 576245"/>
              <a:gd name="connsiteY77" fmla="*/ 112156 h 607566"/>
              <a:gd name="connsiteX78" fmla="*/ 120629 w 576245"/>
              <a:gd name="connsiteY78" fmla="*/ 25190 h 607566"/>
              <a:gd name="connsiteX79" fmla="*/ 492728 w 576245"/>
              <a:gd name="connsiteY79" fmla="*/ 81 h 607566"/>
              <a:gd name="connsiteX80" fmla="*/ 532415 w 576245"/>
              <a:gd name="connsiteY80" fmla="*/ 8613 h 607566"/>
              <a:gd name="connsiteX81" fmla="*/ 574359 w 576245"/>
              <a:gd name="connsiteY81" fmla="*/ 76718 h 607566"/>
              <a:gd name="connsiteX82" fmla="*/ 539636 w 576245"/>
              <a:gd name="connsiteY82" fmla="*/ 193293 h 607566"/>
              <a:gd name="connsiteX83" fmla="*/ 525041 w 576245"/>
              <a:gd name="connsiteY83" fmla="*/ 199275 h 607566"/>
              <a:gd name="connsiteX84" fmla="*/ 516283 w 576245"/>
              <a:gd name="connsiteY84" fmla="*/ 197281 h 607566"/>
              <a:gd name="connsiteX85" fmla="*/ 504913 w 576245"/>
              <a:gd name="connsiteY85" fmla="*/ 176727 h 607566"/>
              <a:gd name="connsiteX86" fmla="*/ 483865 w 576245"/>
              <a:gd name="connsiteY86" fmla="*/ 107395 h 607566"/>
              <a:gd name="connsiteX87" fmla="*/ 471112 w 576245"/>
              <a:gd name="connsiteY87" fmla="*/ 102794 h 607566"/>
              <a:gd name="connsiteX88" fmla="*/ 471573 w 576245"/>
              <a:gd name="connsiteY88" fmla="*/ 112151 h 607566"/>
              <a:gd name="connsiteX89" fmla="*/ 384458 w 576245"/>
              <a:gd name="connsiteY89" fmla="*/ 199275 h 607566"/>
              <a:gd name="connsiteX90" fmla="*/ 297190 w 576245"/>
              <a:gd name="connsiteY90" fmla="*/ 112151 h 607566"/>
              <a:gd name="connsiteX91" fmla="*/ 384458 w 576245"/>
              <a:gd name="connsiteY91" fmla="*/ 25179 h 607566"/>
              <a:gd name="connsiteX92" fmla="*/ 418567 w 576245"/>
              <a:gd name="connsiteY92" fmla="*/ 32082 h 607566"/>
              <a:gd name="connsiteX93" fmla="*/ 420564 w 576245"/>
              <a:gd name="connsiteY93" fmla="*/ 29934 h 607566"/>
              <a:gd name="connsiteX94" fmla="*/ 492728 w 576245"/>
              <a:gd name="connsiteY94" fmla="*/ 81 h 60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76245" h="607566">
                <a:moveTo>
                  <a:pt x="358917" y="535306"/>
                </a:moveTo>
                <a:lnTo>
                  <a:pt x="365986" y="567063"/>
                </a:lnTo>
                <a:lnTo>
                  <a:pt x="399487" y="567063"/>
                </a:lnTo>
                <a:lnTo>
                  <a:pt x="408554" y="535306"/>
                </a:lnTo>
                <a:close/>
                <a:moveTo>
                  <a:pt x="79606" y="440646"/>
                </a:moveTo>
                <a:lnTo>
                  <a:pt x="98658" y="567063"/>
                </a:lnTo>
                <a:lnTo>
                  <a:pt x="147671" y="567063"/>
                </a:lnTo>
                <a:lnTo>
                  <a:pt x="162420" y="440646"/>
                </a:lnTo>
                <a:close/>
                <a:moveTo>
                  <a:pt x="359839" y="241201"/>
                </a:moveTo>
                <a:cubicBezTo>
                  <a:pt x="342474" y="241201"/>
                  <a:pt x="326645" y="255622"/>
                  <a:pt x="325416" y="272959"/>
                </a:cubicBezTo>
                <a:lnTo>
                  <a:pt x="306052" y="494803"/>
                </a:lnTo>
                <a:lnTo>
                  <a:pt x="462648" y="494803"/>
                </a:lnTo>
                <a:lnTo>
                  <a:pt x="443438" y="273112"/>
                </a:lnTo>
                <a:cubicBezTo>
                  <a:pt x="442055" y="255622"/>
                  <a:pt x="426227" y="241201"/>
                  <a:pt x="409015" y="241201"/>
                </a:cubicBezTo>
                <a:close/>
                <a:moveTo>
                  <a:pt x="96046" y="241201"/>
                </a:moveTo>
                <a:cubicBezTo>
                  <a:pt x="78223" y="241201"/>
                  <a:pt x="61323" y="256083"/>
                  <a:pt x="59172" y="273726"/>
                </a:cubicBezTo>
                <a:lnTo>
                  <a:pt x="43193" y="400143"/>
                </a:lnTo>
                <a:lnTo>
                  <a:pt x="198066" y="400143"/>
                </a:lnTo>
                <a:lnTo>
                  <a:pt x="182240" y="273726"/>
                </a:lnTo>
                <a:cubicBezTo>
                  <a:pt x="179936" y="256083"/>
                  <a:pt x="163035" y="241201"/>
                  <a:pt x="145366" y="241201"/>
                </a:cubicBezTo>
                <a:close/>
                <a:moveTo>
                  <a:pt x="359839" y="200545"/>
                </a:moveTo>
                <a:lnTo>
                  <a:pt x="409015" y="200545"/>
                </a:lnTo>
                <a:cubicBezTo>
                  <a:pt x="447280" y="200545"/>
                  <a:pt x="480935" y="231689"/>
                  <a:pt x="483855" y="269737"/>
                </a:cubicBezTo>
                <a:lnTo>
                  <a:pt x="504909" y="511986"/>
                </a:lnTo>
                <a:cubicBezTo>
                  <a:pt x="505062" y="513060"/>
                  <a:pt x="505216" y="513980"/>
                  <a:pt x="505216" y="515054"/>
                </a:cubicBezTo>
                <a:cubicBezTo>
                  <a:pt x="505216" y="526254"/>
                  <a:pt x="495995" y="535306"/>
                  <a:pt x="484931" y="535306"/>
                </a:cubicBezTo>
                <a:lnTo>
                  <a:pt x="484777" y="535306"/>
                </a:lnTo>
                <a:lnTo>
                  <a:pt x="450815" y="535306"/>
                </a:lnTo>
                <a:lnTo>
                  <a:pt x="434218" y="592991"/>
                </a:lnTo>
                <a:cubicBezTo>
                  <a:pt x="431605" y="601583"/>
                  <a:pt x="423768" y="607566"/>
                  <a:pt x="414701" y="607566"/>
                </a:cubicBezTo>
                <a:lnTo>
                  <a:pt x="349696" y="607566"/>
                </a:lnTo>
                <a:cubicBezTo>
                  <a:pt x="340322" y="607566"/>
                  <a:pt x="332024" y="600969"/>
                  <a:pt x="330026" y="591764"/>
                </a:cubicBezTo>
                <a:lnTo>
                  <a:pt x="317271" y="535306"/>
                </a:lnTo>
                <a:lnTo>
                  <a:pt x="283923" y="535306"/>
                </a:lnTo>
                <a:cubicBezTo>
                  <a:pt x="278237" y="535306"/>
                  <a:pt x="272859" y="533004"/>
                  <a:pt x="269017" y="528709"/>
                </a:cubicBezTo>
                <a:cubicBezTo>
                  <a:pt x="265175" y="524566"/>
                  <a:pt x="263177" y="518890"/>
                  <a:pt x="263638" y="513367"/>
                </a:cubicBezTo>
                <a:lnTo>
                  <a:pt x="284845" y="269584"/>
                </a:lnTo>
                <a:cubicBezTo>
                  <a:pt x="287919" y="231689"/>
                  <a:pt x="321420" y="200545"/>
                  <a:pt x="359839" y="200545"/>
                </a:cubicBezTo>
                <a:close/>
                <a:moveTo>
                  <a:pt x="96046" y="200545"/>
                </a:moveTo>
                <a:lnTo>
                  <a:pt x="145212" y="200545"/>
                </a:lnTo>
                <a:cubicBezTo>
                  <a:pt x="183162" y="200545"/>
                  <a:pt x="217732" y="231075"/>
                  <a:pt x="222495" y="268663"/>
                </a:cubicBezTo>
                <a:lnTo>
                  <a:pt x="241240" y="417940"/>
                </a:lnTo>
                <a:cubicBezTo>
                  <a:pt x="242008" y="423616"/>
                  <a:pt x="240164" y="429446"/>
                  <a:pt x="236323" y="433896"/>
                </a:cubicBezTo>
                <a:cubicBezTo>
                  <a:pt x="232482" y="438191"/>
                  <a:pt x="226951" y="440646"/>
                  <a:pt x="221112" y="440646"/>
                </a:cubicBezTo>
                <a:lnTo>
                  <a:pt x="203290" y="440646"/>
                </a:lnTo>
                <a:lnTo>
                  <a:pt x="185928" y="589616"/>
                </a:lnTo>
                <a:cubicBezTo>
                  <a:pt x="184699" y="599895"/>
                  <a:pt x="176095" y="607566"/>
                  <a:pt x="165801" y="607566"/>
                </a:cubicBezTo>
                <a:lnTo>
                  <a:pt x="81296" y="607566"/>
                </a:lnTo>
                <a:cubicBezTo>
                  <a:pt x="71156" y="607566"/>
                  <a:pt x="62705" y="600202"/>
                  <a:pt x="61169" y="590383"/>
                </a:cubicBezTo>
                <a:lnTo>
                  <a:pt x="38583" y="440646"/>
                </a:lnTo>
                <a:lnTo>
                  <a:pt x="20300" y="440646"/>
                </a:lnTo>
                <a:cubicBezTo>
                  <a:pt x="14461" y="440646"/>
                  <a:pt x="8930" y="438191"/>
                  <a:pt x="5089" y="433896"/>
                </a:cubicBezTo>
                <a:cubicBezTo>
                  <a:pt x="1248" y="429446"/>
                  <a:pt x="-596" y="423616"/>
                  <a:pt x="172" y="417940"/>
                </a:cubicBezTo>
                <a:lnTo>
                  <a:pt x="18917" y="268663"/>
                </a:lnTo>
                <a:cubicBezTo>
                  <a:pt x="23680" y="231075"/>
                  <a:pt x="58250" y="200545"/>
                  <a:pt x="96046" y="200545"/>
                </a:cubicBezTo>
                <a:close/>
                <a:moveTo>
                  <a:pt x="120629" y="65682"/>
                </a:moveTo>
                <a:cubicBezTo>
                  <a:pt x="94963" y="65682"/>
                  <a:pt x="74061" y="86542"/>
                  <a:pt x="74061" y="112156"/>
                </a:cubicBezTo>
                <a:cubicBezTo>
                  <a:pt x="74061" y="137923"/>
                  <a:pt x="94963" y="158783"/>
                  <a:pt x="120629" y="158783"/>
                </a:cubicBezTo>
                <a:cubicBezTo>
                  <a:pt x="146449" y="158783"/>
                  <a:pt x="167351" y="137923"/>
                  <a:pt x="167351" y="112156"/>
                </a:cubicBezTo>
                <a:cubicBezTo>
                  <a:pt x="167351" y="86542"/>
                  <a:pt x="146449" y="65682"/>
                  <a:pt x="120629" y="65682"/>
                </a:cubicBezTo>
                <a:close/>
                <a:moveTo>
                  <a:pt x="384458" y="65674"/>
                </a:moveTo>
                <a:cubicBezTo>
                  <a:pt x="358647" y="65674"/>
                  <a:pt x="337751" y="86535"/>
                  <a:pt x="337751" y="112151"/>
                </a:cubicBezTo>
                <a:cubicBezTo>
                  <a:pt x="337751" y="137920"/>
                  <a:pt x="358647" y="158781"/>
                  <a:pt x="384458" y="158781"/>
                </a:cubicBezTo>
                <a:cubicBezTo>
                  <a:pt x="410117" y="158781"/>
                  <a:pt x="431012" y="137920"/>
                  <a:pt x="431012" y="112151"/>
                </a:cubicBezTo>
                <a:cubicBezTo>
                  <a:pt x="431012" y="86535"/>
                  <a:pt x="410117" y="65674"/>
                  <a:pt x="384458" y="65674"/>
                </a:cubicBezTo>
                <a:close/>
                <a:moveTo>
                  <a:pt x="496134" y="40583"/>
                </a:moveTo>
                <a:cubicBezTo>
                  <a:pt x="478065" y="40604"/>
                  <a:pt x="460319" y="51217"/>
                  <a:pt x="451907" y="57084"/>
                </a:cubicBezTo>
                <a:cubicBezTo>
                  <a:pt x="453904" y="59538"/>
                  <a:pt x="455902" y="62299"/>
                  <a:pt x="457592" y="65060"/>
                </a:cubicBezTo>
                <a:cubicBezTo>
                  <a:pt x="459743" y="64140"/>
                  <a:pt x="462047" y="63526"/>
                  <a:pt x="464506" y="63066"/>
                </a:cubicBezTo>
                <a:cubicBezTo>
                  <a:pt x="474339" y="61072"/>
                  <a:pt x="489703" y="61532"/>
                  <a:pt x="507679" y="74570"/>
                </a:cubicBezTo>
                <a:cubicBezTo>
                  <a:pt x="520739" y="83927"/>
                  <a:pt x="529342" y="96505"/>
                  <a:pt x="535027" y="109543"/>
                </a:cubicBezTo>
                <a:cubicBezTo>
                  <a:pt x="535949" y="100186"/>
                  <a:pt x="535642" y="91136"/>
                  <a:pt x="534259" y="83160"/>
                </a:cubicBezTo>
                <a:cubicBezTo>
                  <a:pt x="531340" y="64600"/>
                  <a:pt x="523350" y="49568"/>
                  <a:pt x="513978" y="44660"/>
                </a:cubicBezTo>
                <a:cubicBezTo>
                  <a:pt x="508216" y="41746"/>
                  <a:pt x="502157" y="40576"/>
                  <a:pt x="496134" y="40583"/>
                </a:cubicBezTo>
                <a:close/>
                <a:moveTo>
                  <a:pt x="120629" y="25190"/>
                </a:moveTo>
                <a:cubicBezTo>
                  <a:pt x="168734" y="25190"/>
                  <a:pt x="207925" y="64148"/>
                  <a:pt x="207925" y="112156"/>
                </a:cubicBezTo>
                <a:cubicBezTo>
                  <a:pt x="207925" y="160163"/>
                  <a:pt x="168734" y="199275"/>
                  <a:pt x="120629" y="199275"/>
                </a:cubicBezTo>
                <a:cubicBezTo>
                  <a:pt x="72524" y="199275"/>
                  <a:pt x="33487" y="160163"/>
                  <a:pt x="33487" y="112156"/>
                </a:cubicBezTo>
                <a:cubicBezTo>
                  <a:pt x="33487" y="64148"/>
                  <a:pt x="72524" y="25190"/>
                  <a:pt x="120629" y="25190"/>
                </a:cubicBezTo>
                <a:close/>
                <a:moveTo>
                  <a:pt x="492728" y="81"/>
                </a:moveTo>
                <a:cubicBezTo>
                  <a:pt x="505528" y="-475"/>
                  <a:pt x="519048" y="1749"/>
                  <a:pt x="532415" y="8613"/>
                </a:cubicBezTo>
                <a:cubicBezTo>
                  <a:pt x="553618" y="19504"/>
                  <a:pt x="569289" y="44966"/>
                  <a:pt x="574359" y="76718"/>
                </a:cubicBezTo>
                <a:cubicBezTo>
                  <a:pt x="581427" y="120280"/>
                  <a:pt x="568367" y="163842"/>
                  <a:pt x="539636" y="193293"/>
                </a:cubicBezTo>
                <a:cubicBezTo>
                  <a:pt x="535642" y="197128"/>
                  <a:pt x="530418" y="199275"/>
                  <a:pt x="525041" y="199275"/>
                </a:cubicBezTo>
                <a:cubicBezTo>
                  <a:pt x="522121" y="199275"/>
                  <a:pt x="519202" y="198661"/>
                  <a:pt x="516283" y="197281"/>
                </a:cubicBezTo>
                <a:cubicBezTo>
                  <a:pt x="508447" y="193600"/>
                  <a:pt x="503992" y="185317"/>
                  <a:pt x="504913" y="176727"/>
                </a:cubicBezTo>
                <a:cubicBezTo>
                  <a:pt x="506450" y="162769"/>
                  <a:pt x="505682" y="123041"/>
                  <a:pt x="483865" y="107395"/>
                </a:cubicBezTo>
                <a:cubicBezTo>
                  <a:pt x="479255" y="104021"/>
                  <a:pt x="473724" y="102180"/>
                  <a:pt x="471112" y="102794"/>
                </a:cubicBezTo>
                <a:cubicBezTo>
                  <a:pt x="471420" y="105708"/>
                  <a:pt x="471573" y="109236"/>
                  <a:pt x="471573" y="112151"/>
                </a:cubicBezTo>
                <a:cubicBezTo>
                  <a:pt x="471573" y="160161"/>
                  <a:pt x="432548" y="199275"/>
                  <a:pt x="384458" y="199275"/>
                </a:cubicBezTo>
                <a:cubicBezTo>
                  <a:pt x="336369" y="199275"/>
                  <a:pt x="297190" y="160161"/>
                  <a:pt x="297190" y="112151"/>
                </a:cubicBezTo>
                <a:cubicBezTo>
                  <a:pt x="297190" y="64140"/>
                  <a:pt x="336369" y="25179"/>
                  <a:pt x="384458" y="25179"/>
                </a:cubicBezTo>
                <a:cubicBezTo>
                  <a:pt x="396442" y="25179"/>
                  <a:pt x="407966" y="27634"/>
                  <a:pt x="418567" y="32082"/>
                </a:cubicBezTo>
                <a:cubicBezTo>
                  <a:pt x="419181" y="31315"/>
                  <a:pt x="419796" y="30548"/>
                  <a:pt x="420564" y="29934"/>
                </a:cubicBezTo>
                <a:cubicBezTo>
                  <a:pt x="422408" y="28439"/>
                  <a:pt x="454327" y="1749"/>
                  <a:pt x="492728" y="81"/>
                </a:cubicBez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68" name="图形 23">
            <a:extLst>
              <a:ext uri="{FF2B5EF4-FFF2-40B4-BE49-F238E27FC236}">
                <a16:creationId xmlns:a16="http://schemas.microsoft.com/office/drawing/2014/main" id="{8E731A2D-598C-4CE6-B488-37BF872CECB5}"/>
              </a:ext>
            </a:extLst>
          </p:cNvPr>
          <p:cNvSpPr/>
          <p:nvPr/>
        </p:nvSpPr>
        <p:spPr>
          <a:xfrm>
            <a:off x="1857383" y="1703104"/>
            <a:ext cx="478958" cy="478232"/>
          </a:xfrm>
          <a:custGeom>
            <a:avLst/>
            <a:gdLst>
              <a:gd name="T0" fmla="*/ 5067 w 5067"/>
              <a:gd name="T1" fmla="*/ 2520 h 5067"/>
              <a:gd name="T2" fmla="*/ 0 w 5067"/>
              <a:gd name="T3" fmla="*/ 2520 h 5067"/>
              <a:gd name="T4" fmla="*/ 0 w 5067"/>
              <a:gd name="T5" fmla="*/ 2546 h 5067"/>
              <a:gd name="T6" fmla="*/ 5067 w 5067"/>
              <a:gd name="T7" fmla="*/ 2546 h 5067"/>
              <a:gd name="T8" fmla="*/ 4099 w 5067"/>
              <a:gd name="T9" fmla="*/ 2929 h 5067"/>
              <a:gd name="T10" fmla="*/ 3907 w 5067"/>
              <a:gd name="T11" fmla="*/ 2533 h 5067"/>
              <a:gd name="T12" fmla="*/ 4099 w 5067"/>
              <a:gd name="T13" fmla="*/ 2138 h 5067"/>
              <a:gd name="T14" fmla="*/ 4637 w 5067"/>
              <a:gd name="T15" fmla="*/ 2533 h 5067"/>
              <a:gd name="T16" fmla="*/ 4099 w 5067"/>
              <a:gd name="T17" fmla="*/ 2929 h 5067"/>
              <a:gd name="T18" fmla="*/ 1906 w 5067"/>
              <a:gd name="T19" fmla="*/ 4077 h 5067"/>
              <a:gd name="T20" fmla="*/ 2533 w 5067"/>
              <a:gd name="T21" fmla="*/ 3593 h 5067"/>
              <a:gd name="T22" fmla="*/ 3161 w 5067"/>
              <a:gd name="T23" fmla="*/ 4077 h 5067"/>
              <a:gd name="T24" fmla="*/ 2533 w 5067"/>
              <a:gd name="T25" fmla="*/ 3163 h 5067"/>
              <a:gd name="T26" fmla="*/ 1589 w 5067"/>
              <a:gd name="T27" fmla="*/ 2533 h 5067"/>
              <a:gd name="T28" fmla="*/ 2533 w 5067"/>
              <a:gd name="T29" fmla="*/ 1903 h 5067"/>
              <a:gd name="T30" fmla="*/ 3478 w 5067"/>
              <a:gd name="T31" fmla="*/ 2533 h 5067"/>
              <a:gd name="T32" fmla="*/ 2533 w 5067"/>
              <a:gd name="T33" fmla="*/ 3163 h 5067"/>
              <a:gd name="T34" fmla="*/ 429 w 5067"/>
              <a:gd name="T35" fmla="*/ 2533 h 5067"/>
              <a:gd name="T36" fmla="*/ 967 w 5067"/>
              <a:gd name="T37" fmla="*/ 2138 h 5067"/>
              <a:gd name="T38" fmla="*/ 1159 w 5067"/>
              <a:gd name="T39" fmla="*/ 2533 h 5067"/>
              <a:gd name="T40" fmla="*/ 967 w 5067"/>
              <a:gd name="T41" fmla="*/ 2929 h 5067"/>
              <a:gd name="T42" fmla="*/ 2533 w 5067"/>
              <a:gd name="T43" fmla="*/ 429 h 5067"/>
              <a:gd name="T44" fmla="*/ 3357 w 5067"/>
              <a:gd name="T45" fmla="*/ 1527 h 5067"/>
              <a:gd name="T46" fmla="*/ 1709 w 5067"/>
              <a:gd name="T47" fmla="*/ 1527 h 5067"/>
              <a:gd name="T48" fmla="*/ 2533 w 5067"/>
              <a:gd name="T49" fmla="*/ 429 h 5067"/>
              <a:gd name="T50" fmla="*/ 4246 w 5067"/>
              <a:gd name="T51" fmla="*/ 1734 h 5067"/>
              <a:gd name="T52" fmla="*/ 3545 w 5067"/>
              <a:gd name="T53" fmla="*/ 798 h 5067"/>
              <a:gd name="T54" fmla="*/ 4525 w 5067"/>
              <a:gd name="T55" fmla="*/ 1854 h 5067"/>
              <a:gd name="T56" fmla="*/ 1522 w 5067"/>
              <a:gd name="T57" fmla="*/ 798 h 5067"/>
              <a:gd name="T58" fmla="*/ 820 w 5067"/>
              <a:gd name="T59" fmla="*/ 1734 h 5067"/>
              <a:gd name="T60" fmla="*/ 1605 w 5067"/>
              <a:gd name="T61" fmla="*/ 646 h 5067"/>
              <a:gd name="T62" fmla="*/ 820 w 5067"/>
              <a:gd name="T63" fmla="*/ 3332 h 5067"/>
              <a:gd name="T64" fmla="*/ 1522 w 5067"/>
              <a:gd name="T65" fmla="*/ 4269 h 5067"/>
              <a:gd name="T66" fmla="*/ 542 w 5067"/>
              <a:gd name="T67" fmla="*/ 3212 h 5067"/>
              <a:gd name="T68" fmla="*/ 3545 w 5067"/>
              <a:gd name="T69" fmla="*/ 4269 h 5067"/>
              <a:gd name="T70" fmla="*/ 4246 w 5067"/>
              <a:gd name="T71" fmla="*/ 3332 h 5067"/>
              <a:gd name="T72" fmla="*/ 3462 w 5067"/>
              <a:gd name="T73" fmla="*/ 4421 h 5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67" h="5067">
                <a:moveTo>
                  <a:pt x="5067" y="2533"/>
                </a:moveTo>
                <a:cubicBezTo>
                  <a:pt x="5067" y="2529"/>
                  <a:pt x="5067" y="2525"/>
                  <a:pt x="5067" y="2520"/>
                </a:cubicBezTo>
                <a:cubicBezTo>
                  <a:pt x="5059" y="1129"/>
                  <a:pt x="3926" y="0"/>
                  <a:pt x="2533" y="0"/>
                </a:cubicBezTo>
                <a:cubicBezTo>
                  <a:pt x="1141" y="0"/>
                  <a:pt x="7" y="1129"/>
                  <a:pt x="0" y="2520"/>
                </a:cubicBezTo>
                <a:cubicBezTo>
                  <a:pt x="0" y="2525"/>
                  <a:pt x="0" y="2529"/>
                  <a:pt x="0" y="2533"/>
                </a:cubicBezTo>
                <a:cubicBezTo>
                  <a:pt x="0" y="2538"/>
                  <a:pt x="0" y="2542"/>
                  <a:pt x="0" y="2546"/>
                </a:cubicBezTo>
                <a:cubicBezTo>
                  <a:pt x="7" y="3937"/>
                  <a:pt x="1141" y="5067"/>
                  <a:pt x="2533" y="5067"/>
                </a:cubicBezTo>
                <a:cubicBezTo>
                  <a:pt x="3926" y="5067"/>
                  <a:pt x="5059" y="3937"/>
                  <a:pt x="5067" y="2546"/>
                </a:cubicBezTo>
                <a:cubicBezTo>
                  <a:pt x="5067" y="2542"/>
                  <a:pt x="5067" y="2538"/>
                  <a:pt x="5067" y="2533"/>
                </a:cubicBezTo>
                <a:close/>
                <a:moveTo>
                  <a:pt x="4099" y="2929"/>
                </a:moveTo>
                <a:cubicBezTo>
                  <a:pt x="4032" y="2954"/>
                  <a:pt x="3960" y="2976"/>
                  <a:pt x="3885" y="2998"/>
                </a:cubicBezTo>
                <a:cubicBezTo>
                  <a:pt x="3900" y="2846"/>
                  <a:pt x="3907" y="2691"/>
                  <a:pt x="3907" y="2533"/>
                </a:cubicBezTo>
                <a:cubicBezTo>
                  <a:pt x="3907" y="2376"/>
                  <a:pt x="3900" y="2221"/>
                  <a:pt x="3885" y="2069"/>
                </a:cubicBezTo>
                <a:cubicBezTo>
                  <a:pt x="3960" y="2090"/>
                  <a:pt x="4032" y="2113"/>
                  <a:pt x="4099" y="2138"/>
                </a:cubicBezTo>
                <a:cubicBezTo>
                  <a:pt x="4471" y="2273"/>
                  <a:pt x="4637" y="2434"/>
                  <a:pt x="4637" y="2533"/>
                </a:cubicBezTo>
                <a:lnTo>
                  <a:pt x="4637" y="2533"/>
                </a:lnTo>
                <a:lnTo>
                  <a:pt x="4637" y="2534"/>
                </a:lnTo>
                <a:cubicBezTo>
                  <a:pt x="4637" y="2633"/>
                  <a:pt x="4471" y="2794"/>
                  <a:pt x="4099" y="2929"/>
                </a:cubicBezTo>
                <a:close/>
                <a:moveTo>
                  <a:pt x="2533" y="4637"/>
                </a:moveTo>
                <a:cubicBezTo>
                  <a:pt x="2312" y="4637"/>
                  <a:pt x="2084" y="4433"/>
                  <a:pt x="1906" y="4077"/>
                </a:cubicBezTo>
                <a:cubicBezTo>
                  <a:pt x="1826" y="3917"/>
                  <a:pt x="1760" y="3736"/>
                  <a:pt x="1709" y="3540"/>
                </a:cubicBezTo>
                <a:cubicBezTo>
                  <a:pt x="1971" y="3575"/>
                  <a:pt x="2249" y="3593"/>
                  <a:pt x="2533" y="3593"/>
                </a:cubicBezTo>
                <a:cubicBezTo>
                  <a:pt x="2818" y="3593"/>
                  <a:pt x="3096" y="3575"/>
                  <a:pt x="3357" y="3540"/>
                </a:cubicBezTo>
                <a:cubicBezTo>
                  <a:pt x="3307" y="3736"/>
                  <a:pt x="3241" y="3917"/>
                  <a:pt x="3161" y="4077"/>
                </a:cubicBezTo>
                <a:cubicBezTo>
                  <a:pt x="2983" y="4433"/>
                  <a:pt x="2754" y="4637"/>
                  <a:pt x="2533" y="4637"/>
                </a:cubicBezTo>
                <a:close/>
                <a:moveTo>
                  <a:pt x="2533" y="3163"/>
                </a:moveTo>
                <a:cubicBezTo>
                  <a:pt x="2214" y="3163"/>
                  <a:pt x="1906" y="3139"/>
                  <a:pt x="1624" y="3094"/>
                </a:cubicBezTo>
                <a:cubicBezTo>
                  <a:pt x="1601" y="2913"/>
                  <a:pt x="1589" y="2725"/>
                  <a:pt x="1589" y="2533"/>
                </a:cubicBezTo>
                <a:cubicBezTo>
                  <a:pt x="1589" y="2341"/>
                  <a:pt x="1601" y="2153"/>
                  <a:pt x="1624" y="1973"/>
                </a:cubicBezTo>
                <a:cubicBezTo>
                  <a:pt x="1906" y="1927"/>
                  <a:pt x="2214" y="1903"/>
                  <a:pt x="2533" y="1903"/>
                </a:cubicBezTo>
                <a:cubicBezTo>
                  <a:pt x="2853" y="1903"/>
                  <a:pt x="3161" y="1927"/>
                  <a:pt x="3442" y="1973"/>
                </a:cubicBezTo>
                <a:cubicBezTo>
                  <a:pt x="3466" y="2153"/>
                  <a:pt x="3478" y="2341"/>
                  <a:pt x="3478" y="2533"/>
                </a:cubicBezTo>
                <a:cubicBezTo>
                  <a:pt x="3478" y="2725"/>
                  <a:pt x="3466" y="2913"/>
                  <a:pt x="3442" y="3094"/>
                </a:cubicBezTo>
                <a:cubicBezTo>
                  <a:pt x="3161" y="3139"/>
                  <a:pt x="2853" y="3163"/>
                  <a:pt x="2533" y="3163"/>
                </a:cubicBezTo>
                <a:close/>
                <a:moveTo>
                  <a:pt x="429" y="2534"/>
                </a:moveTo>
                <a:lnTo>
                  <a:pt x="429" y="2533"/>
                </a:lnTo>
                <a:lnTo>
                  <a:pt x="429" y="2533"/>
                </a:lnTo>
                <a:cubicBezTo>
                  <a:pt x="430" y="2434"/>
                  <a:pt x="596" y="2273"/>
                  <a:pt x="967" y="2138"/>
                </a:cubicBezTo>
                <a:cubicBezTo>
                  <a:pt x="1035" y="2113"/>
                  <a:pt x="1107" y="2090"/>
                  <a:pt x="1182" y="2069"/>
                </a:cubicBezTo>
                <a:cubicBezTo>
                  <a:pt x="1167" y="2221"/>
                  <a:pt x="1159" y="2376"/>
                  <a:pt x="1159" y="2533"/>
                </a:cubicBezTo>
                <a:cubicBezTo>
                  <a:pt x="1159" y="2691"/>
                  <a:pt x="1167" y="2846"/>
                  <a:pt x="1182" y="2998"/>
                </a:cubicBezTo>
                <a:cubicBezTo>
                  <a:pt x="1107" y="2977"/>
                  <a:pt x="1035" y="2954"/>
                  <a:pt x="967" y="2929"/>
                </a:cubicBezTo>
                <a:cubicBezTo>
                  <a:pt x="596" y="2794"/>
                  <a:pt x="430" y="2633"/>
                  <a:pt x="429" y="2534"/>
                </a:cubicBezTo>
                <a:close/>
                <a:moveTo>
                  <a:pt x="2533" y="429"/>
                </a:moveTo>
                <a:cubicBezTo>
                  <a:pt x="2754" y="429"/>
                  <a:pt x="2983" y="634"/>
                  <a:pt x="3161" y="990"/>
                </a:cubicBezTo>
                <a:cubicBezTo>
                  <a:pt x="3241" y="1149"/>
                  <a:pt x="3307" y="1331"/>
                  <a:pt x="3357" y="1527"/>
                </a:cubicBezTo>
                <a:cubicBezTo>
                  <a:pt x="3096" y="1492"/>
                  <a:pt x="2818" y="1474"/>
                  <a:pt x="2533" y="1474"/>
                </a:cubicBezTo>
                <a:cubicBezTo>
                  <a:pt x="2249" y="1474"/>
                  <a:pt x="1971" y="1492"/>
                  <a:pt x="1709" y="1527"/>
                </a:cubicBezTo>
                <a:cubicBezTo>
                  <a:pt x="1760" y="1331"/>
                  <a:pt x="1826" y="1149"/>
                  <a:pt x="1906" y="990"/>
                </a:cubicBezTo>
                <a:cubicBezTo>
                  <a:pt x="2084" y="634"/>
                  <a:pt x="2312" y="429"/>
                  <a:pt x="2533" y="429"/>
                </a:cubicBezTo>
                <a:close/>
                <a:moveTo>
                  <a:pt x="4525" y="1854"/>
                </a:moveTo>
                <a:cubicBezTo>
                  <a:pt x="4444" y="1813"/>
                  <a:pt x="4352" y="1773"/>
                  <a:pt x="4246" y="1734"/>
                </a:cubicBezTo>
                <a:cubicBezTo>
                  <a:pt x="4114" y="1686"/>
                  <a:pt x="3970" y="1644"/>
                  <a:pt x="3816" y="1609"/>
                </a:cubicBezTo>
                <a:cubicBezTo>
                  <a:pt x="3755" y="1310"/>
                  <a:pt x="3664" y="1035"/>
                  <a:pt x="3545" y="798"/>
                </a:cubicBezTo>
                <a:cubicBezTo>
                  <a:pt x="3519" y="745"/>
                  <a:pt x="3491" y="694"/>
                  <a:pt x="3462" y="646"/>
                </a:cubicBezTo>
                <a:cubicBezTo>
                  <a:pt x="3958" y="891"/>
                  <a:pt x="4344" y="1325"/>
                  <a:pt x="4525" y="1854"/>
                </a:cubicBezTo>
                <a:close/>
                <a:moveTo>
                  <a:pt x="1605" y="646"/>
                </a:moveTo>
                <a:cubicBezTo>
                  <a:pt x="1576" y="694"/>
                  <a:pt x="1548" y="745"/>
                  <a:pt x="1522" y="798"/>
                </a:cubicBezTo>
                <a:cubicBezTo>
                  <a:pt x="1403" y="1035"/>
                  <a:pt x="1312" y="1310"/>
                  <a:pt x="1250" y="1609"/>
                </a:cubicBezTo>
                <a:cubicBezTo>
                  <a:pt x="1097" y="1644"/>
                  <a:pt x="952" y="1686"/>
                  <a:pt x="820" y="1734"/>
                </a:cubicBezTo>
                <a:cubicBezTo>
                  <a:pt x="715" y="1773"/>
                  <a:pt x="623" y="1813"/>
                  <a:pt x="542" y="1854"/>
                </a:cubicBezTo>
                <a:cubicBezTo>
                  <a:pt x="723" y="1325"/>
                  <a:pt x="1109" y="891"/>
                  <a:pt x="1605" y="646"/>
                </a:cubicBezTo>
                <a:close/>
                <a:moveTo>
                  <a:pt x="542" y="3212"/>
                </a:moveTo>
                <a:cubicBezTo>
                  <a:pt x="623" y="3254"/>
                  <a:pt x="715" y="3294"/>
                  <a:pt x="820" y="3332"/>
                </a:cubicBezTo>
                <a:cubicBezTo>
                  <a:pt x="952" y="3380"/>
                  <a:pt x="1097" y="3422"/>
                  <a:pt x="1250" y="3458"/>
                </a:cubicBezTo>
                <a:cubicBezTo>
                  <a:pt x="1312" y="3757"/>
                  <a:pt x="1403" y="4032"/>
                  <a:pt x="1522" y="4269"/>
                </a:cubicBezTo>
                <a:cubicBezTo>
                  <a:pt x="1548" y="4322"/>
                  <a:pt x="1576" y="4373"/>
                  <a:pt x="1605" y="4421"/>
                </a:cubicBezTo>
                <a:cubicBezTo>
                  <a:pt x="1109" y="4176"/>
                  <a:pt x="723" y="3741"/>
                  <a:pt x="542" y="3212"/>
                </a:cubicBezTo>
                <a:close/>
                <a:moveTo>
                  <a:pt x="3462" y="4421"/>
                </a:moveTo>
                <a:cubicBezTo>
                  <a:pt x="3491" y="4373"/>
                  <a:pt x="3519" y="4322"/>
                  <a:pt x="3545" y="4269"/>
                </a:cubicBezTo>
                <a:cubicBezTo>
                  <a:pt x="3664" y="4032"/>
                  <a:pt x="3755" y="3757"/>
                  <a:pt x="3816" y="3458"/>
                </a:cubicBezTo>
                <a:cubicBezTo>
                  <a:pt x="3970" y="3422"/>
                  <a:pt x="4114" y="3380"/>
                  <a:pt x="4246" y="3332"/>
                </a:cubicBezTo>
                <a:cubicBezTo>
                  <a:pt x="4352" y="3294"/>
                  <a:pt x="4444" y="3254"/>
                  <a:pt x="4525" y="3212"/>
                </a:cubicBezTo>
                <a:cubicBezTo>
                  <a:pt x="4344" y="3741"/>
                  <a:pt x="3958" y="4176"/>
                  <a:pt x="3462" y="4421"/>
                </a:cubicBezTo>
                <a:close/>
              </a:path>
            </a:pathLst>
          </a:custGeom>
          <a:solidFill>
            <a:schemeClr val="accent2"/>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56" name="文本框 42">
            <a:extLst>
              <a:ext uri="{FF2B5EF4-FFF2-40B4-BE49-F238E27FC236}">
                <a16:creationId xmlns:a16="http://schemas.microsoft.com/office/drawing/2014/main" id="{40DC6DCF-8A7D-4582-8924-AEE5291443D4}"/>
              </a:ext>
            </a:extLst>
          </p:cNvPr>
          <p:cNvSpPr txBox="1"/>
          <p:nvPr/>
        </p:nvSpPr>
        <p:spPr>
          <a:xfrm>
            <a:off x="1630547" y="2335734"/>
            <a:ext cx="932633"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sp>
        <p:nvSpPr>
          <p:cNvPr id="57" name="文本框 43">
            <a:extLst>
              <a:ext uri="{FF2B5EF4-FFF2-40B4-BE49-F238E27FC236}">
                <a16:creationId xmlns:a16="http://schemas.microsoft.com/office/drawing/2014/main" id="{1938AD97-6F01-457E-A23C-911426CAB259}"/>
              </a:ext>
            </a:extLst>
          </p:cNvPr>
          <p:cNvSpPr txBox="1"/>
          <p:nvPr/>
        </p:nvSpPr>
        <p:spPr>
          <a:xfrm>
            <a:off x="1160239" y="2696992"/>
            <a:ext cx="1873248" cy="1102353"/>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2">
                    <a:lumMod val="50000"/>
                  </a:schemeClr>
                </a:solidFill>
              </a:rPr>
              <a:t>在这里输入你的正文阐述与关键词标题相关的具体内容，若字数太多酌情先删减文案</a:t>
            </a:r>
          </a:p>
        </p:txBody>
      </p:sp>
      <p:sp>
        <p:nvSpPr>
          <p:cNvPr id="58" name="文本框 44">
            <a:extLst>
              <a:ext uri="{FF2B5EF4-FFF2-40B4-BE49-F238E27FC236}">
                <a16:creationId xmlns:a16="http://schemas.microsoft.com/office/drawing/2014/main" id="{4BD45E80-70EF-4A56-807A-C70793345F88}"/>
              </a:ext>
            </a:extLst>
          </p:cNvPr>
          <p:cNvSpPr txBox="1"/>
          <p:nvPr/>
        </p:nvSpPr>
        <p:spPr>
          <a:xfrm>
            <a:off x="4296649" y="2335734"/>
            <a:ext cx="932633"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sp>
        <p:nvSpPr>
          <p:cNvPr id="60" name="文本框 46">
            <a:extLst>
              <a:ext uri="{FF2B5EF4-FFF2-40B4-BE49-F238E27FC236}">
                <a16:creationId xmlns:a16="http://schemas.microsoft.com/office/drawing/2014/main" id="{39AD15C3-0675-4152-8DB6-4C6D558F93A8}"/>
              </a:ext>
            </a:extLst>
          </p:cNvPr>
          <p:cNvSpPr txBox="1"/>
          <p:nvPr/>
        </p:nvSpPr>
        <p:spPr>
          <a:xfrm>
            <a:off x="6962720" y="2335734"/>
            <a:ext cx="932633"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sp>
        <p:nvSpPr>
          <p:cNvPr id="62" name="文本框 48">
            <a:extLst>
              <a:ext uri="{FF2B5EF4-FFF2-40B4-BE49-F238E27FC236}">
                <a16:creationId xmlns:a16="http://schemas.microsoft.com/office/drawing/2014/main" id="{616F8416-EA28-48DC-B3C1-963295015F7E}"/>
              </a:ext>
            </a:extLst>
          </p:cNvPr>
          <p:cNvSpPr txBox="1"/>
          <p:nvPr/>
        </p:nvSpPr>
        <p:spPr>
          <a:xfrm>
            <a:off x="9628790" y="2335734"/>
            <a:ext cx="932633" cy="307777"/>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zh-CN" altLang="en-US" sz="2000" dirty="0">
                <a:solidFill>
                  <a:schemeClr val="accent1"/>
                </a:solidFill>
                <a:latin typeface="+mj-ea"/>
                <a:ea typeface="+mj-ea"/>
              </a:rPr>
              <a:t>关键词</a:t>
            </a:r>
          </a:p>
        </p:txBody>
      </p:sp>
      <p:sp>
        <p:nvSpPr>
          <p:cNvPr id="64" name="文本框 50">
            <a:extLst>
              <a:ext uri="{FF2B5EF4-FFF2-40B4-BE49-F238E27FC236}">
                <a16:creationId xmlns:a16="http://schemas.microsoft.com/office/drawing/2014/main" id="{DB08B730-CAE3-4B5D-8E7E-E7DC46CD9EAF}"/>
              </a:ext>
            </a:extLst>
          </p:cNvPr>
          <p:cNvSpPr txBox="1"/>
          <p:nvPr/>
        </p:nvSpPr>
        <p:spPr>
          <a:xfrm>
            <a:off x="1823368" y="5117398"/>
            <a:ext cx="547150"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accent2"/>
                </a:solidFill>
                <a:latin typeface="OPPOSans B" panose="00020600040101010101" pitchFamily="18" charset="-122"/>
                <a:ea typeface="OPPOSans B" panose="00020600040101010101" pitchFamily="18" charset="-122"/>
                <a:cs typeface="OPPOSans B" panose="00020600040101010101" pitchFamily="18" charset="-122"/>
              </a:rPr>
              <a:t>01</a:t>
            </a:r>
            <a:endParaRPr lang="zh-CN" altLang="en-US" sz="2400" dirty="0">
              <a:solidFill>
                <a:schemeClr val="accent2"/>
              </a:solidFill>
              <a:latin typeface="OPPOSans B" panose="00020600040101010101" pitchFamily="18" charset="-122"/>
              <a:ea typeface="OPPOSans B" panose="00020600040101010101" pitchFamily="18" charset="-122"/>
              <a:cs typeface="OPPOSans B" panose="00020600040101010101" pitchFamily="18" charset="-122"/>
            </a:endParaRPr>
          </a:p>
        </p:txBody>
      </p:sp>
      <p:sp>
        <p:nvSpPr>
          <p:cNvPr id="65" name="文本框 52">
            <a:extLst>
              <a:ext uri="{FF2B5EF4-FFF2-40B4-BE49-F238E27FC236}">
                <a16:creationId xmlns:a16="http://schemas.microsoft.com/office/drawing/2014/main" id="{731164AB-C7A1-4AF7-9B4C-60A939A88C32}"/>
              </a:ext>
            </a:extLst>
          </p:cNvPr>
          <p:cNvSpPr txBox="1"/>
          <p:nvPr/>
        </p:nvSpPr>
        <p:spPr>
          <a:xfrm>
            <a:off x="4470787" y="5117398"/>
            <a:ext cx="584292"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accent1"/>
                </a:solidFill>
                <a:latin typeface="OPPOSans B" panose="00020600040101010101" pitchFamily="18" charset="-122"/>
                <a:ea typeface="OPPOSans B" panose="00020600040101010101" pitchFamily="18" charset="-122"/>
                <a:cs typeface="OPPOSans B" panose="00020600040101010101" pitchFamily="18" charset="-122"/>
              </a:rPr>
              <a:t>02</a:t>
            </a:r>
            <a:endParaRPr lang="zh-CN" altLang="en-US" sz="2400" dirty="0">
              <a:solidFill>
                <a:schemeClr val="accent1"/>
              </a:solidFill>
              <a:latin typeface="OPPOSans B" panose="00020600040101010101" pitchFamily="18" charset="-122"/>
              <a:ea typeface="OPPOSans B" panose="00020600040101010101" pitchFamily="18" charset="-122"/>
              <a:cs typeface="OPPOSans B" panose="00020600040101010101" pitchFamily="18" charset="-122"/>
            </a:endParaRPr>
          </a:p>
        </p:txBody>
      </p:sp>
      <p:sp>
        <p:nvSpPr>
          <p:cNvPr id="66" name="文本框 54">
            <a:extLst>
              <a:ext uri="{FF2B5EF4-FFF2-40B4-BE49-F238E27FC236}">
                <a16:creationId xmlns:a16="http://schemas.microsoft.com/office/drawing/2014/main" id="{190CA1F6-2BBE-4D86-8E72-C4972464EF43}"/>
              </a:ext>
            </a:extLst>
          </p:cNvPr>
          <p:cNvSpPr txBox="1"/>
          <p:nvPr/>
        </p:nvSpPr>
        <p:spPr>
          <a:xfrm>
            <a:off x="7136776" y="5117398"/>
            <a:ext cx="584292"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accent2"/>
                </a:solidFill>
                <a:latin typeface="OPPOSans B" panose="00020600040101010101" pitchFamily="18" charset="-122"/>
                <a:ea typeface="OPPOSans B" panose="00020600040101010101" pitchFamily="18" charset="-122"/>
                <a:cs typeface="OPPOSans B" panose="00020600040101010101" pitchFamily="18" charset="-122"/>
              </a:rPr>
              <a:t>03</a:t>
            </a:r>
            <a:endParaRPr lang="zh-CN" altLang="en-US" sz="2400" dirty="0">
              <a:solidFill>
                <a:schemeClr val="accent2"/>
              </a:solidFill>
              <a:latin typeface="OPPOSans B" panose="00020600040101010101" pitchFamily="18" charset="-122"/>
              <a:ea typeface="OPPOSans B" panose="00020600040101010101" pitchFamily="18" charset="-122"/>
              <a:cs typeface="OPPOSans B" panose="00020600040101010101" pitchFamily="18" charset="-122"/>
            </a:endParaRPr>
          </a:p>
        </p:txBody>
      </p:sp>
      <p:sp>
        <p:nvSpPr>
          <p:cNvPr id="67" name="文本框 55">
            <a:extLst>
              <a:ext uri="{FF2B5EF4-FFF2-40B4-BE49-F238E27FC236}">
                <a16:creationId xmlns:a16="http://schemas.microsoft.com/office/drawing/2014/main" id="{CF71EB52-5192-4902-943C-AB105BCBBD60}"/>
              </a:ext>
            </a:extLst>
          </p:cNvPr>
          <p:cNvSpPr txBox="1"/>
          <p:nvPr/>
        </p:nvSpPr>
        <p:spPr>
          <a:xfrm>
            <a:off x="9799411" y="5117398"/>
            <a:ext cx="584292"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accent1"/>
                </a:solidFill>
                <a:latin typeface="OPPOSans B" panose="00020600040101010101" pitchFamily="18" charset="-122"/>
                <a:ea typeface="OPPOSans B" panose="00020600040101010101" pitchFamily="18" charset="-122"/>
                <a:cs typeface="OPPOSans B" panose="00020600040101010101" pitchFamily="18" charset="-122"/>
              </a:rPr>
              <a:t>04</a:t>
            </a:r>
            <a:endParaRPr lang="zh-CN" altLang="en-US" sz="2400" dirty="0">
              <a:solidFill>
                <a:schemeClr val="accent1"/>
              </a:solidFill>
              <a:latin typeface="OPPOSans B" panose="00020600040101010101" pitchFamily="18" charset="-122"/>
              <a:ea typeface="OPPOSans B" panose="00020600040101010101" pitchFamily="18" charset="-122"/>
              <a:cs typeface="OPPOSans B" panose="00020600040101010101" pitchFamily="18" charset="-122"/>
            </a:endParaRPr>
          </a:p>
        </p:txBody>
      </p:sp>
      <p:sp>
        <p:nvSpPr>
          <p:cNvPr id="72" name="文本框 43">
            <a:extLst>
              <a:ext uri="{FF2B5EF4-FFF2-40B4-BE49-F238E27FC236}">
                <a16:creationId xmlns:a16="http://schemas.microsoft.com/office/drawing/2014/main" id="{65C7381F-45EA-47FF-AC12-EAEBB7D88AED}"/>
              </a:ext>
            </a:extLst>
          </p:cNvPr>
          <p:cNvSpPr txBox="1"/>
          <p:nvPr/>
        </p:nvSpPr>
        <p:spPr>
          <a:xfrm>
            <a:off x="3826277" y="2696992"/>
            <a:ext cx="1873248" cy="1102353"/>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2">
                    <a:lumMod val="50000"/>
                  </a:schemeClr>
                </a:solidFill>
              </a:rPr>
              <a:t>在这里输入你的正文阐述与关键词标题相关的具体内容，若字数太多酌情先删减文案</a:t>
            </a:r>
          </a:p>
        </p:txBody>
      </p:sp>
      <p:sp>
        <p:nvSpPr>
          <p:cNvPr id="73" name="文本框 43">
            <a:extLst>
              <a:ext uri="{FF2B5EF4-FFF2-40B4-BE49-F238E27FC236}">
                <a16:creationId xmlns:a16="http://schemas.microsoft.com/office/drawing/2014/main" id="{D4D57401-86D1-49D1-9825-514352765215}"/>
              </a:ext>
            </a:extLst>
          </p:cNvPr>
          <p:cNvSpPr txBox="1"/>
          <p:nvPr/>
        </p:nvSpPr>
        <p:spPr>
          <a:xfrm>
            <a:off x="6492298" y="2696992"/>
            <a:ext cx="1873248" cy="1102353"/>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2">
                    <a:lumMod val="50000"/>
                  </a:schemeClr>
                </a:solidFill>
              </a:rPr>
              <a:t>在这里输入你的正文阐述与关键词标题相关的具体内容，若字数太多酌情先删减文案</a:t>
            </a:r>
          </a:p>
        </p:txBody>
      </p:sp>
      <p:sp>
        <p:nvSpPr>
          <p:cNvPr id="74" name="文本框 43">
            <a:extLst>
              <a:ext uri="{FF2B5EF4-FFF2-40B4-BE49-F238E27FC236}">
                <a16:creationId xmlns:a16="http://schemas.microsoft.com/office/drawing/2014/main" id="{59AF626F-421D-4E73-BE3D-F5A7A70E0C2F}"/>
              </a:ext>
            </a:extLst>
          </p:cNvPr>
          <p:cNvSpPr txBox="1"/>
          <p:nvPr/>
        </p:nvSpPr>
        <p:spPr>
          <a:xfrm>
            <a:off x="9158513" y="2696992"/>
            <a:ext cx="1873248" cy="1102353"/>
          </a:xfrm>
          <a:prstGeom prst="rect">
            <a:avLst/>
          </a:prstGeom>
          <a:noFill/>
        </p:spPr>
        <p:txBody>
          <a:bodyPr wrap="square" lIns="0" tIns="0" rIns="0" bIns="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solidFill>
                  <a:schemeClr val="bg2">
                    <a:lumMod val="50000"/>
                  </a:schemeClr>
                </a:solidFill>
              </a:rPr>
              <a:t>在这里输入你的正文阐述与关键词标题相关的具体内容，若字数太多酌情先删减文案</a:t>
            </a:r>
          </a:p>
        </p:txBody>
      </p:sp>
    </p:spTree>
    <p:custDataLst>
      <p:tags r:id="rId1"/>
    </p:custDataLst>
    <p:extLst>
      <p:ext uri="{BB962C8B-B14F-4D97-AF65-F5344CB8AC3E}">
        <p14:creationId xmlns:p14="http://schemas.microsoft.com/office/powerpoint/2010/main" val="161870408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D319CE4A-476A-4765-AE2F-C5C5B9BFF77A}"/>
              </a:ext>
            </a:extLst>
          </p:cNvPr>
          <p:cNvPicPr>
            <a:picLocks noChangeAspect="1"/>
          </p:cNvPicPr>
          <p:nvPr/>
        </p:nvPicPr>
        <p:blipFill rotWithShape="1">
          <a:blip r:embed="rId3"/>
          <a:srcRect l="10804" r="8295"/>
          <a:stretch/>
        </p:blipFill>
        <p:spPr>
          <a:xfrm>
            <a:off x="705736" y="1626775"/>
            <a:ext cx="4902732" cy="4239235"/>
          </a:xfrm>
          <a:prstGeom prst="rect">
            <a:avLst/>
          </a:prstGeom>
        </p:spPr>
      </p:pic>
      <p:sp>
        <p:nvSpPr>
          <p:cNvPr id="103" name="Rectangle: Rounded Corners 2">
            <a:extLst>
              <a:ext uri="{FF2B5EF4-FFF2-40B4-BE49-F238E27FC236}">
                <a16:creationId xmlns:a16="http://schemas.microsoft.com/office/drawing/2014/main" id="{AFD69DCA-ED63-47BD-A670-002E26DC13D1}"/>
              </a:ext>
            </a:extLst>
          </p:cNvPr>
          <p:cNvSpPr/>
          <p:nvPr/>
        </p:nvSpPr>
        <p:spPr>
          <a:xfrm>
            <a:off x="705735" y="4967011"/>
            <a:ext cx="4902731" cy="898999"/>
          </a:xfrm>
          <a:prstGeom prst="roundRect">
            <a:avLst>
              <a:gd name="adj" fmla="val 712"/>
            </a:avLst>
          </a:prstGeom>
          <a:solidFill>
            <a:schemeClr val="accent2">
              <a:alpha val="80000"/>
            </a:schemeClr>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id-ID" kern="0" dirty="0">
              <a:solidFill>
                <a:prstClr val="white"/>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问题分析</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Analysis</a:t>
            </a:r>
          </a:p>
        </p:txBody>
      </p:sp>
      <p:pic>
        <p:nvPicPr>
          <p:cNvPr id="9" name="图片 8">
            <a:extLst>
              <a:ext uri="{FF2B5EF4-FFF2-40B4-BE49-F238E27FC236}">
                <a16:creationId xmlns:a16="http://schemas.microsoft.com/office/drawing/2014/main" id="{112F6513-D7DB-4629-9F21-B8E7ADAFFA99}"/>
              </a:ext>
            </a:extLst>
          </p:cNvPr>
          <p:cNvPicPr>
            <a:picLocks noChangeAspect="1"/>
          </p:cNvPicPr>
          <p:nvPr/>
        </p:nvPicPr>
        <p:blipFill>
          <a:blip r:embed="rId4"/>
          <a:stretch>
            <a:fillRect/>
          </a:stretch>
        </p:blipFill>
        <p:spPr>
          <a:xfrm>
            <a:off x="5864346" y="4071716"/>
            <a:ext cx="2728014" cy="1794294"/>
          </a:xfrm>
          <a:prstGeom prst="rect">
            <a:avLst/>
          </a:prstGeom>
        </p:spPr>
      </p:pic>
      <p:pic>
        <p:nvPicPr>
          <p:cNvPr id="11" name="图片 10">
            <a:extLst>
              <a:ext uri="{FF2B5EF4-FFF2-40B4-BE49-F238E27FC236}">
                <a16:creationId xmlns:a16="http://schemas.microsoft.com/office/drawing/2014/main" id="{EF9A6654-7124-4A82-9B5E-B0CE49600435}"/>
              </a:ext>
            </a:extLst>
          </p:cNvPr>
          <p:cNvPicPr>
            <a:picLocks noChangeAspect="1"/>
          </p:cNvPicPr>
          <p:nvPr/>
        </p:nvPicPr>
        <p:blipFill rotWithShape="1">
          <a:blip r:embed="rId5"/>
          <a:srcRect l="9450"/>
          <a:stretch/>
        </p:blipFill>
        <p:spPr>
          <a:xfrm>
            <a:off x="8758250" y="4068013"/>
            <a:ext cx="2728014" cy="1797997"/>
          </a:xfrm>
          <a:prstGeom prst="rect">
            <a:avLst/>
          </a:prstGeom>
        </p:spPr>
      </p:pic>
      <p:grpSp>
        <p:nvGrpSpPr>
          <p:cNvPr id="77" name="Group 13">
            <a:extLst>
              <a:ext uri="{FF2B5EF4-FFF2-40B4-BE49-F238E27FC236}">
                <a16:creationId xmlns:a16="http://schemas.microsoft.com/office/drawing/2014/main" id="{5D306929-A581-4A29-9080-7D99C3B73788}"/>
              </a:ext>
            </a:extLst>
          </p:cNvPr>
          <p:cNvGrpSpPr/>
          <p:nvPr/>
        </p:nvGrpSpPr>
        <p:grpSpPr>
          <a:xfrm>
            <a:off x="7449997" y="2910097"/>
            <a:ext cx="836295" cy="836295"/>
            <a:chOff x="7161016" y="2785809"/>
            <a:chExt cx="836295" cy="836295"/>
          </a:xfrm>
        </p:grpSpPr>
        <p:sp>
          <p:nvSpPr>
            <p:cNvPr id="78" name="圆角矩形 18">
              <a:extLst>
                <a:ext uri="{FF2B5EF4-FFF2-40B4-BE49-F238E27FC236}">
                  <a16:creationId xmlns:a16="http://schemas.microsoft.com/office/drawing/2014/main" id="{1EFB833D-B098-431D-8B96-60EF7F7B46DF}"/>
                </a:ext>
              </a:extLst>
            </p:cNvPr>
            <p:cNvSpPr>
              <a:spLocks noChangeArrowheads="1"/>
            </p:cNvSpPr>
            <p:nvPr/>
          </p:nvSpPr>
          <p:spPr bwMode="auto">
            <a:xfrm>
              <a:off x="7161016" y="2785809"/>
              <a:ext cx="836295" cy="836295"/>
            </a:xfrm>
            <a:prstGeom prst="roundRect">
              <a:avLst>
                <a:gd name="adj" fmla="val 13333"/>
              </a:avLst>
            </a:prstGeom>
            <a:solidFill>
              <a:schemeClr val="accent2"/>
            </a:solidFill>
            <a:ln w="12700" cmpd="sng">
              <a:no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1" hangingPunct="1"/>
              <a:endParaRPr lang="zh-CN" altLang="en-US">
                <a:solidFill>
                  <a:schemeClr val="bg1">
                    <a:lumMod val="6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9" name="Freeform 163">
              <a:extLst>
                <a:ext uri="{FF2B5EF4-FFF2-40B4-BE49-F238E27FC236}">
                  <a16:creationId xmlns:a16="http://schemas.microsoft.com/office/drawing/2014/main" id="{2E3F687F-5DCA-4694-865F-1B367E29418A}"/>
                </a:ext>
              </a:extLst>
            </p:cNvPr>
            <p:cNvSpPr>
              <a:spLocks noEditPoints="1"/>
            </p:cNvSpPr>
            <p:nvPr/>
          </p:nvSpPr>
          <p:spPr bwMode="auto">
            <a:xfrm>
              <a:off x="7399014" y="3027744"/>
              <a:ext cx="370458" cy="398145"/>
            </a:xfrm>
            <a:custGeom>
              <a:avLst/>
              <a:gdLst>
                <a:gd name="connsiteX0" fmla="*/ 282793 w 565582"/>
                <a:gd name="connsiteY0" fmla="*/ 373432 h 607851"/>
                <a:gd name="connsiteX1" fmla="*/ 546741 w 565582"/>
                <a:gd name="connsiteY1" fmla="*/ 607851 h 607851"/>
                <a:gd name="connsiteX2" fmla="*/ 18700 w 565582"/>
                <a:gd name="connsiteY2" fmla="*/ 607851 h 607851"/>
                <a:gd name="connsiteX3" fmla="*/ 565582 w 565582"/>
                <a:gd name="connsiteY3" fmla="*/ 237594 h 607851"/>
                <a:gd name="connsiteX4" fmla="*/ 565582 w 565582"/>
                <a:gd name="connsiteY4" fmla="*/ 593667 h 607851"/>
                <a:gd name="connsiteX5" fmla="*/ 364400 w 565582"/>
                <a:gd name="connsiteY5" fmla="*/ 415124 h 607851"/>
                <a:gd name="connsiteX6" fmla="*/ 0 w 565582"/>
                <a:gd name="connsiteY6" fmla="*/ 237594 h 607851"/>
                <a:gd name="connsiteX7" fmla="*/ 200547 w 565582"/>
                <a:gd name="connsiteY7" fmla="*/ 415558 h 607851"/>
                <a:gd name="connsiteX8" fmla="*/ 0 w 565582"/>
                <a:gd name="connsiteY8" fmla="*/ 593667 h 607851"/>
                <a:gd name="connsiteX9" fmla="*/ 102939 w 565582"/>
                <a:gd name="connsiteY9" fmla="*/ 222714 h 607851"/>
                <a:gd name="connsiteX10" fmla="*/ 102939 w 565582"/>
                <a:gd name="connsiteY10" fmla="*/ 245738 h 607851"/>
                <a:gd name="connsiteX11" fmla="*/ 461993 w 565582"/>
                <a:gd name="connsiteY11" fmla="*/ 245738 h 607851"/>
                <a:gd name="connsiteX12" fmla="*/ 461993 w 565582"/>
                <a:gd name="connsiteY12" fmla="*/ 222714 h 607851"/>
                <a:gd name="connsiteX13" fmla="*/ 519291 w 565582"/>
                <a:gd name="connsiteY13" fmla="*/ 190386 h 607851"/>
                <a:gd name="connsiteX14" fmla="*/ 557749 w 565582"/>
                <a:gd name="connsiteY14" fmla="*/ 213711 h 607851"/>
                <a:gd name="connsiteX15" fmla="*/ 519291 w 565582"/>
                <a:gd name="connsiteY15" fmla="*/ 247756 h 607851"/>
                <a:gd name="connsiteX16" fmla="*/ 48902 w 565582"/>
                <a:gd name="connsiteY16" fmla="*/ 188692 h 607851"/>
                <a:gd name="connsiteX17" fmla="*/ 48902 w 565582"/>
                <a:gd name="connsiteY17" fmla="*/ 250225 h 607851"/>
                <a:gd name="connsiteX18" fmla="*/ 7692 w 565582"/>
                <a:gd name="connsiteY18" fmla="*/ 213740 h 607851"/>
                <a:gd name="connsiteX19" fmla="*/ 102939 w 565582"/>
                <a:gd name="connsiteY19" fmla="*/ 176665 h 607851"/>
                <a:gd name="connsiteX20" fmla="*/ 102939 w 565582"/>
                <a:gd name="connsiteY20" fmla="*/ 199689 h 607851"/>
                <a:gd name="connsiteX21" fmla="*/ 461993 w 565582"/>
                <a:gd name="connsiteY21" fmla="*/ 199689 h 607851"/>
                <a:gd name="connsiteX22" fmla="*/ 461993 w 565582"/>
                <a:gd name="connsiteY22" fmla="*/ 176665 h 607851"/>
                <a:gd name="connsiteX23" fmla="*/ 102939 w 565582"/>
                <a:gd name="connsiteY23" fmla="*/ 130616 h 607851"/>
                <a:gd name="connsiteX24" fmla="*/ 102939 w 565582"/>
                <a:gd name="connsiteY24" fmla="*/ 153641 h 607851"/>
                <a:gd name="connsiteX25" fmla="*/ 461993 w 565582"/>
                <a:gd name="connsiteY25" fmla="*/ 153641 h 607851"/>
                <a:gd name="connsiteX26" fmla="*/ 461993 w 565582"/>
                <a:gd name="connsiteY26" fmla="*/ 130616 h 607851"/>
                <a:gd name="connsiteX27" fmla="*/ 102939 w 565582"/>
                <a:gd name="connsiteY27" fmla="*/ 84423 h 607851"/>
                <a:gd name="connsiteX28" fmla="*/ 102939 w 565582"/>
                <a:gd name="connsiteY28" fmla="*/ 107592 h 607851"/>
                <a:gd name="connsiteX29" fmla="*/ 461993 w 565582"/>
                <a:gd name="connsiteY29" fmla="*/ 107592 h 607851"/>
                <a:gd name="connsiteX30" fmla="*/ 461993 w 565582"/>
                <a:gd name="connsiteY30" fmla="*/ 84423 h 607851"/>
                <a:gd name="connsiteX31" fmla="*/ 102939 w 565582"/>
                <a:gd name="connsiteY31" fmla="*/ 38374 h 607851"/>
                <a:gd name="connsiteX32" fmla="*/ 102939 w 565582"/>
                <a:gd name="connsiteY32" fmla="*/ 61398 h 607851"/>
                <a:gd name="connsiteX33" fmla="*/ 461993 w 565582"/>
                <a:gd name="connsiteY33" fmla="*/ 61398 h 607851"/>
                <a:gd name="connsiteX34" fmla="*/ 461993 w 565582"/>
                <a:gd name="connsiteY34" fmla="*/ 38374 h 607851"/>
                <a:gd name="connsiteX35" fmla="*/ 71906 w 565582"/>
                <a:gd name="connsiteY35" fmla="*/ 0 h 607851"/>
                <a:gd name="connsiteX36" fmla="*/ 496216 w 565582"/>
                <a:gd name="connsiteY36" fmla="*/ 0 h 607851"/>
                <a:gd name="connsiteX37" fmla="*/ 496216 w 565582"/>
                <a:gd name="connsiteY37" fmla="*/ 169859 h 607851"/>
                <a:gd name="connsiteX38" fmla="*/ 496216 w 565582"/>
                <a:gd name="connsiteY38" fmla="*/ 268038 h 607851"/>
                <a:gd name="connsiteX39" fmla="*/ 346997 w 565582"/>
                <a:gd name="connsiteY39" fmla="*/ 399668 h 607851"/>
                <a:gd name="connsiteX40" fmla="*/ 282756 w 565582"/>
                <a:gd name="connsiteY40" fmla="*/ 342759 h 607851"/>
                <a:gd name="connsiteX41" fmla="*/ 217935 w 565582"/>
                <a:gd name="connsiteY41" fmla="*/ 400247 h 607851"/>
                <a:gd name="connsiteX42" fmla="*/ 71906 w 565582"/>
                <a:gd name="connsiteY42" fmla="*/ 270790 h 607851"/>
                <a:gd name="connsiteX43" fmla="*/ 71906 w 565582"/>
                <a:gd name="connsiteY43" fmla="*/ 168121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65582" h="607851">
                  <a:moveTo>
                    <a:pt x="282793" y="373432"/>
                  </a:moveTo>
                  <a:lnTo>
                    <a:pt x="546741" y="607851"/>
                  </a:lnTo>
                  <a:lnTo>
                    <a:pt x="18700" y="607851"/>
                  </a:lnTo>
                  <a:close/>
                  <a:moveTo>
                    <a:pt x="565582" y="237594"/>
                  </a:moveTo>
                  <a:lnTo>
                    <a:pt x="565582" y="593667"/>
                  </a:lnTo>
                  <a:lnTo>
                    <a:pt x="364400" y="415124"/>
                  </a:lnTo>
                  <a:close/>
                  <a:moveTo>
                    <a:pt x="0" y="237594"/>
                  </a:moveTo>
                  <a:lnTo>
                    <a:pt x="200547" y="415558"/>
                  </a:lnTo>
                  <a:lnTo>
                    <a:pt x="0" y="593667"/>
                  </a:lnTo>
                  <a:close/>
                  <a:moveTo>
                    <a:pt x="102939" y="222714"/>
                  </a:moveTo>
                  <a:lnTo>
                    <a:pt x="102939" y="245738"/>
                  </a:lnTo>
                  <a:lnTo>
                    <a:pt x="461993" y="245738"/>
                  </a:lnTo>
                  <a:lnTo>
                    <a:pt x="461993" y="222714"/>
                  </a:lnTo>
                  <a:close/>
                  <a:moveTo>
                    <a:pt x="519291" y="190386"/>
                  </a:moveTo>
                  <a:lnTo>
                    <a:pt x="557749" y="213711"/>
                  </a:lnTo>
                  <a:lnTo>
                    <a:pt x="519291" y="247756"/>
                  </a:lnTo>
                  <a:close/>
                  <a:moveTo>
                    <a:pt x="48902" y="188692"/>
                  </a:moveTo>
                  <a:lnTo>
                    <a:pt x="48902" y="250225"/>
                  </a:lnTo>
                  <a:lnTo>
                    <a:pt x="7692" y="213740"/>
                  </a:lnTo>
                  <a:close/>
                  <a:moveTo>
                    <a:pt x="102939" y="176665"/>
                  </a:moveTo>
                  <a:lnTo>
                    <a:pt x="102939" y="199689"/>
                  </a:lnTo>
                  <a:lnTo>
                    <a:pt x="461993" y="199689"/>
                  </a:lnTo>
                  <a:lnTo>
                    <a:pt x="461993" y="176665"/>
                  </a:lnTo>
                  <a:close/>
                  <a:moveTo>
                    <a:pt x="102939" y="130616"/>
                  </a:moveTo>
                  <a:lnTo>
                    <a:pt x="102939" y="153641"/>
                  </a:lnTo>
                  <a:lnTo>
                    <a:pt x="461993" y="153641"/>
                  </a:lnTo>
                  <a:lnTo>
                    <a:pt x="461993" y="130616"/>
                  </a:lnTo>
                  <a:close/>
                  <a:moveTo>
                    <a:pt x="102939" y="84423"/>
                  </a:moveTo>
                  <a:lnTo>
                    <a:pt x="102939" y="107592"/>
                  </a:lnTo>
                  <a:lnTo>
                    <a:pt x="461993" y="107592"/>
                  </a:lnTo>
                  <a:lnTo>
                    <a:pt x="461993" y="84423"/>
                  </a:lnTo>
                  <a:close/>
                  <a:moveTo>
                    <a:pt x="102939" y="38374"/>
                  </a:moveTo>
                  <a:lnTo>
                    <a:pt x="102939" y="61398"/>
                  </a:lnTo>
                  <a:lnTo>
                    <a:pt x="461993" y="61398"/>
                  </a:lnTo>
                  <a:lnTo>
                    <a:pt x="461993" y="38374"/>
                  </a:lnTo>
                  <a:close/>
                  <a:moveTo>
                    <a:pt x="71906" y="0"/>
                  </a:moveTo>
                  <a:lnTo>
                    <a:pt x="496216" y="0"/>
                  </a:lnTo>
                  <a:lnTo>
                    <a:pt x="496216" y="169859"/>
                  </a:lnTo>
                  <a:lnTo>
                    <a:pt x="496216" y="268038"/>
                  </a:lnTo>
                  <a:lnTo>
                    <a:pt x="346997" y="399668"/>
                  </a:lnTo>
                  <a:lnTo>
                    <a:pt x="282756" y="342759"/>
                  </a:lnTo>
                  <a:lnTo>
                    <a:pt x="217935" y="400247"/>
                  </a:lnTo>
                  <a:lnTo>
                    <a:pt x="71906" y="270790"/>
                  </a:lnTo>
                  <a:lnTo>
                    <a:pt x="71906" y="168121"/>
                  </a:lnTo>
                  <a:close/>
                </a:path>
              </a:pathLst>
            </a:custGeom>
            <a:solidFill>
              <a:schemeClr val="bg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63" name="Group 14">
            <a:extLst>
              <a:ext uri="{FF2B5EF4-FFF2-40B4-BE49-F238E27FC236}">
                <a16:creationId xmlns:a16="http://schemas.microsoft.com/office/drawing/2014/main" id="{DFFF021D-ED06-493E-BBDE-5AD20C6D613B}"/>
              </a:ext>
            </a:extLst>
          </p:cNvPr>
          <p:cNvGrpSpPr/>
          <p:nvPr/>
        </p:nvGrpSpPr>
        <p:grpSpPr>
          <a:xfrm>
            <a:off x="5864346" y="2910097"/>
            <a:ext cx="836295" cy="836295"/>
            <a:chOff x="5864346" y="2785809"/>
            <a:chExt cx="836295" cy="836295"/>
          </a:xfrm>
        </p:grpSpPr>
        <p:sp>
          <p:nvSpPr>
            <p:cNvPr id="75" name="圆角矩形 4">
              <a:extLst>
                <a:ext uri="{FF2B5EF4-FFF2-40B4-BE49-F238E27FC236}">
                  <a16:creationId xmlns:a16="http://schemas.microsoft.com/office/drawing/2014/main" id="{1AB7A747-6A38-4A58-BED0-5DD16203FE98}"/>
                </a:ext>
              </a:extLst>
            </p:cNvPr>
            <p:cNvSpPr>
              <a:spLocks noChangeArrowheads="1"/>
            </p:cNvSpPr>
            <p:nvPr/>
          </p:nvSpPr>
          <p:spPr bwMode="auto">
            <a:xfrm>
              <a:off x="5864346" y="2785809"/>
              <a:ext cx="836295" cy="836295"/>
            </a:xfrm>
            <a:prstGeom prst="roundRect">
              <a:avLst>
                <a:gd name="adj" fmla="val 13333"/>
              </a:avLst>
            </a:prstGeom>
            <a:solidFill>
              <a:schemeClr val="accent1"/>
            </a:solidFill>
            <a:ln w="12700" cmpd="sng">
              <a:no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1" hangingPunct="1"/>
              <a:endParaRPr lang="zh-CN" altLang="en-US">
                <a:solidFill>
                  <a:schemeClr val="bg1">
                    <a:lumMod val="6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6" name="Freeform 164">
              <a:extLst>
                <a:ext uri="{FF2B5EF4-FFF2-40B4-BE49-F238E27FC236}">
                  <a16:creationId xmlns:a16="http://schemas.microsoft.com/office/drawing/2014/main" id="{51A51D87-AAB8-4B1F-923A-6D8505D133FC}"/>
                </a:ext>
              </a:extLst>
            </p:cNvPr>
            <p:cNvSpPr>
              <a:spLocks noEditPoints="1"/>
            </p:cNvSpPr>
            <p:nvPr/>
          </p:nvSpPr>
          <p:spPr bwMode="auto">
            <a:xfrm>
              <a:off x="6079912" y="3024569"/>
              <a:ext cx="401352" cy="404495"/>
            </a:xfrm>
            <a:custGeom>
              <a:avLst/>
              <a:gdLst>
                <a:gd name="connsiteX0" fmla="*/ 334771 w 585718"/>
                <a:gd name="connsiteY0" fmla="*/ 31317 h 590304"/>
                <a:gd name="connsiteX1" fmla="*/ 334771 w 585718"/>
                <a:gd name="connsiteY1" fmla="*/ 229350 h 590304"/>
                <a:gd name="connsiteX2" fmla="*/ 468548 w 585718"/>
                <a:gd name="connsiteY2" fmla="*/ 77371 h 590304"/>
                <a:gd name="connsiteX3" fmla="*/ 334771 w 585718"/>
                <a:gd name="connsiteY3" fmla="*/ 31317 h 590304"/>
                <a:gd name="connsiteX4" fmla="*/ 281319 w 585718"/>
                <a:gd name="connsiteY4" fmla="*/ 29441 h 590304"/>
                <a:gd name="connsiteX5" fmla="*/ 281319 w 585718"/>
                <a:gd name="connsiteY5" fmla="*/ 309412 h 590304"/>
                <a:gd name="connsiteX6" fmla="*/ 562638 w 585718"/>
                <a:gd name="connsiteY6" fmla="*/ 309412 h 590304"/>
                <a:gd name="connsiteX7" fmla="*/ 281319 w 585718"/>
                <a:gd name="connsiteY7" fmla="*/ 590304 h 590304"/>
                <a:gd name="connsiteX8" fmla="*/ 0 w 585718"/>
                <a:gd name="connsiteY8" fmla="*/ 309412 h 590304"/>
                <a:gd name="connsiteX9" fmla="*/ 281319 w 585718"/>
                <a:gd name="connsiteY9" fmla="*/ 29441 h 590304"/>
                <a:gd name="connsiteX10" fmla="*/ 319087 w 585718"/>
                <a:gd name="connsiteY10" fmla="*/ 0 h 590304"/>
                <a:gd name="connsiteX11" fmla="*/ 499916 w 585718"/>
                <a:gd name="connsiteY11" fmla="*/ 61713 h 590304"/>
                <a:gd name="connsiteX12" fmla="*/ 499916 w 585718"/>
                <a:gd name="connsiteY12" fmla="*/ 62634 h 590304"/>
                <a:gd name="connsiteX13" fmla="*/ 500839 w 585718"/>
                <a:gd name="connsiteY13" fmla="*/ 62634 h 590304"/>
                <a:gd name="connsiteX14" fmla="*/ 501761 w 585718"/>
                <a:gd name="connsiteY14" fmla="*/ 63555 h 590304"/>
                <a:gd name="connsiteX15" fmla="*/ 501761 w 585718"/>
                <a:gd name="connsiteY15" fmla="*/ 64476 h 590304"/>
                <a:gd name="connsiteX16" fmla="*/ 585718 w 585718"/>
                <a:gd name="connsiteY16" fmla="*/ 269878 h 590304"/>
                <a:gd name="connsiteX17" fmla="*/ 570034 w 585718"/>
                <a:gd name="connsiteY17" fmla="*/ 285536 h 590304"/>
                <a:gd name="connsiteX18" fmla="*/ 320932 w 585718"/>
                <a:gd name="connsiteY18" fmla="*/ 285536 h 590304"/>
                <a:gd name="connsiteX19" fmla="*/ 320009 w 585718"/>
                <a:gd name="connsiteY19" fmla="*/ 285536 h 590304"/>
                <a:gd name="connsiteX20" fmla="*/ 319087 w 585718"/>
                <a:gd name="connsiteY20" fmla="*/ 285536 h 590304"/>
                <a:gd name="connsiteX21" fmla="*/ 313551 w 585718"/>
                <a:gd name="connsiteY21" fmla="*/ 284615 h 590304"/>
                <a:gd name="connsiteX22" fmla="*/ 304325 w 585718"/>
                <a:gd name="connsiteY22" fmla="*/ 269878 h 590304"/>
                <a:gd name="connsiteX23" fmla="*/ 304325 w 585718"/>
                <a:gd name="connsiteY23" fmla="*/ 15658 h 590304"/>
                <a:gd name="connsiteX24" fmla="*/ 319087 w 585718"/>
                <a:gd name="connsiteY24" fmla="*/ 0 h 59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5718" h="590304">
                  <a:moveTo>
                    <a:pt x="334771" y="31317"/>
                  </a:moveTo>
                  <a:lnTo>
                    <a:pt x="334771" y="229350"/>
                  </a:lnTo>
                  <a:lnTo>
                    <a:pt x="468548" y="77371"/>
                  </a:lnTo>
                  <a:cubicBezTo>
                    <a:pt x="428876" y="48817"/>
                    <a:pt x="383669" y="34080"/>
                    <a:pt x="334771" y="31317"/>
                  </a:cubicBezTo>
                  <a:close/>
                  <a:moveTo>
                    <a:pt x="281319" y="29441"/>
                  </a:moveTo>
                  <a:lnTo>
                    <a:pt x="281319" y="309412"/>
                  </a:lnTo>
                  <a:lnTo>
                    <a:pt x="562638" y="309412"/>
                  </a:lnTo>
                  <a:cubicBezTo>
                    <a:pt x="562638" y="465054"/>
                    <a:pt x="436275" y="590304"/>
                    <a:pt x="281319" y="590304"/>
                  </a:cubicBezTo>
                  <a:cubicBezTo>
                    <a:pt x="126363" y="590304"/>
                    <a:pt x="0" y="465054"/>
                    <a:pt x="0" y="309412"/>
                  </a:cubicBezTo>
                  <a:cubicBezTo>
                    <a:pt x="0" y="154691"/>
                    <a:pt x="126363" y="29441"/>
                    <a:pt x="281319" y="29441"/>
                  </a:cubicBezTo>
                  <a:close/>
                  <a:moveTo>
                    <a:pt x="319087" y="0"/>
                  </a:moveTo>
                  <a:cubicBezTo>
                    <a:pt x="387359" y="0"/>
                    <a:pt x="447328" y="21185"/>
                    <a:pt x="499916" y="61713"/>
                  </a:cubicBezTo>
                  <a:cubicBezTo>
                    <a:pt x="499916" y="61713"/>
                    <a:pt x="499916" y="61713"/>
                    <a:pt x="499916" y="62634"/>
                  </a:cubicBezTo>
                  <a:cubicBezTo>
                    <a:pt x="499916" y="62634"/>
                    <a:pt x="499916" y="62634"/>
                    <a:pt x="500839" y="62634"/>
                  </a:cubicBezTo>
                  <a:cubicBezTo>
                    <a:pt x="500839" y="62634"/>
                    <a:pt x="500839" y="63555"/>
                    <a:pt x="501761" y="63555"/>
                  </a:cubicBezTo>
                  <a:cubicBezTo>
                    <a:pt x="501761" y="63555"/>
                    <a:pt x="501761" y="63555"/>
                    <a:pt x="501761" y="64476"/>
                  </a:cubicBezTo>
                  <a:cubicBezTo>
                    <a:pt x="556195" y="119741"/>
                    <a:pt x="585718" y="192507"/>
                    <a:pt x="585718" y="269878"/>
                  </a:cubicBezTo>
                  <a:cubicBezTo>
                    <a:pt x="585718" y="278167"/>
                    <a:pt x="578337" y="285536"/>
                    <a:pt x="570034" y="285536"/>
                  </a:cubicBezTo>
                  <a:lnTo>
                    <a:pt x="320932" y="285536"/>
                  </a:lnTo>
                  <a:cubicBezTo>
                    <a:pt x="320932" y="285536"/>
                    <a:pt x="320932" y="285536"/>
                    <a:pt x="320009" y="285536"/>
                  </a:cubicBezTo>
                  <a:cubicBezTo>
                    <a:pt x="320009" y="285536"/>
                    <a:pt x="320009" y="285536"/>
                    <a:pt x="319087" y="285536"/>
                  </a:cubicBezTo>
                  <a:cubicBezTo>
                    <a:pt x="317241" y="285536"/>
                    <a:pt x="315396" y="284615"/>
                    <a:pt x="313551" y="284615"/>
                  </a:cubicBezTo>
                  <a:cubicBezTo>
                    <a:pt x="308015" y="281852"/>
                    <a:pt x="304325" y="276325"/>
                    <a:pt x="304325" y="269878"/>
                  </a:cubicBezTo>
                  <a:lnTo>
                    <a:pt x="304325" y="15658"/>
                  </a:lnTo>
                  <a:cubicBezTo>
                    <a:pt x="304325" y="6448"/>
                    <a:pt x="310783" y="0"/>
                    <a:pt x="319087" y="0"/>
                  </a:cubicBezTo>
                  <a:close/>
                </a:path>
              </a:pathLst>
            </a:custGeom>
            <a:solidFill>
              <a:schemeClr val="bg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83" name="Group 12">
            <a:extLst>
              <a:ext uri="{FF2B5EF4-FFF2-40B4-BE49-F238E27FC236}">
                <a16:creationId xmlns:a16="http://schemas.microsoft.com/office/drawing/2014/main" id="{FE941D3E-BD35-4E86-8CA9-84C369951B4A}"/>
              </a:ext>
            </a:extLst>
          </p:cNvPr>
          <p:cNvGrpSpPr/>
          <p:nvPr/>
        </p:nvGrpSpPr>
        <p:grpSpPr>
          <a:xfrm>
            <a:off x="9035648" y="2910097"/>
            <a:ext cx="836295" cy="836295"/>
            <a:chOff x="8460226" y="2785809"/>
            <a:chExt cx="836295" cy="836295"/>
          </a:xfrm>
        </p:grpSpPr>
        <p:sp>
          <p:nvSpPr>
            <p:cNvPr id="84" name="圆角矩形 19">
              <a:extLst>
                <a:ext uri="{FF2B5EF4-FFF2-40B4-BE49-F238E27FC236}">
                  <a16:creationId xmlns:a16="http://schemas.microsoft.com/office/drawing/2014/main" id="{8CF93FA0-030D-4632-AA60-98BD14BAE27C}"/>
                </a:ext>
              </a:extLst>
            </p:cNvPr>
            <p:cNvSpPr>
              <a:spLocks noChangeArrowheads="1"/>
            </p:cNvSpPr>
            <p:nvPr/>
          </p:nvSpPr>
          <p:spPr bwMode="auto">
            <a:xfrm>
              <a:off x="8460226" y="2785809"/>
              <a:ext cx="836295" cy="836295"/>
            </a:xfrm>
            <a:prstGeom prst="roundRect">
              <a:avLst>
                <a:gd name="adj" fmla="val 13333"/>
              </a:avLst>
            </a:prstGeom>
            <a:solidFill>
              <a:schemeClr val="accent1"/>
            </a:solidFill>
            <a:ln w="12700" cmpd="sng">
              <a:no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1" hangingPunct="1"/>
              <a:endParaRPr lang="zh-CN" altLang="en-US">
                <a:solidFill>
                  <a:schemeClr val="bg1">
                    <a:lumMod val="6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85" name="Freeform 165">
              <a:extLst>
                <a:ext uri="{FF2B5EF4-FFF2-40B4-BE49-F238E27FC236}">
                  <a16:creationId xmlns:a16="http://schemas.microsoft.com/office/drawing/2014/main" id="{7D9DD8D3-4CD7-40E3-84FF-7A9C8F28AE6D}"/>
                </a:ext>
              </a:extLst>
            </p:cNvPr>
            <p:cNvSpPr>
              <a:spLocks noEditPoints="1"/>
            </p:cNvSpPr>
            <p:nvPr/>
          </p:nvSpPr>
          <p:spPr bwMode="auto">
            <a:xfrm>
              <a:off x="8653266" y="3016922"/>
              <a:ext cx="465454" cy="419786"/>
            </a:xfrm>
            <a:custGeom>
              <a:avLst/>
              <a:gdLst>
                <a:gd name="T0" fmla="*/ 7830 w 8541"/>
                <a:gd name="T1" fmla="*/ 7703 h 7703"/>
                <a:gd name="T2" fmla="*/ 0 w 8541"/>
                <a:gd name="T3" fmla="*/ 7703 h 7703"/>
                <a:gd name="T4" fmla="*/ 0 w 8541"/>
                <a:gd name="T5" fmla="*/ 0 h 7703"/>
                <a:gd name="T6" fmla="*/ 632 w 8541"/>
                <a:gd name="T7" fmla="*/ 0 h 7703"/>
                <a:gd name="T8" fmla="*/ 632 w 8541"/>
                <a:gd name="T9" fmla="*/ 4272 h 7703"/>
                <a:gd name="T10" fmla="*/ 4513 w 8541"/>
                <a:gd name="T11" fmla="*/ 1449 h 7703"/>
                <a:gd name="T12" fmla="*/ 5841 w 8541"/>
                <a:gd name="T13" fmla="*/ 2017 h 7703"/>
                <a:gd name="T14" fmla="*/ 7667 w 8541"/>
                <a:gd name="T15" fmla="*/ 357 h 7703"/>
                <a:gd name="T16" fmla="*/ 7305 w 8541"/>
                <a:gd name="T17" fmla="*/ 0 h 7703"/>
                <a:gd name="T18" fmla="*/ 8541 w 8541"/>
                <a:gd name="T19" fmla="*/ 0 h 7703"/>
                <a:gd name="T20" fmla="*/ 8541 w 8541"/>
                <a:gd name="T21" fmla="*/ 1235 h 7703"/>
                <a:gd name="T22" fmla="*/ 8116 w 8541"/>
                <a:gd name="T23" fmla="*/ 806 h 7703"/>
                <a:gd name="T24" fmla="*/ 5965 w 8541"/>
                <a:gd name="T25" fmla="*/ 2756 h 7703"/>
                <a:gd name="T26" fmla="*/ 4593 w 8541"/>
                <a:gd name="T27" fmla="*/ 2172 h 7703"/>
                <a:gd name="T28" fmla="*/ 632 w 8541"/>
                <a:gd name="T29" fmla="*/ 5054 h 7703"/>
                <a:gd name="T30" fmla="*/ 632 w 8541"/>
                <a:gd name="T31" fmla="*/ 7072 h 7703"/>
                <a:gd name="T32" fmla="*/ 1348 w 8541"/>
                <a:gd name="T33" fmla="*/ 7072 h 7703"/>
                <a:gd name="T34" fmla="*/ 1348 w 8541"/>
                <a:gd name="T35" fmla="*/ 5289 h 7703"/>
                <a:gd name="T36" fmla="*/ 1980 w 8541"/>
                <a:gd name="T37" fmla="*/ 5289 h 7703"/>
                <a:gd name="T38" fmla="*/ 1980 w 8541"/>
                <a:gd name="T39" fmla="*/ 7072 h 7703"/>
                <a:gd name="T40" fmla="*/ 2517 w 8541"/>
                <a:gd name="T41" fmla="*/ 7072 h 7703"/>
                <a:gd name="T42" fmla="*/ 2517 w 8541"/>
                <a:gd name="T43" fmla="*/ 4558 h 7703"/>
                <a:gd name="T44" fmla="*/ 3149 w 8541"/>
                <a:gd name="T45" fmla="*/ 4558 h 7703"/>
                <a:gd name="T46" fmla="*/ 3149 w 8541"/>
                <a:gd name="T47" fmla="*/ 7072 h 7703"/>
                <a:gd name="T48" fmla="*/ 3686 w 8541"/>
                <a:gd name="T49" fmla="*/ 7072 h 7703"/>
                <a:gd name="T50" fmla="*/ 3686 w 8541"/>
                <a:gd name="T51" fmla="*/ 3824 h 7703"/>
                <a:gd name="T52" fmla="*/ 4318 w 8541"/>
                <a:gd name="T53" fmla="*/ 3824 h 7703"/>
                <a:gd name="T54" fmla="*/ 4318 w 8541"/>
                <a:gd name="T55" fmla="*/ 7072 h 7703"/>
                <a:gd name="T56" fmla="*/ 4855 w 8541"/>
                <a:gd name="T57" fmla="*/ 7072 h 7703"/>
                <a:gd name="T58" fmla="*/ 4855 w 8541"/>
                <a:gd name="T59" fmla="*/ 3458 h 7703"/>
                <a:gd name="T60" fmla="*/ 5491 w 8541"/>
                <a:gd name="T61" fmla="*/ 3458 h 7703"/>
                <a:gd name="T62" fmla="*/ 5491 w 8541"/>
                <a:gd name="T63" fmla="*/ 7072 h 7703"/>
                <a:gd name="T64" fmla="*/ 6028 w 8541"/>
                <a:gd name="T65" fmla="*/ 7072 h 7703"/>
                <a:gd name="T66" fmla="*/ 6028 w 8541"/>
                <a:gd name="T67" fmla="*/ 4193 h 7703"/>
                <a:gd name="T68" fmla="*/ 6660 w 8541"/>
                <a:gd name="T69" fmla="*/ 4193 h 7703"/>
                <a:gd name="T70" fmla="*/ 6660 w 8541"/>
                <a:gd name="T71" fmla="*/ 7072 h 7703"/>
                <a:gd name="T72" fmla="*/ 7197 w 8541"/>
                <a:gd name="T73" fmla="*/ 7072 h 7703"/>
                <a:gd name="T74" fmla="*/ 7197 w 8541"/>
                <a:gd name="T75" fmla="*/ 2728 h 7703"/>
                <a:gd name="T76" fmla="*/ 7830 w 8541"/>
                <a:gd name="T77" fmla="*/ 2728 h 7703"/>
                <a:gd name="T78" fmla="*/ 7830 w 8541"/>
                <a:gd name="T79" fmla="*/ 7703 h 7703"/>
                <a:gd name="T80" fmla="*/ 7830 w 8541"/>
                <a:gd name="T81" fmla="*/ 7703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41" h="7703">
                  <a:moveTo>
                    <a:pt x="7830" y="7703"/>
                  </a:moveTo>
                  <a:lnTo>
                    <a:pt x="0" y="7703"/>
                  </a:lnTo>
                  <a:lnTo>
                    <a:pt x="0" y="0"/>
                  </a:lnTo>
                  <a:lnTo>
                    <a:pt x="632" y="0"/>
                  </a:lnTo>
                  <a:lnTo>
                    <a:pt x="632" y="4272"/>
                  </a:lnTo>
                  <a:lnTo>
                    <a:pt x="4513" y="1449"/>
                  </a:lnTo>
                  <a:lnTo>
                    <a:pt x="5841" y="2017"/>
                  </a:lnTo>
                  <a:lnTo>
                    <a:pt x="7667" y="357"/>
                  </a:lnTo>
                  <a:lnTo>
                    <a:pt x="7305" y="0"/>
                  </a:lnTo>
                  <a:lnTo>
                    <a:pt x="8541" y="0"/>
                  </a:lnTo>
                  <a:lnTo>
                    <a:pt x="8541" y="1235"/>
                  </a:lnTo>
                  <a:lnTo>
                    <a:pt x="8116" y="806"/>
                  </a:lnTo>
                  <a:lnTo>
                    <a:pt x="5965" y="2756"/>
                  </a:lnTo>
                  <a:lnTo>
                    <a:pt x="4593" y="2172"/>
                  </a:lnTo>
                  <a:lnTo>
                    <a:pt x="632" y="5054"/>
                  </a:lnTo>
                  <a:lnTo>
                    <a:pt x="632" y="7072"/>
                  </a:lnTo>
                  <a:lnTo>
                    <a:pt x="1348" y="7072"/>
                  </a:lnTo>
                  <a:lnTo>
                    <a:pt x="1348" y="5289"/>
                  </a:lnTo>
                  <a:lnTo>
                    <a:pt x="1980" y="5289"/>
                  </a:lnTo>
                  <a:lnTo>
                    <a:pt x="1980" y="7072"/>
                  </a:lnTo>
                  <a:lnTo>
                    <a:pt x="2517" y="7072"/>
                  </a:lnTo>
                  <a:lnTo>
                    <a:pt x="2517" y="4558"/>
                  </a:lnTo>
                  <a:lnTo>
                    <a:pt x="3149" y="4558"/>
                  </a:lnTo>
                  <a:lnTo>
                    <a:pt x="3149" y="7072"/>
                  </a:lnTo>
                  <a:lnTo>
                    <a:pt x="3686" y="7072"/>
                  </a:lnTo>
                  <a:lnTo>
                    <a:pt x="3686" y="3824"/>
                  </a:lnTo>
                  <a:lnTo>
                    <a:pt x="4318" y="3824"/>
                  </a:lnTo>
                  <a:lnTo>
                    <a:pt x="4318" y="7072"/>
                  </a:lnTo>
                  <a:lnTo>
                    <a:pt x="4855" y="7072"/>
                  </a:lnTo>
                  <a:lnTo>
                    <a:pt x="4855" y="3458"/>
                  </a:lnTo>
                  <a:lnTo>
                    <a:pt x="5491" y="3458"/>
                  </a:lnTo>
                  <a:lnTo>
                    <a:pt x="5491" y="7072"/>
                  </a:lnTo>
                  <a:lnTo>
                    <a:pt x="6028" y="7072"/>
                  </a:lnTo>
                  <a:lnTo>
                    <a:pt x="6028" y="4193"/>
                  </a:lnTo>
                  <a:lnTo>
                    <a:pt x="6660" y="4193"/>
                  </a:lnTo>
                  <a:lnTo>
                    <a:pt x="6660" y="7072"/>
                  </a:lnTo>
                  <a:lnTo>
                    <a:pt x="7197" y="7072"/>
                  </a:lnTo>
                  <a:lnTo>
                    <a:pt x="7197" y="2728"/>
                  </a:lnTo>
                  <a:lnTo>
                    <a:pt x="7830" y="2728"/>
                  </a:lnTo>
                  <a:lnTo>
                    <a:pt x="7830" y="7703"/>
                  </a:lnTo>
                  <a:lnTo>
                    <a:pt x="7830" y="7703"/>
                  </a:lnTo>
                  <a:close/>
                </a:path>
              </a:pathLst>
            </a:custGeom>
            <a:solidFill>
              <a:schemeClr val="bg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86" name="Group 11">
            <a:extLst>
              <a:ext uri="{FF2B5EF4-FFF2-40B4-BE49-F238E27FC236}">
                <a16:creationId xmlns:a16="http://schemas.microsoft.com/office/drawing/2014/main" id="{1850F25C-76E6-44FF-BF8F-1D3FB21BC6EA}"/>
              </a:ext>
            </a:extLst>
          </p:cNvPr>
          <p:cNvGrpSpPr/>
          <p:nvPr/>
        </p:nvGrpSpPr>
        <p:grpSpPr>
          <a:xfrm>
            <a:off x="10621299" y="2932956"/>
            <a:ext cx="836295" cy="836295"/>
            <a:chOff x="9757531" y="2785809"/>
            <a:chExt cx="836295" cy="836295"/>
          </a:xfrm>
        </p:grpSpPr>
        <p:sp>
          <p:nvSpPr>
            <p:cNvPr id="87" name="圆角矩形 20">
              <a:extLst>
                <a:ext uri="{FF2B5EF4-FFF2-40B4-BE49-F238E27FC236}">
                  <a16:creationId xmlns:a16="http://schemas.microsoft.com/office/drawing/2014/main" id="{7AA3832F-A2DD-4F2C-8B01-719D3B9ABB8E}"/>
                </a:ext>
              </a:extLst>
            </p:cNvPr>
            <p:cNvSpPr>
              <a:spLocks noChangeArrowheads="1"/>
            </p:cNvSpPr>
            <p:nvPr/>
          </p:nvSpPr>
          <p:spPr bwMode="auto">
            <a:xfrm>
              <a:off x="9757531" y="2785809"/>
              <a:ext cx="836295" cy="836295"/>
            </a:xfrm>
            <a:prstGeom prst="roundRect">
              <a:avLst>
                <a:gd name="adj" fmla="val 13333"/>
              </a:avLst>
            </a:prstGeom>
            <a:solidFill>
              <a:schemeClr val="accent2"/>
            </a:solidFill>
            <a:ln w="12700" cmpd="sng">
              <a:no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eaLnBrk="1" hangingPunct="1"/>
              <a:r>
                <a:rPr lang="en-US" altLang="zh-CN" dirty="0">
                  <a:solidFill>
                    <a:schemeClr val="bg1">
                      <a:lumMod val="65000"/>
                    </a:schemeClr>
                  </a:solidFill>
                  <a:latin typeface="Arial" panose="020B0604020202020204" pitchFamily="34" charset="0"/>
                  <a:ea typeface="思源黑体 CN Medium" panose="020B0600000000000000" pitchFamily="34" charset="-122"/>
                  <a:sym typeface="Arial" panose="020B0604020202020204" pitchFamily="34" charset="0"/>
                </a:rPr>
                <a:t>z</a:t>
              </a:r>
              <a:endParaRPr lang="zh-CN" altLang="en-US" dirty="0">
                <a:solidFill>
                  <a:schemeClr val="bg1">
                    <a:lumMod val="65000"/>
                  </a:schemeClr>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88" name="Freeform 166">
              <a:extLst>
                <a:ext uri="{FF2B5EF4-FFF2-40B4-BE49-F238E27FC236}">
                  <a16:creationId xmlns:a16="http://schemas.microsoft.com/office/drawing/2014/main" id="{3639A7BC-E0FA-4395-B218-AC0767766FB4}"/>
                </a:ext>
              </a:extLst>
            </p:cNvPr>
            <p:cNvSpPr>
              <a:spLocks noEditPoints="1"/>
            </p:cNvSpPr>
            <p:nvPr/>
          </p:nvSpPr>
          <p:spPr bwMode="auto">
            <a:xfrm>
              <a:off x="10052137" y="2999804"/>
              <a:ext cx="271846" cy="454025"/>
            </a:xfrm>
            <a:custGeom>
              <a:avLst/>
              <a:gdLst>
                <a:gd name="connsiteX0" fmla="*/ 130162 w 364329"/>
                <a:gd name="connsiteY0" fmla="*/ 564241 h 608485"/>
                <a:gd name="connsiteX1" fmla="*/ 234175 w 364329"/>
                <a:gd name="connsiteY1" fmla="*/ 564241 h 608485"/>
                <a:gd name="connsiteX2" fmla="*/ 261445 w 364329"/>
                <a:gd name="connsiteY2" fmla="*/ 586325 h 608485"/>
                <a:gd name="connsiteX3" fmla="*/ 234175 w 364329"/>
                <a:gd name="connsiteY3" fmla="*/ 608485 h 608485"/>
                <a:gd name="connsiteX4" fmla="*/ 130162 w 364329"/>
                <a:gd name="connsiteY4" fmla="*/ 608485 h 608485"/>
                <a:gd name="connsiteX5" fmla="*/ 102814 w 364329"/>
                <a:gd name="connsiteY5" fmla="*/ 586325 h 608485"/>
                <a:gd name="connsiteX6" fmla="*/ 130162 w 364329"/>
                <a:gd name="connsiteY6" fmla="*/ 564241 h 608485"/>
                <a:gd name="connsiteX7" fmla="*/ 109628 w 364329"/>
                <a:gd name="connsiteY7" fmla="*/ 500026 h 608485"/>
                <a:gd name="connsiteX8" fmla="*/ 254701 w 364329"/>
                <a:gd name="connsiteY8" fmla="*/ 500026 h 608485"/>
                <a:gd name="connsiteX9" fmla="*/ 281979 w 364329"/>
                <a:gd name="connsiteY9" fmla="*/ 522222 h 608485"/>
                <a:gd name="connsiteX10" fmla="*/ 254701 w 364329"/>
                <a:gd name="connsiteY10" fmla="*/ 544341 h 608485"/>
                <a:gd name="connsiteX11" fmla="*/ 109628 w 364329"/>
                <a:gd name="connsiteY11" fmla="*/ 544341 h 608485"/>
                <a:gd name="connsiteX12" fmla="*/ 82350 w 364329"/>
                <a:gd name="connsiteY12" fmla="*/ 522222 h 608485"/>
                <a:gd name="connsiteX13" fmla="*/ 109628 w 364329"/>
                <a:gd name="connsiteY13" fmla="*/ 500026 h 608485"/>
                <a:gd name="connsiteX14" fmla="*/ 109628 w 364329"/>
                <a:gd name="connsiteY14" fmla="*/ 436870 h 608485"/>
                <a:gd name="connsiteX15" fmla="*/ 254701 w 364329"/>
                <a:gd name="connsiteY15" fmla="*/ 436870 h 608485"/>
                <a:gd name="connsiteX16" fmla="*/ 281979 w 364329"/>
                <a:gd name="connsiteY16" fmla="*/ 459030 h 608485"/>
                <a:gd name="connsiteX17" fmla="*/ 254701 w 364329"/>
                <a:gd name="connsiteY17" fmla="*/ 481114 h 608485"/>
                <a:gd name="connsiteX18" fmla="*/ 109628 w 364329"/>
                <a:gd name="connsiteY18" fmla="*/ 481114 h 608485"/>
                <a:gd name="connsiteX19" fmla="*/ 82350 w 364329"/>
                <a:gd name="connsiteY19" fmla="*/ 459030 h 608485"/>
                <a:gd name="connsiteX20" fmla="*/ 109628 w 364329"/>
                <a:gd name="connsiteY20" fmla="*/ 436870 h 608485"/>
                <a:gd name="connsiteX21" fmla="*/ 247547 w 364329"/>
                <a:gd name="connsiteY21" fmla="*/ 133383 h 608485"/>
                <a:gd name="connsiteX22" fmla="*/ 246011 w 364329"/>
                <a:gd name="connsiteY22" fmla="*/ 133536 h 608485"/>
                <a:gd name="connsiteX23" fmla="*/ 131534 w 364329"/>
                <a:gd name="connsiteY23" fmla="*/ 208933 h 608485"/>
                <a:gd name="connsiteX24" fmla="*/ 144441 w 364329"/>
                <a:gd name="connsiteY24" fmla="*/ 297139 h 608485"/>
                <a:gd name="connsiteX25" fmla="*/ 144441 w 364329"/>
                <a:gd name="connsiteY25" fmla="*/ 297063 h 608485"/>
                <a:gd name="connsiteX26" fmla="*/ 190462 w 364329"/>
                <a:gd name="connsiteY26" fmla="*/ 220669 h 608485"/>
                <a:gd name="connsiteX27" fmla="*/ 194688 w 364329"/>
                <a:gd name="connsiteY27" fmla="*/ 219518 h 608485"/>
                <a:gd name="connsiteX28" fmla="*/ 198991 w 364329"/>
                <a:gd name="connsiteY28" fmla="*/ 222049 h 608485"/>
                <a:gd name="connsiteX29" fmla="*/ 197070 w 364329"/>
                <a:gd name="connsiteY29" fmla="*/ 230103 h 608485"/>
                <a:gd name="connsiteX30" fmla="*/ 151817 w 364329"/>
                <a:gd name="connsiteY30" fmla="*/ 369392 h 608485"/>
                <a:gd name="connsiteX31" fmla="*/ 152816 w 364329"/>
                <a:gd name="connsiteY31" fmla="*/ 373534 h 608485"/>
                <a:gd name="connsiteX32" fmla="*/ 156888 w 364329"/>
                <a:gd name="connsiteY32" fmla="*/ 375298 h 608485"/>
                <a:gd name="connsiteX33" fmla="*/ 173329 w 364329"/>
                <a:gd name="connsiteY33" fmla="*/ 375298 h 608485"/>
                <a:gd name="connsiteX34" fmla="*/ 179860 w 364329"/>
                <a:gd name="connsiteY34" fmla="*/ 368778 h 608485"/>
                <a:gd name="connsiteX35" fmla="*/ 179860 w 364329"/>
                <a:gd name="connsiteY35" fmla="*/ 316621 h 608485"/>
                <a:gd name="connsiteX36" fmla="*/ 192460 w 364329"/>
                <a:gd name="connsiteY36" fmla="*/ 303812 h 608485"/>
                <a:gd name="connsiteX37" fmla="*/ 232104 w 364329"/>
                <a:gd name="connsiteY37" fmla="*/ 284484 h 608485"/>
                <a:gd name="connsiteX38" fmla="*/ 252388 w 364329"/>
                <a:gd name="connsiteY38" fmla="*/ 138138 h 608485"/>
                <a:gd name="connsiteX39" fmla="*/ 247547 w 364329"/>
                <a:gd name="connsiteY39" fmla="*/ 133383 h 608485"/>
                <a:gd name="connsiteX40" fmla="*/ 182165 w 364329"/>
                <a:gd name="connsiteY40" fmla="*/ 0 h 608485"/>
                <a:gd name="connsiteX41" fmla="*/ 364329 w 364329"/>
                <a:gd name="connsiteY41" fmla="*/ 181858 h 608485"/>
                <a:gd name="connsiteX42" fmla="*/ 331753 w 364329"/>
                <a:gd name="connsiteY42" fmla="*/ 289776 h 608485"/>
                <a:gd name="connsiteX43" fmla="*/ 295720 w 364329"/>
                <a:gd name="connsiteY43" fmla="*/ 387110 h 608485"/>
                <a:gd name="connsiteX44" fmla="*/ 295259 w 364329"/>
                <a:gd name="connsiteY44" fmla="*/ 391098 h 608485"/>
                <a:gd name="connsiteX45" fmla="*/ 291648 w 364329"/>
                <a:gd name="connsiteY45" fmla="*/ 407052 h 608485"/>
                <a:gd name="connsiteX46" fmla="*/ 273593 w 364329"/>
                <a:gd name="connsiteY46" fmla="*/ 417253 h 608485"/>
                <a:gd name="connsiteX47" fmla="*/ 90737 w 364329"/>
                <a:gd name="connsiteY47" fmla="*/ 417253 h 608485"/>
                <a:gd name="connsiteX48" fmla="*/ 69685 w 364329"/>
                <a:gd name="connsiteY48" fmla="*/ 396467 h 608485"/>
                <a:gd name="connsiteX49" fmla="*/ 32499 w 364329"/>
                <a:gd name="connsiteY49" fmla="*/ 289699 h 608485"/>
                <a:gd name="connsiteX50" fmla="*/ 0 w 364329"/>
                <a:gd name="connsiteY50" fmla="*/ 181858 h 608485"/>
                <a:gd name="connsiteX51" fmla="*/ 182165 w 364329"/>
                <a:gd name="connsiteY51" fmla="*/ 0 h 60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4329" h="608485">
                  <a:moveTo>
                    <a:pt x="130162" y="564241"/>
                  </a:moveTo>
                  <a:lnTo>
                    <a:pt x="234175" y="564241"/>
                  </a:lnTo>
                  <a:cubicBezTo>
                    <a:pt x="249231" y="564241"/>
                    <a:pt x="261445" y="574133"/>
                    <a:pt x="261445" y="586325"/>
                  </a:cubicBezTo>
                  <a:cubicBezTo>
                    <a:pt x="261445" y="598517"/>
                    <a:pt x="249231" y="608485"/>
                    <a:pt x="234175" y="608485"/>
                  </a:cubicBezTo>
                  <a:lnTo>
                    <a:pt x="130162" y="608485"/>
                  </a:lnTo>
                  <a:cubicBezTo>
                    <a:pt x="115105" y="608485"/>
                    <a:pt x="102814" y="598517"/>
                    <a:pt x="102814" y="586325"/>
                  </a:cubicBezTo>
                  <a:cubicBezTo>
                    <a:pt x="102814" y="574133"/>
                    <a:pt x="115105" y="564241"/>
                    <a:pt x="130162" y="564241"/>
                  </a:cubicBezTo>
                  <a:close/>
                  <a:moveTo>
                    <a:pt x="109628" y="500026"/>
                  </a:moveTo>
                  <a:lnTo>
                    <a:pt x="254701" y="500026"/>
                  </a:lnTo>
                  <a:cubicBezTo>
                    <a:pt x="269762" y="500026"/>
                    <a:pt x="281979" y="510010"/>
                    <a:pt x="281979" y="522222"/>
                  </a:cubicBezTo>
                  <a:cubicBezTo>
                    <a:pt x="281979" y="534434"/>
                    <a:pt x="269762" y="544341"/>
                    <a:pt x="254701" y="544341"/>
                  </a:cubicBezTo>
                  <a:lnTo>
                    <a:pt x="109628" y="544341"/>
                  </a:lnTo>
                  <a:cubicBezTo>
                    <a:pt x="94568" y="544341"/>
                    <a:pt x="82350" y="534434"/>
                    <a:pt x="82350" y="522222"/>
                  </a:cubicBezTo>
                  <a:cubicBezTo>
                    <a:pt x="82350" y="510010"/>
                    <a:pt x="94568" y="500026"/>
                    <a:pt x="109628" y="500026"/>
                  </a:cubicBezTo>
                  <a:close/>
                  <a:moveTo>
                    <a:pt x="109628" y="436870"/>
                  </a:moveTo>
                  <a:lnTo>
                    <a:pt x="254701" y="436870"/>
                  </a:lnTo>
                  <a:cubicBezTo>
                    <a:pt x="269762" y="436870"/>
                    <a:pt x="281979" y="446838"/>
                    <a:pt x="281979" y="459030"/>
                  </a:cubicBezTo>
                  <a:cubicBezTo>
                    <a:pt x="281979" y="471146"/>
                    <a:pt x="269762" y="481114"/>
                    <a:pt x="254701" y="481114"/>
                  </a:cubicBezTo>
                  <a:lnTo>
                    <a:pt x="109628" y="481114"/>
                  </a:lnTo>
                  <a:cubicBezTo>
                    <a:pt x="94568" y="481114"/>
                    <a:pt x="82350" y="471146"/>
                    <a:pt x="82350" y="459030"/>
                  </a:cubicBezTo>
                  <a:cubicBezTo>
                    <a:pt x="82350" y="446838"/>
                    <a:pt x="94568" y="436870"/>
                    <a:pt x="109628" y="436870"/>
                  </a:cubicBezTo>
                  <a:close/>
                  <a:moveTo>
                    <a:pt x="247547" y="133383"/>
                  </a:moveTo>
                  <a:cubicBezTo>
                    <a:pt x="247009" y="133383"/>
                    <a:pt x="246548" y="133460"/>
                    <a:pt x="246011" y="133536"/>
                  </a:cubicBezTo>
                  <a:cubicBezTo>
                    <a:pt x="183701" y="149720"/>
                    <a:pt x="145133" y="175108"/>
                    <a:pt x="131534" y="208933"/>
                  </a:cubicBezTo>
                  <a:cubicBezTo>
                    <a:pt x="116782" y="245520"/>
                    <a:pt x="135529" y="282720"/>
                    <a:pt x="144441" y="297139"/>
                  </a:cubicBezTo>
                  <a:cubicBezTo>
                    <a:pt x="144441" y="297139"/>
                    <a:pt x="144441" y="297063"/>
                    <a:pt x="144441" y="297063"/>
                  </a:cubicBezTo>
                  <a:cubicBezTo>
                    <a:pt x="148129" y="244676"/>
                    <a:pt x="180551" y="225347"/>
                    <a:pt x="190462" y="220669"/>
                  </a:cubicBezTo>
                  <a:cubicBezTo>
                    <a:pt x="192076" y="219902"/>
                    <a:pt x="193459" y="219518"/>
                    <a:pt x="194688" y="219518"/>
                  </a:cubicBezTo>
                  <a:cubicBezTo>
                    <a:pt x="196609" y="219518"/>
                    <a:pt x="198222" y="220439"/>
                    <a:pt x="198991" y="222049"/>
                  </a:cubicBezTo>
                  <a:cubicBezTo>
                    <a:pt x="199759" y="223507"/>
                    <a:pt x="199989" y="226191"/>
                    <a:pt x="197070" y="230103"/>
                  </a:cubicBezTo>
                  <a:cubicBezTo>
                    <a:pt x="190309" y="238847"/>
                    <a:pt x="167260" y="274819"/>
                    <a:pt x="151817" y="369392"/>
                  </a:cubicBezTo>
                  <a:cubicBezTo>
                    <a:pt x="151509" y="371002"/>
                    <a:pt x="151894" y="372460"/>
                    <a:pt x="152816" y="373534"/>
                  </a:cubicBezTo>
                  <a:cubicBezTo>
                    <a:pt x="153738" y="374684"/>
                    <a:pt x="155197" y="375298"/>
                    <a:pt x="156888" y="375298"/>
                  </a:cubicBezTo>
                  <a:lnTo>
                    <a:pt x="173329" y="375298"/>
                  </a:lnTo>
                  <a:cubicBezTo>
                    <a:pt x="176940" y="375298"/>
                    <a:pt x="179860" y="372383"/>
                    <a:pt x="179860" y="368778"/>
                  </a:cubicBezTo>
                  <a:lnTo>
                    <a:pt x="179860" y="316621"/>
                  </a:lnTo>
                  <a:cubicBezTo>
                    <a:pt x="179860" y="309718"/>
                    <a:pt x="185315" y="304273"/>
                    <a:pt x="192460" y="303812"/>
                  </a:cubicBezTo>
                  <a:cubicBezTo>
                    <a:pt x="208748" y="302815"/>
                    <a:pt x="222116" y="296296"/>
                    <a:pt x="232104" y="284484"/>
                  </a:cubicBezTo>
                  <a:cubicBezTo>
                    <a:pt x="264143" y="246594"/>
                    <a:pt x="255307" y="164984"/>
                    <a:pt x="252388" y="138138"/>
                  </a:cubicBezTo>
                  <a:cubicBezTo>
                    <a:pt x="252080" y="135300"/>
                    <a:pt x="250160" y="133383"/>
                    <a:pt x="247547" y="133383"/>
                  </a:cubicBezTo>
                  <a:close/>
                  <a:moveTo>
                    <a:pt x="182165" y="0"/>
                  </a:moveTo>
                  <a:cubicBezTo>
                    <a:pt x="282582" y="0"/>
                    <a:pt x="364252" y="81533"/>
                    <a:pt x="364329" y="181858"/>
                  </a:cubicBezTo>
                  <a:cubicBezTo>
                    <a:pt x="364329" y="232634"/>
                    <a:pt x="348502" y="260400"/>
                    <a:pt x="331753" y="289776"/>
                  </a:cubicBezTo>
                  <a:cubicBezTo>
                    <a:pt x="317155" y="315471"/>
                    <a:pt x="301943" y="342163"/>
                    <a:pt x="295720" y="387110"/>
                  </a:cubicBezTo>
                  <a:cubicBezTo>
                    <a:pt x="295566" y="388337"/>
                    <a:pt x="295413" y="389641"/>
                    <a:pt x="295259" y="391098"/>
                  </a:cubicBezTo>
                  <a:cubicBezTo>
                    <a:pt x="294721" y="396697"/>
                    <a:pt x="294106" y="402987"/>
                    <a:pt x="291648" y="407052"/>
                  </a:cubicBezTo>
                  <a:cubicBezTo>
                    <a:pt x="287806" y="413341"/>
                    <a:pt x="280892" y="417253"/>
                    <a:pt x="273593" y="417253"/>
                  </a:cubicBezTo>
                  <a:lnTo>
                    <a:pt x="90737" y="417253"/>
                  </a:lnTo>
                  <a:cubicBezTo>
                    <a:pt x="79212" y="417253"/>
                    <a:pt x="69762" y="407972"/>
                    <a:pt x="69685" y="396467"/>
                  </a:cubicBezTo>
                  <a:cubicBezTo>
                    <a:pt x="64384" y="345768"/>
                    <a:pt x="48173" y="317235"/>
                    <a:pt x="32499" y="289699"/>
                  </a:cubicBezTo>
                  <a:cubicBezTo>
                    <a:pt x="15750" y="260400"/>
                    <a:pt x="0" y="232634"/>
                    <a:pt x="0" y="181858"/>
                  </a:cubicBezTo>
                  <a:cubicBezTo>
                    <a:pt x="0" y="81533"/>
                    <a:pt x="81748" y="0"/>
                    <a:pt x="182165" y="0"/>
                  </a:cubicBezTo>
                  <a:close/>
                </a:path>
              </a:pathLst>
            </a:custGeom>
            <a:solidFill>
              <a:schemeClr val="bg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nvGrpSpPr>
          <p:cNvPr id="89" name="组合 88">
            <a:extLst>
              <a:ext uri="{FF2B5EF4-FFF2-40B4-BE49-F238E27FC236}">
                <a16:creationId xmlns:a16="http://schemas.microsoft.com/office/drawing/2014/main" id="{CC800B33-0025-4232-B6A7-FDC5E06309F1}"/>
              </a:ext>
            </a:extLst>
          </p:cNvPr>
          <p:cNvGrpSpPr/>
          <p:nvPr/>
        </p:nvGrpSpPr>
        <p:grpSpPr>
          <a:xfrm>
            <a:off x="5695063" y="1552404"/>
            <a:ext cx="5908052" cy="1174325"/>
            <a:chOff x="949753" y="1932054"/>
            <a:chExt cx="5908052" cy="1174325"/>
          </a:xfrm>
        </p:grpSpPr>
        <p:grpSp>
          <p:nvGrpSpPr>
            <p:cNvPr id="90" name="组合 89">
              <a:extLst>
                <a:ext uri="{FF2B5EF4-FFF2-40B4-BE49-F238E27FC236}">
                  <a16:creationId xmlns:a16="http://schemas.microsoft.com/office/drawing/2014/main" id="{0071380F-2B21-4018-972D-152C5484140B}"/>
                </a:ext>
              </a:extLst>
            </p:cNvPr>
            <p:cNvGrpSpPr/>
            <p:nvPr/>
          </p:nvGrpSpPr>
          <p:grpSpPr>
            <a:xfrm>
              <a:off x="949753" y="1932054"/>
              <a:ext cx="2163844" cy="466859"/>
              <a:chOff x="949753" y="2100730"/>
              <a:chExt cx="2163844" cy="466859"/>
            </a:xfrm>
          </p:grpSpPr>
          <p:sp>
            <p:nvSpPr>
              <p:cNvPr id="94" name="矩形: 圆角 93">
                <a:extLst>
                  <a:ext uri="{FF2B5EF4-FFF2-40B4-BE49-F238E27FC236}">
                    <a16:creationId xmlns:a16="http://schemas.microsoft.com/office/drawing/2014/main" id="{190C85AF-2451-4969-A843-078BAD9585A3}"/>
                  </a:ext>
                </a:extLst>
              </p:cNvPr>
              <p:cNvSpPr/>
              <p:nvPr/>
            </p:nvSpPr>
            <p:spPr>
              <a:xfrm>
                <a:off x="1156177" y="2153026"/>
                <a:ext cx="1750996" cy="40011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矩形 9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6E26E7CE-6B02-4FB2-96A0-6CF28D0DF359}"/>
                  </a:ext>
                </a:extLst>
              </p:cNvPr>
              <p:cNvSpPr/>
              <p:nvPr/>
            </p:nvSpPr>
            <p:spPr>
              <a:xfrm>
                <a:off x="949753" y="21007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bg1"/>
                    </a:solidFill>
                    <a:latin typeface="+mj-ea"/>
                    <a:ea typeface="+mj-ea"/>
                    <a:sym typeface="Arial" panose="020B0604020202020204" pitchFamily="34" charset="0"/>
                  </a:rPr>
                  <a:t>关键词标题</a:t>
                </a:r>
              </a:p>
            </p:txBody>
          </p:sp>
        </p:grpSp>
        <p:sp>
          <p:nvSpPr>
            <p:cNvPr id="92" name="文本框 91">
              <a:extLst>
                <a:ext uri="{FF2B5EF4-FFF2-40B4-BE49-F238E27FC236}">
                  <a16:creationId xmlns:a16="http://schemas.microsoft.com/office/drawing/2014/main" id="{5D9CDE06-1331-4B7E-860F-221CAD9A5701}"/>
                </a:ext>
              </a:extLst>
            </p:cNvPr>
            <p:cNvSpPr txBox="1"/>
            <p:nvPr/>
          </p:nvSpPr>
          <p:spPr>
            <a:xfrm>
              <a:off x="1107902" y="2471846"/>
              <a:ext cx="5749903" cy="634533"/>
            </a:xfrm>
            <a:prstGeom prst="rect">
              <a:avLst/>
            </a:prstGeom>
            <a:noFill/>
          </p:spPr>
          <p:txBody>
            <a:bodyPr wrap="square">
              <a:spAutoFit/>
            </a:bodyPr>
            <a:lstStyle/>
            <a:p>
              <a:pPr>
                <a:lnSpc>
                  <a:spcPct val="130000"/>
                </a:lnSpc>
              </a:pPr>
              <a:r>
                <a:rPr lang="zh-CN" altLang="en-US" sz="1400" dirty="0">
                  <a:solidFill>
                    <a:schemeClr val="tx1">
                      <a:lumMod val="85000"/>
                      <a:lumOff val="15000"/>
                    </a:schemeClr>
                  </a:solidFill>
                </a:rPr>
                <a:t>在这里输入你的正文，阐述与关键词标题相关的具体内容，若字数太多酌情先删减文案。在这里输入你的正文</a:t>
              </a:r>
            </a:p>
          </p:txBody>
        </p:sp>
      </p:grpSp>
      <p:sp>
        <p:nvSpPr>
          <p:cNvPr id="102" name="矩形 10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DB45F311-C325-4850-BAA9-444A48A6EA8D}"/>
              </a:ext>
            </a:extLst>
          </p:cNvPr>
          <p:cNvSpPr/>
          <p:nvPr/>
        </p:nvSpPr>
        <p:spPr>
          <a:xfrm>
            <a:off x="1793093" y="5070710"/>
            <a:ext cx="2728014" cy="691600"/>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a:lnSpc>
                <a:spcPct val="130000"/>
              </a:lnSpc>
            </a:pPr>
            <a:r>
              <a:rPr lang="zh-CN" altLang="en-US" sz="3200" dirty="0">
                <a:solidFill>
                  <a:schemeClr val="bg1"/>
                </a:solidFill>
                <a:latin typeface="+mj-ea"/>
                <a:ea typeface="+mj-ea"/>
                <a:sym typeface="Arial" panose="020B0604020202020204" pitchFamily="34" charset="0"/>
              </a:rPr>
              <a:t>关键词标题</a:t>
            </a:r>
          </a:p>
        </p:txBody>
      </p:sp>
    </p:spTree>
    <p:custDataLst>
      <p:tags r:id="rId1"/>
    </p:custDataLst>
    <p:extLst>
      <p:ext uri="{BB962C8B-B14F-4D97-AF65-F5344CB8AC3E}">
        <p14:creationId xmlns:p14="http://schemas.microsoft.com/office/powerpoint/2010/main" val="19102061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DC0326E1-264D-4887-B88D-46B642E62C2E}"/>
              </a:ext>
            </a:extLst>
          </p:cNvPr>
          <p:cNvSpPr txBox="1"/>
          <p:nvPr/>
        </p:nvSpPr>
        <p:spPr>
          <a:xfrm>
            <a:off x="782201" y="1081715"/>
            <a:ext cx="6212959" cy="2554545"/>
          </a:xfrm>
          <a:prstGeom prst="rect">
            <a:avLst/>
          </a:prstGeom>
          <a:noFill/>
        </p:spPr>
        <p:txBody>
          <a:bodyPr wrap="square" rtlCol="0">
            <a:spAutoFit/>
          </a:bodyPr>
          <a:lstStyle/>
          <a:p>
            <a:r>
              <a:rPr lang="en-US" altLang="zh-CN" sz="8000" dirty="0">
                <a:solidFill>
                  <a:schemeClr val="accent2"/>
                </a:solidFill>
                <a:latin typeface="+mj-ea"/>
                <a:ea typeface="+mj-ea"/>
              </a:rPr>
              <a:t>202X</a:t>
            </a:r>
          </a:p>
          <a:p>
            <a:pPr algn="dist"/>
            <a:r>
              <a:rPr lang="zh-CN" altLang="en-US" sz="8000" dirty="0">
                <a:solidFill>
                  <a:schemeClr val="bg1"/>
                </a:solidFill>
                <a:latin typeface="+mj-ea"/>
                <a:ea typeface="+mj-ea"/>
              </a:rPr>
              <a:t>感</a:t>
            </a:r>
            <a:r>
              <a:rPr lang="en-US" altLang="zh-CN" sz="8000" dirty="0">
                <a:solidFill>
                  <a:schemeClr val="bg1"/>
                </a:solidFill>
                <a:latin typeface="+mj-ea"/>
                <a:ea typeface="+mj-ea"/>
              </a:rPr>
              <a:t>/</a:t>
            </a:r>
            <a:r>
              <a:rPr lang="zh-CN" altLang="en-US" sz="8000" dirty="0">
                <a:solidFill>
                  <a:schemeClr val="bg1"/>
                </a:solidFill>
                <a:latin typeface="+mj-ea"/>
                <a:ea typeface="+mj-ea"/>
              </a:rPr>
              <a:t>谢</a:t>
            </a:r>
            <a:r>
              <a:rPr lang="en-US" altLang="zh-CN" sz="8000" dirty="0">
                <a:solidFill>
                  <a:schemeClr val="bg1"/>
                </a:solidFill>
                <a:latin typeface="+mj-ea"/>
                <a:ea typeface="+mj-ea"/>
              </a:rPr>
              <a:t>/</a:t>
            </a:r>
            <a:r>
              <a:rPr lang="zh-CN" altLang="en-US" sz="8000" dirty="0">
                <a:solidFill>
                  <a:schemeClr val="bg1"/>
                </a:solidFill>
                <a:latin typeface="+mj-ea"/>
                <a:ea typeface="+mj-ea"/>
              </a:rPr>
              <a:t>观</a:t>
            </a:r>
            <a:r>
              <a:rPr lang="en-US" altLang="zh-CN" sz="8000" dirty="0">
                <a:solidFill>
                  <a:schemeClr val="bg1"/>
                </a:solidFill>
                <a:latin typeface="+mj-ea"/>
                <a:ea typeface="+mj-ea"/>
              </a:rPr>
              <a:t>/</a:t>
            </a:r>
            <a:r>
              <a:rPr lang="zh-CN" altLang="en-US" sz="8000" dirty="0">
                <a:solidFill>
                  <a:schemeClr val="bg1"/>
                </a:solidFill>
                <a:latin typeface="+mj-ea"/>
                <a:ea typeface="+mj-ea"/>
              </a:rPr>
              <a:t>看</a:t>
            </a:r>
          </a:p>
        </p:txBody>
      </p:sp>
      <p:grpSp>
        <p:nvGrpSpPr>
          <p:cNvPr id="16" name="组合 15">
            <a:extLst>
              <a:ext uri="{FF2B5EF4-FFF2-40B4-BE49-F238E27FC236}">
                <a16:creationId xmlns:a16="http://schemas.microsoft.com/office/drawing/2014/main" id="{9CC22C48-8916-43B7-A40A-41963F8FB9D6}"/>
              </a:ext>
            </a:extLst>
          </p:cNvPr>
          <p:cNvGrpSpPr/>
          <p:nvPr/>
        </p:nvGrpSpPr>
        <p:grpSpPr>
          <a:xfrm>
            <a:off x="938542" y="3714750"/>
            <a:ext cx="6597928" cy="369332"/>
            <a:chOff x="938542" y="4019550"/>
            <a:chExt cx="6597928" cy="369332"/>
          </a:xfrm>
        </p:grpSpPr>
        <p:sp>
          <p:nvSpPr>
            <p:cNvPr id="4" name="文本框 3">
              <a:extLst>
                <a:ext uri="{FF2B5EF4-FFF2-40B4-BE49-F238E27FC236}">
                  <a16:creationId xmlns:a16="http://schemas.microsoft.com/office/drawing/2014/main" id="{576C63F7-8C59-4865-9080-8E43AC3DFDB3}"/>
                </a:ext>
              </a:extLst>
            </p:cNvPr>
            <p:cNvSpPr txBox="1"/>
            <p:nvPr/>
          </p:nvSpPr>
          <p:spPr>
            <a:xfrm>
              <a:off x="1262435" y="4019550"/>
              <a:ext cx="2938090" cy="369332"/>
            </a:xfrm>
            <a:prstGeom prst="rect">
              <a:avLst/>
            </a:prstGeom>
            <a:noFill/>
          </p:spPr>
          <p:txBody>
            <a:bodyPr wrap="square" rtlCol="0">
              <a:spAutoFit/>
            </a:bodyPr>
            <a:lstStyle/>
            <a:p>
              <a:r>
                <a:rPr lang="zh-CN" altLang="en-US" dirty="0">
                  <a:solidFill>
                    <a:schemeClr val="bg1"/>
                  </a:solidFill>
                  <a:latin typeface="+mn-ea"/>
                </a:rPr>
                <a:t>时间：</a:t>
              </a:r>
              <a:r>
                <a:rPr lang="en-US" altLang="zh-CN" dirty="0">
                  <a:solidFill>
                    <a:schemeClr val="bg1"/>
                  </a:solidFill>
                  <a:latin typeface="+mn-ea"/>
                </a:rPr>
                <a:t>202X</a:t>
              </a:r>
              <a:r>
                <a:rPr lang="zh-CN" altLang="en-US" dirty="0">
                  <a:solidFill>
                    <a:schemeClr val="bg1"/>
                  </a:solidFill>
                  <a:latin typeface="+mn-ea"/>
                </a:rPr>
                <a:t>年</a:t>
              </a:r>
              <a:r>
                <a:rPr lang="en-US" altLang="zh-CN" dirty="0">
                  <a:solidFill>
                    <a:schemeClr val="bg1"/>
                  </a:solidFill>
                  <a:latin typeface="+mn-ea"/>
                </a:rPr>
                <a:t>XX</a:t>
              </a:r>
              <a:r>
                <a:rPr lang="zh-CN" altLang="en-US" dirty="0">
                  <a:solidFill>
                    <a:schemeClr val="bg1"/>
                  </a:solidFill>
                  <a:latin typeface="+mn-ea"/>
                </a:rPr>
                <a:t>月</a:t>
              </a:r>
              <a:r>
                <a:rPr lang="en-US" altLang="zh-CN" dirty="0">
                  <a:solidFill>
                    <a:schemeClr val="bg1"/>
                  </a:solidFill>
                  <a:latin typeface="+mn-ea"/>
                </a:rPr>
                <a:t>XX</a:t>
              </a:r>
              <a:r>
                <a:rPr lang="zh-CN" altLang="en-US" dirty="0">
                  <a:solidFill>
                    <a:schemeClr val="bg1"/>
                  </a:solidFill>
                  <a:latin typeface="+mn-ea"/>
                </a:rPr>
                <a:t>日        </a:t>
              </a:r>
            </a:p>
          </p:txBody>
        </p:sp>
        <p:sp>
          <p:nvSpPr>
            <p:cNvPr id="1657" name="文本框 1656">
              <a:extLst>
                <a:ext uri="{FF2B5EF4-FFF2-40B4-BE49-F238E27FC236}">
                  <a16:creationId xmlns:a16="http://schemas.microsoft.com/office/drawing/2014/main" id="{C2F55BFE-68AC-4E30-84BA-3B375C782848}"/>
                </a:ext>
              </a:extLst>
            </p:cNvPr>
            <p:cNvSpPr txBox="1"/>
            <p:nvPr/>
          </p:nvSpPr>
          <p:spPr>
            <a:xfrm>
              <a:off x="4598380" y="4019550"/>
              <a:ext cx="2938090" cy="369332"/>
            </a:xfrm>
            <a:prstGeom prst="rect">
              <a:avLst/>
            </a:prstGeom>
            <a:noFill/>
          </p:spPr>
          <p:txBody>
            <a:bodyPr wrap="square" rtlCol="0">
              <a:spAutoFit/>
            </a:bodyPr>
            <a:lstStyle/>
            <a:p>
              <a:r>
                <a:rPr lang="zh-CN" altLang="en-US" dirty="0">
                  <a:solidFill>
                    <a:schemeClr val="bg1"/>
                  </a:solidFill>
                  <a:latin typeface="+mn-ea"/>
                </a:rPr>
                <a:t>汇报人：丫头</a:t>
              </a:r>
            </a:p>
          </p:txBody>
        </p:sp>
        <p:sp>
          <p:nvSpPr>
            <p:cNvPr id="1660" name="time_151959">
              <a:extLst>
                <a:ext uri="{FF2B5EF4-FFF2-40B4-BE49-F238E27FC236}">
                  <a16:creationId xmlns:a16="http://schemas.microsoft.com/office/drawing/2014/main" id="{F0867273-1350-4C59-A125-A6CBA996D8F8}"/>
                </a:ext>
              </a:extLst>
            </p:cNvPr>
            <p:cNvSpPr/>
            <p:nvPr/>
          </p:nvSpPr>
          <p:spPr>
            <a:xfrm>
              <a:off x="938542" y="4044881"/>
              <a:ext cx="304843" cy="304786"/>
            </a:xfrm>
            <a:custGeom>
              <a:avLst/>
              <a:gdLst>
                <a:gd name="T0" fmla="*/ 5601 w 11203"/>
                <a:gd name="T1" fmla="*/ 0 h 11202"/>
                <a:gd name="T2" fmla="*/ 0 w 11203"/>
                <a:gd name="T3" fmla="*/ 5601 h 11202"/>
                <a:gd name="T4" fmla="*/ 5603 w 11203"/>
                <a:gd name="T5" fmla="*/ 11202 h 11202"/>
                <a:gd name="T6" fmla="*/ 11203 w 11203"/>
                <a:gd name="T7" fmla="*/ 5601 h 11202"/>
                <a:gd name="T8" fmla="*/ 5601 w 11203"/>
                <a:gd name="T9" fmla="*/ 0 h 11202"/>
                <a:gd name="T10" fmla="*/ 8403 w 11203"/>
                <a:gd name="T11" fmla="*/ 6218 h 11202"/>
                <a:gd name="T12" fmla="*/ 5429 w 11203"/>
                <a:gd name="T13" fmla="*/ 6218 h 11202"/>
                <a:gd name="T14" fmla="*/ 5250 w 11203"/>
                <a:gd name="T15" fmla="*/ 6182 h 11202"/>
                <a:gd name="T16" fmla="*/ 4970 w 11203"/>
                <a:gd name="T17" fmla="*/ 5760 h 11202"/>
                <a:gd name="T18" fmla="*/ 4970 w 11203"/>
                <a:gd name="T19" fmla="*/ 2786 h 11202"/>
                <a:gd name="T20" fmla="*/ 5429 w 11203"/>
                <a:gd name="T21" fmla="*/ 2327 h 11202"/>
                <a:gd name="T22" fmla="*/ 5889 w 11203"/>
                <a:gd name="T23" fmla="*/ 2786 h 11202"/>
                <a:gd name="T24" fmla="*/ 5889 w 11203"/>
                <a:gd name="T25" fmla="*/ 5301 h 11202"/>
                <a:gd name="T26" fmla="*/ 8404 w 11203"/>
                <a:gd name="T27" fmla="*/ 5301 h 11202"/>
                <a:gd name="T28" fmla="*/ 8863 w 11203"/>
                <a:gd name="T29" fmla="*/ 5760 h 11202"/>
                <a:gd name="T30" fmla="*/ 8403 w 11203"/>
                <a:gd name="T31" fmla="*/ 6218 h 1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03" h="11202">
                  <a:moveTo>
                    <a:pt x="5601" y="0"/>
                  </a:moveTo>
                  <a:cubicBezTo>
                    <a:pt x="2507" y="0"/>
                    <a:pt x="0" y="2507"/>
                    <a:pt x="0" y="5601"/>
                  </a:cubicBezTo>
                  <a:cubicBezTo>
                    <a:pt x="0" y="8695"/>
                    <a:pt x="2509" y="11202"/>
                    <a:pt x="5603" y="11202"/>
                  </a:cubicBezTo>
                  <a:cubicBezTo>
                    <a:pt x="8695" y="11202"/>
                    <a:pt x="11203" y="8695"/>
                    <a:pt x="11203" y="5601"/>
                  </a:cubicBezTo>
                  <a:cubicBezTo>
                    <a:pt x="11203" y="2507"/>
                    <a:pt x="8695" y="0"/>
                    <a:pt x="5601" y="0"/>
                  </a:cubicBezTo>
                  <a:close/>
                  <a:moveTo>
                    <a:pt x="8403" y="6218"/>
                  </a:moveTo>
                  <a:lnTo>
                    <a:pt x="5429" y="6218"/>
                  </a:lnTo>
                  <a:cubicBezTo>
                    <a:pt x="5366" y="6218"/>
                    <a:pt x="5305" y="6206"/>
                    <a:pt x="5250" y="6182"/>
                  </a:cubicBezTo>
                  <a:cubicBezTo>
                    <a:pt x="5085" y="6112"/>
                    <a:pt x="4970" y="5950"/>
                    <a:pt x="4970" y="5760"/>
                  </a:cubicBezTo>
                  <a:lnTo>
                    <a:pt x="4970" y="2786"/>
                  </a:lnTo>
                  <a:cubicBezTo>
                    <a:pt x="4970" y="2532"/>
                    <a:pt x="5175" y="2327"/>
                    <a:pt x="5429" y="2327"/>
                  </a:cubicBezTo>
                  <a:cubicBezTo>
                    <a:pt x="5683" y="2327"/>
                    <a:pt x="5889" y="2532"/>
                    <a:pt x="5889" y="2786"/>
                  </a:cubicBezTo>
                  <a:lnTo>
                    <a:pt x="5889" y="5301"/>
                  </a:lnTo>
                  <a:lnTo>
                    <a:pt x="8404" y="5301"/>
                  </a:lnTo>
                  <a:cubicBezTo>
                    <a:pt x="8657" y="5301"/>
                    <a:pt x="8863" y="5506"/>
                    <a:pt x="8863" y="5760"/>
                  </a:cubicBezTo>
                  <a:cubicBezTo>
                    <a:pt x="8863" y="6013"/>
                    <a:pt x="8656" y="6218"/>
                    <a:pt x="8403" y="621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chemeClr val="bg1"/>
                </a:solidFill>
              </a:endParaRPr>
            </a:p>
          </p:txBody>
        </p:sp>
        <p:grpSp>
          <p:nvGrpSpPr>
            <p:cNvPr id="1662" name="组合 1661">
              <a:extLst>
                <a:ext uri="{FF2B5EF4-FFF2-40B4-BE49-F238E27FC236}">
                  <a16:creationId xmlns:a16="http://schemas.microsoft.com/office/drawing/2014/main" id="{B19B2614-4412-4118-8F7E-A88B8D92EE85}"/>
                </a:ext>
              </a:extLst>
            </p:cNvPr>
            <p:cNvGrpSpPr/>
            <p:nvPr/>
          </p:nvGrpSpPr>
          <p:grpSpPr>
            <a:xfrm>
              <a:off x="4309593" y="4028084"/>
              <a:ext cx="250266" cy="314164"/>
              <a:chOff x="14241" y="8383"/>
              <a:chExt cx="611" cy="767"/>
            </a:xfrm>
            <a:solidFill>
              <a:schemeClr val="bg1"/>
            </a:solidFill>
          </p:grpSpPr>
          <p:sp>
            <p:nvSpPr>
              <p:cNvPr id="1663" name="任意多边形: 形状 1662">
                <a:extLst>
                  <a:ext uri="{FF2B5EF4-FFF2-40B4-BE49-F238E27FC236}">
                    <a16:creationId xmlns:a16="http://schemas.microsoft.com/office/drawing/2014/main" id="{491CA169-D39B-4BD0-BE10-4EFB222C8BA9}"/>
                  </a:ext>
                </a:extLst>
              </p:cNvPr>
              <p:cNvSpPr/>
              <p:nvPr/>
            </p:nvSpPr>
            <p:spPr>
              <a:xfrm>
                <a:off x="14241" y="8792"/>
                <a:ext cx="611" cy="358"/>
              </a:xfrm>
              <a:custGeom>
                <a:avLst/>
                <a:gdLst>
                  <a:gd name="connsiteX0" fmla="*/ 302460 w 388183"/>
                  <a:gd name="connsiteY0" fmla="*/ 695 h 227520"/>
                  <a:gd name="connsiteX1" fmla="*/ 298600 w 388183"/>
                  <a:gd name="connsiteY1" fmla="*/ 4141 h 227520"/>
                  <a:gd name="connsiteX2" fmla="*/ 294533 w 388183"/>
                  <a:gd name="connsiteY2" fmla="*/ 7450 h 227520"/>
                  <a:gd name="connsiteX3" fmla="*/ 285849 w 388183"/>
                  <a:gd name="connsiteY3" fmla="*/ 13929 h 227520"/>
                  <a:gd name="connsiteX4" fmla="*/ 224713 w 388183"/>
                  <a:gd name="connsiteY4" fmla="*/ 139578 h 227520"/>
                  <a:gd name="connsiteX5" fmla="*/ 212513 w 388183"/>
                  <a:gd name="connsiteY5" fmla="*/ 67207 h 227520"/>
                  <a:gd name="connsiteX6" fmla="*/ 230640 w 388183"/>
                  <a:gd name="connsiteY6" fmla="*/ 38190 h 227520"/>
                  <a:gd name="connsiteX7" fmla="*/ 223748 w 388183"/>
                  <a:gd name="connsiteY7" fmla="*/ 39500 h 227520"/>
                  <a:gd name="connsiteX8" fmla="*/ 206379 w 388183"/>
                  <a:gd name="connsiteY8" fmla="*/ 41567 h 227520"/>
                  <a:gd name="connsiteX9" fmla="*/ 196592 w 388183"/>
                  <a:gd name="connsiteY9" fmla="*/ 41912 h 227520"/>
                  <a:gd name="connsiteX10" fmla="*/ 160130 w 388183"/>
                  <a:gd name="connsiteY10" fmla="*/ 37570 h 227520"/>
                  <a:gd name="connsiteX11" fmla="*/ 178534 w 388183"/>
                  <a:gd name="connsiteY11" fmla="*/ 67276 h 227520"/>
                  <a:gd name="connsiteX12" fmla="*/ 167023 w 388183"/>
                  <a:gd name="connsiteY12" fmla="*/ 140888 h 227520"/>
                  <a:gd name="connsiteX13" fmla="*/ 99821 w 388183"/>
                  <a:gd name="connsiteY13" fmla="*/ 7794 h 227520"/>
                  <a:gd name="connsiteX14" fmla="*/ 90792 w 388183"/>
                  <a:gd name="connsiteY14" fmla="*/ -63 h 227520"/>
                  <a:gd name="connsiteX15" fmla="*/ 89552 w 388183"/>
                  <a:gd name="connsiteY15" fmla="*/ 1040 h 227520"/>
                  <a:gd name="connsiteX16" fmla="*/ -50 w 388183"/>
                  <a:gd name="connsiteY16" fmla="*/ 222564 h 227520"/>
                  <a:gd name="connsiteX17" fmla="*/ -50 w 388183"/>
                  <a:gd name="connsiteY17" fmla="*/ 227457 h 227520"/>
                  <a:gd name="connsiteX18" fmla="*/ 388133 w 388183"/>
                  <a:gd name="connsiteY18" fmla="*/ 227457 h 227520"/>
                  <a:gd name="connsiteX19" fmla="*/ 388133 w 388183"/>
                  <a:gd name="connsiteY19" fmla="*/ 222288 h 227520"/>
                  <a:gd name="connsiteX20" fmla="*/ 302460 w 388183"/>
                  <a:gd name="connsiteY20" fmla="*/ 695 h 2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8183" h="227520">
                    <a:moveTo>
                      <a:pt x="302460" y="695"/>
                    </a:moveTo>
                    <a:lnTo>
                      <a:pt x="298600" y="4141"/>
                    </a:lnTo>
                    <a:lnTo>
                      <a:pt x="294533" y="7450"/>
                    </a:lnTo>
                    <a:cubicBezTo>
                      <a:pt x="291707" y="9724"/>
                      <a:pt x="288813" y="11861"/>
                      <a:pt x="285849" y="13929"/>
                    </a:cubicBezTo>
                    <a:lnTo>
                      <a:pt x="224713" y="139578"/>
                    </a:lnTo>
                    <a:lnTo>
                      <a:pt x="212513" y="67207"/>
                    </a:lnTo>
                    <a:lnTo>
                      <a:pt x="230640" y="38190"/>
                    </a:lnTo>
                    <a:lnTo>
                      <a:pt x="223748" y="39500"/>
                    </a:lnTo>
                    <a:cubicBezTo>
                      <a:pt x="218027" y="40499"/>
                      <a:pt x="212169" y="41195"/>
                      <a:pt x="206379" y="41567"/>
                    </a:cubicBezTo>
                    <a:cubicBezTo>
                      <a:pt x="203139" y="41567"/>
                      <a:pt x="199900" y="41912"/>
                      <a:pt x="196592" y="41912"/>
                    </a:cubicBezTo>
                    <a:cubicBezTo>
                      <a:pt x="184323" y="41877"/>
                      <a:pt x="172054" y="40423"/>
                      <a:pt x="160130" y="37570"/>
                    </a:cubicBezTo>
                    <a:lnTo>
                      <a:pt x="178534" y="67276"/>
                    </a:lnTo>
                    <a:lnTo>
                      <a:pt x="167023" y="140888"/>
                    </a:lnTo>
                    <a:lnTo>
                      <a:pt x="99821" y="7794"/>
                    </a:lnTo>
                    <a:cubicBezTo>
                      <a:pt x="96720" y="5313"/>
                      <a:pt x="93687" y="2694"/>
                      <a:pt x="90792" y="-63"/>
                    </a:cubicBezTo>
                    <a:lnTo>
                      <a:pt x="89552" y="1040"/>
                    </a:lnTo>
                    <a:cubicBezTo>
                      <a:pt x="-1153" y="79476"/>
                      <a:pt x="-50" y="216774"/>
                      <a:pt x="-50" y="222564"/>
                    </a:cubicBezTo>
                    <a:lnTo>
                      <a:pt x="-50" y="227457"/>
                    </a:lnTo>
                    <a:lnTo>
                      <a:pt x="388133" y="227457"/>
                    </a:lnTo>
                    <a:lnTo>
                      <a:pt x="388133" y="222288"/>
                    </a:lnTo>
                    <a:cubicBezTo>
                      <a:pt x="381447" y="63692"/>
                      <a:pt x="318037" y="11309"/>
                      <a:pt x="302460" y="695"/>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4" name="任意多边形: 形状 1663">
                <a:extLst>
                  <a:ext uri="{FF2B5EF4-FFF2-40B4-BE49-F238E27FC236}">
                    <a16:creationId xmlns:a16="http://schemas.microsoft.com/office/drawing/2014/main" id="{9E2604D6-BE3F-4325-AE1D-F13CBDD11939}"/>
                  </a:ext>
                </a:extLst>
              </p:cNvPr>
              <p:cNvSpPr/>
              <p:nvPr/>
            </p:nvSpPr>
            <p:spPr>
              <a:xfrm>
                <a:off x="14321" y="8383"/>
                <a:ext cx="459" cy="459"/>
              </a:xfrm>
              <a:custGeom>
                <a:avLst/>
                <a:gdLst>
                  <a:gd name="connsiteX0" fmla="*/ 145655 w 291412"/>
                  <a:gd name="connsiteY0" fmla="*/ -63 h 291413"/>
                  <a:gd name="connsiteX1" fmla="*/ -51 w 291412"/>
                  <a:gd name="connsiteY1" fmla="*/ 145643 h 291413"/>
                  <a:gd name="connsiteX2" fmla="*/ 145655 w 291412"/>
                  <a:gd name="connsiteY2" fmla="*/ 291350 h 291413"/>
                  <a:gd name="connsiteX3" fmla="*/ 291362 w 291412"/>
                  <a:gd name="connsiteY3" fmla="*/ 145643 h 291413"/>
                  <a:gd name="connsiteX4" fmla="*/ 145655 w 291412"/>
                  <a:gd name="connsiteY4" fmla="*/ -63 h 29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12" h="291413">
                    <a:moveTo>
                      <a:pt x="145655" y="-63"/>
                    </a:moveTo>
                    <a:cubicBezTo>
                      <a:pt x="65151" y="-63"/>
                      <a:pt x="-51" y="65174"/>
                      <a:pt x="-51" y="145643"/>
                    </a:cubicBezTo>
                    <a:cubicBezTo>
                      <a:pt x="-51" y="226113"/>
                      <a:pt x="65151" y="291350"/>
                      <a:pt x="145655" y="291350"/>
                    </a:cubicBezTo>
                    <a:cubicBezTo>
                      <a:pt x="226159" y="291350"/>
                      <a:pt x="291362" y="226113"/>
                      <a:pt x="291362" y="145643"/>
                    </a:cubicBezTo>
                    <a:cubicBezTo>
                      <a:pt x="291224" y="65222"/>
                      <a:pt x="226090" y="54"/>
                      <a:pt x="145655" y="-6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grpSp>
        <p:nvGrpSpPr>
          <p:cNvPr id="21" name="组合 20">
            <a:extLst>
              <a:ext uri="{FF2B5EF4-FFF2-40B4-BE49-F238E27FC236}">
                <a16:creationId xmlns:a16="http://schemas.microsoft.com/office/drawing/2014/main" id="{2FD88077-4BE4-4B5B-B23A-FF3C3D827194}"/>
              </a:ext>
            </a:extLst>
          </p:cNvPr>
          <p:cNvGrpSpPr/>
          <p:nvPr/>
        </p:nvGrpSpPr>
        <p:grpSpPr>
          <a:xfrm>
            <a:off x="972252" y="5461313"/>
            <a:ext cx="5837030" cy="357938"/>
            <a:chOff x="972252" y="5613713"/>
            <a:chExt cx="5837030" cy="357938"/>
          </a:xfrm>
        </p:grpSpPr>
        <p:sp>
          <p:nvSpPr>
            <p:cNvPr id="17" name="文本框 16">
              <a:extLst>
                <a:ext uri="{FF2B5EF4-FFF2-40B4-BE49-F238E27FC236}">
                  <a16:creationId xmlns:a16="http://schemas.microsoft.com/office/drawing/2014/main" id="{77DE10B3-3D00-4DFF-8501-3C52BD59E5DF}"/>
                </a:ext>
              </a:extLst>
            </p:cNvPr>
            <p:cNvSpPr txBox="1"/>
            <p:nvPr/>
          </p:nvSpPr>
          <p:spPr>
            <a:xfrm>
              <a:off x="1288677" y="5633097"/>
              <a:ext cx="5520605" cy="338554"/>
            </a:xfrm>
            <a:prstGeom prst="rect">
              <a:avLst/>
            </a:prstGeom>
            <a:noFill/>
          </p:spPr>
          <p:txBody>
            <a:bodyPr wrap="square" rtlCol="0">
              <a:spAutoFit/>
            </a:bodyPr>
            <a:lstStyle/>
            <a:p>
              <a:pPr algn="l" rtl="0"/>
              <a:r>
                <a:rPr lang="en-US" altLang="zh-CN" sz="1600" i="1" dirty="0">
                  <a:solidFill>
                    <a:schemeClr val="accent2"/>
                  </a:solidFill>
                  <a:latin typeface="+mj-ea"/>
                  <a:ea typeface="+mj-ea"/>
                </a:rPr>
                <a:t>D</a:t>
              </a:r>
              <a:r>
                <a:rPr lang="en-US" altLang="zh-CN" sz="1600" i="1" dirty="0">
                  <a:solidFill>
                    <a:schemeClr val="bg1"/>
                  </a:solidFill>
                  <a:latin typeface="+mj-ea"/>
                  <a:ea typeface="+mj-ea"/>
                </a:rPr>
                <a:t>ark</a:t>
              </a:r>
              <a:r>
                <a:rPr lang="en-US" altLang="zh-CN" sz="1600" i="1" dirty="0">
                  <a:latin typeface="+mj-ea"/>
                  <a:ea typeface="+mj-ea"/>
                </a:rPr>
                <a:t>  </a:t>
              </a:r>
              <a:r>
                <a:rPr lang="en-US" altLang="zh-CN" sz="1600" i="1" dirty="0">
                  <a:solidFill>
                    <a:schemeClr val="accent2"/>
                  </a:solidFill>
                  <a:latin typeface="+mj-ea"/>
                  <a:ea typeface="+mj-ea"/>
                </a:rPr>
                <a:t>B</a:t>
              </a:r>
              <a:r>
                <a:rPr lang="en-US" altLang="zh-CN" sz="1600" i="1" dirty="0">
                  <a:solidFill>
                    <a:schemeClr val="bg1"/>
                  </a:solidFill>
                  <a:latin typeface="+mj-ea"/>
                  <a:ea typeface="+mj-ea"/>
                </a:rPr>
                <a:t>lue    .   </a:t>
              </a:r>
              <a:r>
                <a:rPr lang="en-US" altLang="zh-CN" sz="1600" i="1" dirty="0">
                  <a:solidFill>
                    <a:schemeClr val="accent2"/>
                  </a:solidFill>
                  <a:latin typeface="+mj-ea"/>
                  <a:ea typeface="+mj-ea"/>
                </a:rPr>
                <a:t>B</a:t>
              </a:r>
              <a:r>
                <a:rPr lang="en-US" altLang="zh-CN" sz="1600" i="1" dirty="0">
                  <a:solidFill>
                    <a:schemeClr val="bg1"/>
                  </a:solidFill>
                  <a:latin typeface="+mj-ea"/>
                  <a:ea typeface="+mj-ea"/>
                </a:rPr>
                <a:t>right  </a:t>
              </a:r>
              <a:r>
                <a:rPr lang="en-US" altLang="zh-CN" sz="1600" i="1" dirty="0">
                  <a:solidFill>
                    <a:schemeClr val="accent2"/>
                  </a:solidFill>
                  <a:latin typeface="+mj-ea"/>
                  <a:ea typeface="+mj-ea"/>
                </a:rPr>
                <a:t>c</a:t>
              </a:r>
              <a:r>
                <a:rPr lang="en-US" altLang="zh-CN" sz="1600" i="1" dirty="0">
                  <a:solidFill>
                    <a:schemeClr val="bg1"/>
                  </a:solidFill>
                  <a:latin typeface="+mj-ea"/>
                  <a:ea typeface="+mj-ea"/>
                </a:rPr>
                <a:t>olor   .   </a:t>
              </a:r>
              <a:r>
                <a:rPr lang="en-US" altLang="zh-CN" sz="1600" b="0" i="1" dirty="0">
                  <a:solidFill>
                    <a:schemeClr val="accent2"/>
                  </a:solidFill>
                  <a:effectLst/>
                  <a:latin typeface="+mj-ea"/>
                  <a:ea typeface="+mj-ea"/>
                </a:rPr>
                <a:t>B</a:t>
              </a:r>
              <a:r>
                <a:rPr lang="en-US" altLang="zh-CN" sz="1600" b="0" i="1" dirty="0">
                  <a:solidFill>
                    <a:schemeClr val="bg1"/>
                  </a:solidFill>
                  <a:effectLst/>
                  <a:latin typeface="+mj-ea"/>
                  <a:ea typeface="+mj-ea"/>
                </a:rPr>
                <a:t>usiness</a:t>
              </a:r>
            </a:p>
          </p:txBody>
        </p:sp>
        <p:sp>
          <p:nvSpPr>
            <p:cNvPr id="1682" name="任意多边形: 形状 1681">
              <a:extLst>
                <a:ext uri="{FF2B5EF4-FFF2-40B4-BE49-F238E27FC236}">
                  <a16:creationId xmlns:a16="http://schemas.microsoft.com/office/drawing/2014/main" id="{68C4A701-5D5E-42C3-A3EC-7918378090B9}"/>
                </a:ext>
              </a:extLst>
            </p:cNvPr>
            <p:cNvSpPr/>
            <p:nvPr/>
          </p:nvSpPr>
          <p:spPr>
            <a:xfrm>
              <a:off x="972252" y="5613713"/>
              <a:ext cx="261821" cy="327166"/>
            </a:xfrm>
            <a:custGeom>
              <a:avLst/>
              <a:gdLst>
                <a:gd name="connsiteX0" fmla="*/ 316382 w 355445"/>
                <a:gd name="connsiteY0" fmla="*/ 178804 h 444157"/>
                <a:gd name="connsiteX1" fmla="*/ 305837 w 355445"/>
                <a:gd name="connsiteY1" fmla="*/ 178804 h 444157"/>
                <a:gd name="connsiteX2" fmla="*/ 305837 w 355445"/>
                <a:gd name="connsiteY2" fmla="*/ 131108 h 444157"/>
                <a:gd name="connsiteX3" fmla="*/ 180642 w 355445"/>
                <a:gd name="connsiteY3" fmla="*/ -28 h 444157"/>
                <a:gd name="connsiteX4" fmla="*/ 49506 w 355445"/>
                <a:gd name="connsiteY4" fmla="*/ 125166 h 444157"/>
                <a:gd name="connsiteX5" fmla="*/ 49506 w 355445"/>
                <a:gd name="connsiteY5" fmla="*/ 131108 h 444157"/>
                <a:gd name="connsiteX6" fmla="*/ 49506 w 355445"/>
                <a:gd name="connsiteY6" fmla="*/ 178804 h 444157"/>
                <a:gd name="connsiteX7" fmla="*/ 38961 w 355445"/>
                <a:gd name="connsiteY7" fmla="*/ 178804 h 444157"/>
                <a:gd name="connsiteX8" fmla="*/ -51 w 355445"/>
                <a:gd name="connsiteY8" fmla="*/ 218091 h 444157"/>
                <a:gd name="connsiteX9" fmla="*/ -51 w 355445"/>
                <a:gd name="connsiteY9" fmla="*/ 218159 h 444157"/>
                <a:gd name="connsiteX10" fmla="*/ -51 w 355445"/>
                <a:gd name="connsiteY10" fmla="*/ 404807 h 444157"/>
                <a:gd name="connsiteX11" fmla="*/ 38961 w 355445"/>
                <a:gd name="connsiteY11" fmla="*/ 444094 h 444157"/>
                <a:gd name="connsiteX12" fmla="*/ 38961 w 355445"/>
                <a:gd name="connsiteY12" fmla="*/ 444094 h 444157"/>
                <a:gd name="connsiteX13" fmla="*/ 316382 w 355445"/>
                <a:gd name="connsiteY13" fmla="*/ 444094 h 444157"/>
                <a:gd name="connsiteX14" fmla="*/ 355394 w 355445"/>
                <a:gd name="connsiteY14" fmla="*/ 404807 h 444157"/>
                <a:gd name="connsiteX15" fmla="*/ 355394 w 355445"/>
                <a:gd name="connsiteY15" fmla="*/ 404807 h 444157"/>
                <a:gd name="connsiteX16" fmla="*/ 355394 w 355445"/>
                <a:gd name="connsiteY16" fmla="*/ 218159 h 444157"/>
                <a:gd name="connsiteX17" fmla="*/ 316451 w 355445"/>
                <a:gd name="connsiteY17" fmla="*/ 178804 h 444157"/>
                <a:gd name="connsiteX18" fmla="*/ 316382 w 355445"/>
                <a:gd name="connsiteY18" fmla="*/ 178804 h 444157"/>
                <a:gd name="connsiteX19" fmla="*/ 194041 w 355445"/>
                <a:gd name="connsiteY19" fmla="*/ 314034 h 444157"/>
                <a:gd name="connsiteX20" fmla="*/ 194041 w 355445"/>
                <a:gd name="connsiteY20" fmla="*/ 338433 h 444157"/>
                <a:gd name="connsiteX21" fmla="*/ 187148 w 355445"/>
                <a:gd name="connsiteY21" fmla="*/ 344981 h 444157"/>
                <a:gd name="connsiteX22" fmla="*/ 167505 w 355445"/>
                <a:gd name="connsiteY22" fmla="*/ 344981 h 444157"/>
                <a:gd name="connsiteX23" fmla="*/ 160957 w 355445"/>
                <a:gd name="connsiteY23" fmla="*/ 338433 h 444157"/>
                <a:gd name="connsiteX24" fmla="*/ 160957 w 355445"/>
                <a:gd name="connsiteY24" fmla="*/ 314034 h 444157"/>
                <a:gd name="connsiteX25" fmla="*/ 150577 w 355445"/>
                <a:gd name="connsiteY25" fmla="*/ 270914 h 444157"/>
                <a:gd name="connsiteX26" fmla="*/ 193696 w 355445"/>
                <a:gd name="connsiteY26" fmla="*/ 260534 h 444157"/>
                <a:gd name="connsiteX27" fmla="*/ 204076 w 355445"/>
                <a:gd name="connsiteY27" fmla="*/ 303654 h 444157"/>
                <a:gd name="connsiteX28" fmla="*/ 193696 w 355445"/>
                <a:gd name="connsiteY28" fmla="*/ 314034 h 444157"/>
                <a:gd name="connsiteX29" fmla="*/ 249663 w 355445"/>
                <a:gd name="connsiteY29" fmla="*/ 178804 h 444157"/>
                <a:gd name="connsiteX30" fmla="*/ 105680 w 355445"/>
                <a:gd name="connsiteY30" fmla="*/ 178804 h 444157"/>
                <a:gd name="connsiteX31" fmla="*/ 105680 w 355445"/>
                <a:gd name="connsiteY31" fmla="*/ 131108 h 444157"/>
                <a:gd name="connsiteX32" fmla="*/ 175445 w 355445"/>
                <a:gd name="connsiteY32" fmla="*/ 56890 h 444157"/>
                <a:gd name="connsiteX33" fmla="*/ 249663 w 355445"/>
                <a:gd name="connsiteY33" fmla="*/ 126655 h 444157"/>
                <a:gd name="connsiteX34" fmla="*/ 249663 w 355445"/>
                <a:gd name="connsiteY34" fmla="*/ 131108 h 44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5445" h="444157">
                  <a:moveTo>
                    <a:pt x="316382" y="178804"/>
                  </a:moveTo>
                  <a:lnTo>
                    <a:pt x="305837" y="178804"/>
                  </a:lnTo>
                  <a:lnTo>
                    <a:pt x="305837" y="131108"/>
                  </a:lnTo>
                  <a:cubicBezTo>
                    <a:pt x="307477" y="60322"/>
                    <a:pt x="251428" y="1612"/>
                    <a:pt x="180642" y="-28"/>
                  </a:cubicBezTo>
                  <a:cubicBezTo>
                    <a:pt x="109863" y="-1669"/>
                    <a:pt x="51146" y="54381"/>
                    <a:pt x="49506" y="125166"/>
                  </a:cubicBezTo>
                  <a:cubicBezTo>
                    <a:pt x="49458" y="127145"/>
                    <a:pt x="49458" y="129129"/>
                    <a:pt x="49506" y="131108"/>
                  </a:cubicBezTo>
                  <a:lnTo>
                    <a:pt x="49506" y="178804"/>
                  </a:lnTo>
                  <a:lnTo>
                    <a:pt x="38961" y="178804"/>
                  </a:lnTo>
                  <a:cubicBezTo>
                    <a:pt x="17339" y="178879"/>
                    <a:pt x="-127" y="196469"/>
                    <a:pt x="-51" y="218091"/>
                  </a:cubicBezTo>
                  <a:cubicBezTo>
                    <a:pt x="-51" y="218111"/>
                    <a:pt x="-51" y="218139"/>
                    <a:pt x="-51" y="218159"/>
                  </a:cubicBezTo>
                  <a:lnTo>
                    <a:pt x="-51" y="404807"/>
                  </a:lnTo>
                  <a:cubicBezTo>
                    <a:pt x="-127" y="426429"/>
                    <a:pt x="17339" y="444019"/>
                    <a:pt x="38961" y="444094"/>
                  </a:cubicBezTo>
                  <a:cubicBezTo>
                    <a:pt x="38961" y="444094"/>
                    <a:pt x="38961" y="444094"/>
                    <a:pt x="38961" y="444094"/>
                  </a:cubicBezTo>
                  <a:lnTo>
                    <a:pt x="316382" y="444094"/>
                  </a:lnTo>
                  <a:cubicBezTo>
                    <a:pt x="338004" y="444019"/>
                    <a:pt x="355469" y="426429"/>
                    <a:pt x="355394" y="404807"/>
                  </a:cubicBezTo>
                  <a:cubicBezTo>
                    <a:pt x="355394" y="404807"/>
                    <a:pt x="355394" y="404807"/>
                    <a:pt x="355394" y="404807"/>
                  </a:cubicBezTo>
                  <a:lnTo>
                    <a:pt x="355394" y="218159"/>
                  </a:lnTo>
                  <a:cubicBezTo>
                    <a:pt x="355511" y="196538"/>
                    <a:pt x="338073" y="178920"/>
                    <a:pt x="316451" y="178804"/>
                  </a:cubicBezTo>
                  <a:cubicBezTo>
                    <a:pt x="316430" y="178804"/>
                    <a:pt x="316403" y="178804"/>
                    <a:pt x="316382" y="178804"/>
                  </a:cubicBezTo>
                  <a:close/>
                  <a:moveTo>
                    <a:pt x="194041" y="314034"/>
                  </a:moveTo>
                  <a:lnTo>
                    <a:pt x="194041" y="338433"/>
                  </a:lnTo>
                  <a:cubicBezTo>
                    <a:pt x="193855" y="342107"/>
                    <a:pt x="190822" y="344987"/>
                    <a:pt x="187148" y="344981"/>
                  </a:cubicBezTo>
                  <a:lnTo>
                    <a:pt x="167505" y="344981"/>
                  </a:lnTo>
                  <a:cubicBezTo>
                    <a:pt x="163962" y="344808"/>
                    <a:pt x="161129" y="341976"/>
                    <a:pt x="160957" y="338433"/>
                  </a:cubicBezTo>
                  <a:lnTo>
                    <a:pt x="160957" y="314034"/>
                  </a:lnTo>
                  <a:cubicBezTo>
                    <a:pt x="146187" y="304991"/>
                    <a:pt x="141534" y="285685"/>
                    <a:pt x="150577" y="270914"/>
                  </a:cubicBezTo>
                  <a:cubicBezTo>
                    <a:pt x="159620" y="256144"/>
                    <a:pt x="178926" y="251491"/>
                    <a:pt x="193696" y="260534"/>
                  </a:cubicBezTo>
                  <a:cubicBezTo>
                    <a:pt x="208467" y="269577"/>
                    <a:pt x="213119" y="288883"/>
                    <a:pt x="204076" y="303654"/>
                  </a:cubicBezTo>
                  <a:cubicBezTo>
                    <a:pt x="201485" y="307885"/>
                    <a:pt x="197928" y="311442"/>
                    <a:pt x="193696" y="314034"/>
                  </a:cubicBezTo>
                  <a:close/>
                  <a:moveTo>
                    <a:pt x="249663" y="178804"/>
                  </a:moveTo>
                  <a:lnTo>
                    <a:pt x="105680" y="178804"/>
                  </a:lnTo>
                  <a:lnTo>
                    <a:pt x="105680" y="131108"/>
                  </a:lnTo>
                  <a:cubicBezTo>
                    <a:pt x="104446" y="91345"/>
                    <a:pt x="135682" y="58116"/>
                    <a:pt x="175445" y="56890"/>
                  </a:cubicBezTo>
                  <a:cubicBezTo>
                    <a:pt x="215201" y="55656"/>
                    <a:pt x="248429" y="86892"/>
                    <a:pt x="249663" y="126655"/>
                  </a:cubicBezTo>
                  <a:cubicBezTo>
                    <a:pt x="249711" y="128137"/>
                    <a:pt x="249711" y="129626"/>
                    <a:pt x="249663" y="131108"/>
                  </a:cubicBezTo>
                  <a:close/>
                </a:path>
              </a:pathLst>
            </a:custGeom>
            <a:solidFill>
              <a:schemeClr val="bg1"/>
            </a:solid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600"/>
            </a:p>
          </p:txBody>
        </p:sp>
      </p:grpSp>
      <p:cxnSp>
        <p:nvCxnSpPr>
          <p:cNvPr id="20" name="直接连接符 19">
            <a:extLst>
              <a:ext uri="{FF2B5EF4-FFF2-40B4-BE49-F238E27FC236}">
                <a16:creationId xmlns:a16="http://schemas.microsoft.com/office/drawing/2014/main" id="{9738451F-B151-4245-AFF4-AC0E0AF2A3CB}"/>
              </a:ext>
            </a:extLst>
          </p:cNvPr>
          <p:cNvCxnSpPr>
            <a:cxnSpLocks/>
          </p:cNvCxnSpPr>
          <p:nvPr/>
        </p:nvCxnSpPr>
        <p:spPr>
          <a:xfrm>
            <a:off x="911225" y="4391025"/>
            <a:ext cx="983355" cy="0"/>
          </a:xfrm>
          <a:prstGeom prst="line">
            <a:avLst/>
          </a:prstGeom>
          <a:ln w="57150">
            <a:solidFill>
              <a:schemeClr val="accent3">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4" name="图形 13">
            <a:extLst>
              <a:ext uri="{FF2B5EF4-FFF2-40B4-BE49-F238E27FC236}">
                <a16:creationId xmlns:a16="http://schemas.microsoft.com/office/drawing/2014/main" id="{F5520D38-961B-4A7D-AF4F-0F3D5AF03D6C}"/>
              </a:ext>
            </a:extLst>
          </p:cNvPr>
          <p:cNvPicPr>
            <a:picLocks noChangeAspect="1"/>
          </p:cNvPicPr>
          <p:nvPr/>
        </p:nvPicPr>
        <p:blipFill>
          <a:blip r:embed="rId3">
            <a:lum bright="100000"/>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26908" y="384048"/>
            <a:ext cx="583522" cy="228912"/>
          </a:xfrm>
          <a:prstGeom prst="rect">
            <a:avLst/>
          </a:prstGeom>
        </p:spPr>
      </p:pic>
    </p:spTree>
    <p:custDataLst>
      <p:tags r:id="rId1"/>
    </p:custDataLst>
    <p:extLst>
      <p:ext uri="{BB962C8B-B14F-4D97-AF65-F5344CB8AC3E}">
        <p14:creationId xmlns:p14="http://schemas.microsoft.com/office/powerpoint/2010/main" val="247886758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6BD41747-9955-4849-ADFA-0AD2F2A59A79}"/>
              </a:ext>
            </a:extLst>
          </p:cNvPr>
          <p:cNvGrpSpPr/>
          <p:nvPr/>
        </p:nvGrpSpPr>
        <p:grpSpPr>
          <a:xfrm>
            <a:off x="4295776" y="2310169"/>
            <a:ext cx="7543799" cy="2215991"/>
            <a:chOff x="3409951" y="2519719"/>
            <a:chExt cx="7543799" cy="2215991"/>
          </a:xfrm>
        </p:grpSpPr>
        <p:sp>
          <p:nvSpPr>
            <p:cNvPr id="2" name="文本框 1">
              <a:extLst>
                <a:ext uri="{FF2B5EF4-FFF2-40B4-BE49-F238E27FC236}">
                  <a16:creationId xmlns:a16="http://schemas.microsoft.com/office/drawing/2014/main" id="{47DBD580-48A4-42B6-AC4A-82E846254EBE}"/>
                </a:ext>
              </a:extLst>
            </p:cNvPr>
            <p:cNvSpPr txBox="1"/>
            <p:nvPr/>
          </p:nvSpPr>
          <p:spPr>
            <a:xfrm>
              <a:off x="3409951" y="2519719"/>
              <a:ext cx="2457450" cy="2215991"/>
            </a:xfrm>
            <a:prstGeom prst="rect">
              <a:avLst/>
            </a:prstGeom>
            <a:noFill/>
          </p:spPr>
          <p:txBody>
            <a:bodyPr wrap="square" rtlCol="0">
              <a:spAutoFit/>
            </a:bodyPr>
            <a:lstStyle/>
            <a:p>
              <a:r>
                <a:rPr lang="en-US" altLang="zh-CN" sz="13800" dirty="0">
                  <a:solidFill>
                    <a:schemeClr val="bg1"/>
                  </a:solidFill>
                  <a:latin typeface="+mj-ea"/>
                  <a:ea typeface="+mj-ea"/>
                </a:rPr>
                <a:t>01</a:t>
              </a:r>
              <a:endParaRPr lang="zh-CN" altLang="en-US" sz="13800" dirty="0">
                <a:solidFill>
                  <a:schemeClr val="bg1"/>
                </a:solidFill>
                <a:latin typeface="+mj-ea"/>
                <a:ea typeface="+mj-ea"/>
              </a:endParaRPr>
            </a:p>
          </p:txBody>
        </p:sp>
        <p:sp>
          <p:nvSpPr>
            <p:cNvPr id="4" name="文本框 3">
              <a:extLst>
                <a:ext uri="{FF2B5EF4-FFF2-40B4-BE49-F238E27FC236}">
                  <a16:creationId xmlns:a16="http://schemas.microsoft.com/office/drawing/2014/main" id="{912AD3C4-9C88-4889-800A-ED616526EC68}"/>
                </a:ext>
              </a:extLst>
            </p:cNvPr>
            <p:cNvSpPr txBox="1"/>
            <p:nvPr/>
          </p:nvSpPr>
          <p:spPr>
            <a:xfrm>
              <a:off x="5695950" y="2672119"/>
              <a:ext cx="5257800" cy="1323439"/>
            </a:xfrm>
            <a:prstGeom prst="rect">
              <a:avLst/>
            </a:prstGeom>
            <a:noFill/>
          </p:spPr>
          <p:txBody>
            <a:bodyPr wrap="square" rtlCol="0">
              <a:spAutoFit/>
            </a:bodyPr>
            <a:lstStyle/>
            <a:p>
              <a:r>
                <a:rPr lang="zh-CN" altLang="en-US" sz="8000" dirty="0">
                  <a:solidFill>
                    <a:schemeClr val="accent2"/>
                  </a:solidFill>
                  <a:latin typeface="+mj-ea"/>
                  <a:ea typeface="+mj-ea"/>
                </a:rPr>
                <a:t>工作业绩</a:t>
              </a:r>
            </a:p>
          </p:txBody>
        </p:sp>
        <p:cxnSp>
          <p:nvCxnSpPr>
            <p:cNvPr id="6" name="直接连接符 5">
              <a:extLst>
                <a:ext uri="{FF2B5EF4-FFF2-40B4-BE49-F238E27FC236}">
                  <a16:creationId xmlns:a16="http://schemas.microsoft.com/office/drawing/2014/main" id="{17727AB2-613F-44AC-8C12-1E35472A32D5}"/>
                </a:ext>
              </a:extLst>
            </p:cNvPr>
            <p:cNvCxnSpPr/>
            <p:nvPr/>
          </p:nvCxnSpPr>
          <p:spPr>
            <a:xfrm>
              <a:off x="5867400" y="3943350"/>
              <a:ext cx="386715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968D46-3443-4400-BD32-06DEAA3AB81A}"/>
                </a:ext>
              </a:extLst>
            </p:cNvPr>
            <p:cNvSpPr txBox="1"/>
            <p:nvPr/>
          </p:nvSpPr>
          <p:spPr>
            <a:xfrm>
              <a:off x="5791200" y="4076700"/>
              <a:ext cx="4086226" cy="369332"/>
            </a:xfrm>
            <a:prstGeom prst="rect">
              <a:avLst/>
            </a:prstGeom>
            <a:noFill/>
          </p:spPr>
          <p:txBody>
            <a:bodyPr wrap="square" rtlCol="0">
              <a:spAutoFit/>
            </a:bodyPr>
            <a:lstStyle/>
            <a:p>
              <a:pPr algn="dist"/>
              <a:r>
                <a:rPr lang="en-US" altLang="zh-CN" sz="1800" kern="100" dirty="0">
                  <a:solidFill>
                    <a:schemeClr val="accent2">
                      <a:alpha val="60000"/>
                    </a:schemeClr>
                  </a:solidFill>
                  <a:latin typeface="+mj-ea"/>
                  <a:ea typeface="+mj-ea"/>
                  <a:cs typeface="Times New Roman" panose="02020603050405020304" pitchFamily="18" charset="0"/>
                </a:rPr>
                <a:t>Achievement</a:t>
              </a:r>
            </a:p>
          </p:txBody>
        </p:sp>
      </p:grpSp>
    </p:spTree>
    <p:extLst>
      <p:ext uri="{BB962C8B-B14F-4D97-AF65-F5344CB8AC3E}">
        <p14:creationId xmlns:p14="http://schemas.microsoft.com/office/powerpoint/2010/main" val="276766492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工作业绩</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Achievement</a:t>
            </a:r>
          </a:p>
        </p:txBody>
      </p:sp>
      <p:pic>
        <p:nvPicPr>
          <p:cNvPr id="6" name="图片 5">
            <a:extLst>
              <a:ext uri="{FF2B5EF4-FFF2-40B4-BE49-F238E27FC236}">
                <a16:creationId xmlns:a16="http://schemas.microsoft.com/office/drawing/2014/main" id="{849A8DAC-4604-4009-A3B0-DBA4796ED702}"/>
              </a:ext>
            </a:extLst>
          </p:cNvPr>
          <p:cNvPicPr>
            <a:picLocks noChangeAspect="1"/>
          </p:cNvPicPr>
          <p:nvPr/>
        </p:nvPicPr>
        <p:blipFill rotWithShape="1">
          <a:blip r:embed="rId2">
            <a:duotone>
              <a:schemeClr val="accent1">
                <a:shade val="45000"/>
                <a:satMod val="135000"/>
              </a:schemeClr>
              <a:prstClr val="white"/>
            </a:duotone>
          </a:blip>
          <a:srcRect l="7657" r="10005"/>
          <a:stretch/>
        </p:blipFill>
        <p:spPr>
          <a:xfrm>
            <a:off x="1222343" y="1488821"/>
            <a:ext cx="2681317" cy="4569080"/>
          </a:xfrm>
          <a:prstGeom prst="roundRect">
            <a:avLst>
              <a:gd name="adj" fmla="val 8376"/>
            </a:avLst>
          </a:prstGeom>
          <a:effectLst>
            <a:outerShdw blurRad="101600" dist="38100" dir="18900000" algn="bl" rotWithShape="0">
              <a:schemeClr val="accent1">
                <a:lumMod val="50000"/>
                <a:alpha val="20000"/>
              </a:schemeClr>
            </a:outerShdw>
          </a:effectLst>
        </p:spPr>
      </p:pic>
      <p:sp>
        <p:nvSpPr>
          <p:cNvPr id="7" name="矩形: 圆角 6">
            <a:extLst>
              <a:ext uri="{FF2B5EF4-FFF2-40B4-BE49-F238E27FC236}">
                <a16:creationId xmlns:a16="http://schemas.microsoft.com/office/drawing/2014/main" id="{0A40670E-5874-48E1-833F-83FEC02A2787}"/>
              </a:ext>
            </a:extLst>
          </p:cNvPr>
          <p:cNvSpPr/>
          <p:nvPr/>
        </p:nvSpPr>
        <p:spPr>
          <a:xfrm>
            <a:off x="4247533" y="1488821"/>
            <a:ext cx="2681317" cy="4569079"/>
          </a:xfrm>
          <a:prstGeom prst="roundRect">
            <a:avLst>
              <a:gd name="adj" fmla="val 8681"/>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a:extLst>
              <a:ext uri="{FF2B5EF4-FFF2-40B4-BE49-F238E27FC236}">
                <a16:creationId xmlns:a16="http://schemas.microsoft.com/office/drawing/2014/main" id="{CE5A505B-DA03-4CC3-B402-A93F299CC126}"/>
              </a:ext>
            </a:extLst>
          </p:cNvPr>
          <p:cNvGrpSpPr/>
          <p:nvPr/>
        </p:nvGrpSpPr>
        <p:grpSpPr>
          <a:xfrm>
            <a:off x="4543397" y="2189005"/>
            <a:ext cx="2089589" cy="3252018"/>
            <a:chOff x="4574340" y="1760380"/>
            <a:chExt cx="2089589" cy="3252018"/>
          </a:xfrm>
        </p:grpSpPr>
        <p:sp>
          <p:nvSpPr>
            <p:cNvPr id="10" name="矩形: 圆角 9">
              <a:extLst>
                <a:ext uri="{FF2B5EF4-FFF2-40B4-BE49-F238E27FC236}">
                  <a16:creationId xmlns:a16="http://schemas.microsoft.com/office/drawing/2014/main" id="{1857F942-6BA9-45E5-9E67-74C78CD0A95A}"/>
                </a:ext>
              </a:extLst>
            </p:cNvPr>
            <p:cNvSpPr/>
            <p:nvPr/>
          </p:nvSpPr>
          <p:spPr>
            <a:xfrm>
              <a:off x="4743636" y="1760380"/>
              <a:ext cx="1750996" cy="40011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28">
              <a:extLst>
                <a:ext uri="{FF2B5EF4-FFF2-40B4-BE49-F238E27FC236}">
                  <a16:creationId xmlns:a16="http://schemas.microsoft.com/office/drawing/2014/main" id="{EE4D83F5-57F9-479B-940F-4E013A799B4C}"/>
                </a:ext>
              </a:extLst>
            </p:cNvPr>
            <p:cNvSpPr txBox="1"/>
            <p:nvPr/>
          </p:nvSpPr>
          <p:spPr>
            <a:xfrm>
              <a:off x="4885600" y="1779430"/>
              <a:ext cx="1467069"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2000" dirty="0">
                  <a:solidFill>
                    <a:schemeClr val="bg1"/>
                  </a:solidFill>
                  <a:latin typeface="+mj-ea"/>
                  <a:ea typeface="+mj-ea"/>
                </a:rPr>
                <a:t>关键词标题</a:t>
              </a:r>
              <a:endParaRPr kumimoji="0" lang="zh-CN" altLang="en-US" sz="2000" i="0" u="none" strike="noStrike" kern="1200" cap="none" spc="0" normalizeH="0" baseline="0" noProof="0" dirty="0">
                <a:ln>
                  <a:noFill/>
                </a:ln>
                <a:solidFill>
                  <a:schemeClr val="bg1"/>
                </a:solidFill>
                <a:effectLst/>
                <a:uLnTx/>
                <a:uFillTx/>
                <a:latin typeface="+mj-ea"/>
                <a:ea typeface="+mj-ea"/>
              </a:endParaRPr>
            </a:p>
          </p:txBody>
        </p:sp>
        <p:sp>
          <p:nvSpPr>
            <p:cNvPr id="12" name="文本框 11">
              <a:extLst>
                <a:ext uri="{FF2B5EF4-FFF2-40B4-BE49-F238E27FC236}">
                  <a16:creationId xmlns:a16="http://schemas.microsoft.com/office/drawing/2014/main" id="{55715A87-74F9-404D-91E0-3CB3295F3E25}"/>
                </a:ext>
              </a:extLst>
            </p:cNvPr>
            <p:cNvSpPr txBox="1"/>
            <p:nvPr/>
          </p:nvSpPr>
          <p:spPr>
            <a:xfrm>
              <a:off x="4574340" y="2697405"/>
              <a:ext cx="2089589" cy="2314993"/>
            </a:xfrm>
            <a:prstGeom prst="rect">
              <a:avLst/>
            </a:prstGeom>
            <a:noFill/>
          </p:spPr>
          <p:txBody>
            <a:bodyPr wrap="square" rtlCol="0">
              <a:spAutoFit/>
            </a:bodyPr>
            <a:lstStyle/>
            <a:p>
              <a:pPr algn="ctr">
                <a:lnSpc>
                  <a:spcPct val="130000"/>
                </a:lnSpc>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r>
                <a:rPr lang="zh-CN" altLang="en-US" sz="1400" dirty="0">
                  <a:solidFill>
                    <a:schemeClr val="bg2">
                      <a:lumMod val="25000"/>
                    </a:schemeClr>
                  </a:solidFill>
                  <a:latin typeface="+mn-ea"/>
                </a:rPr>
                <a:t>，</a:t>
              </a:r>
              <a:r>
                <a:rPr lang="zh-CN" altLang="en-US" sz="1400" dirty="0">
                  <a:solidFill>
                    <a:schemeClr val="tx1">
                      <a:lumMod val="65000"/>
                      <a:lumOff val="35000"/>
                    </a:schemeClr>
                  </a:solidFill>
                  <a:effectLst/>
                </a:rPr>
                <a:t>再缩小字号</a:t>
              </a: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cxnSp>
          <p:nvCxnSpPr>
            <p:cNvPr id="14" name="直接连接符 13">
              <a:extLst>
                <a:ext uri="{FF2B5EF4-FFF2-40B4-BE49-F238E27FC236}">
                  <a16:creationId xmlns:a16="http://schemas.microsoft.com/office/drawing/2014/main" id="{8C8B1010-385A-401F-80B3-0BA71337582F}"/>
                </a:ext>
              </a:extLst>
            </p:cNvPr>
            <p:cNvCxnSpPr>
              <a:cxnSpLocks/>
            </p:cNvCxnSpPr>
            <p:nvPr/>
          </p:nvCxnSpPr>
          <p:spPr>
            <a:xfrm>
              <a:off x="5485383" y="2457450"/>
              <a:ext cx="267502"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6" name="文本框 28">
            <a:extLst>
              <a:ext uri="{FF2B5EF4-FFF2-40B4-BE49-F238E27FC236}">
                <a16:creationId xmlns:a16="http://schemas.microsoft.com/office/drawing/2014/main" id="{44258323-78A0-40B3-826A-F70490866969}"/>
              </a:ext>
            </a:extLst>
          </p:cNvPr>
          <p:cNvSpPr txBox="1"/>
          <p:nvPr/>
        </p:nvSpPr>
        <p:spPr>
          <a:xfrm>
            <a:off x="7394486" y="1488821"/>
            <a:ext cx="1467069"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defRPr/>
            </a:pPr>
            <a:r>
              <a:rPr lang="zh-CN" altLang="en-US" sz="2000" dirty="0">
                <a:solidFill>
                  <a:schemeClr val="accent1"/>
                </a:solidFill>
                <a:latin typeface="+mj-ea"/>
                <a:ea typeface="+mj-ea"/>
              </a:rPr>
              <a:t>关键词标题</a:t>
            </a:r>
            <a:endParaRPr kumimoji="0" lang="zh-CN" altLang="en-US" sz="2000" i="0" u="none" strike="noStrike" kern="1200" cap="none" spc="0" normalizeH="0" baseline="0" noProof="0" dirty="0">
              <a:ln>
                <a:noFill/>
              </a:ln>
              <a:solidFill>
                <a:schemeClr val="accent1"/>
              </a:solidFill>
              <a:effectLst/>
              <a:uLnTx/>
              <a:uFillTx/>
              <a:latin typeface="+mj-ea"/>
              <a:ea typeface="+mj-ea"/>
            </a:endParaRPr>
          </a:p>
        </p:txBody>
      </p:sp>
      <p:sp>
        <p:nvSpPr>
          <p:cNvPr id="18" name="文本框 28">
            <a:extLst>
              <a:ext uri="{FF2B5EF4-FFF2-40B4-BE49-F238E27FC236}">
                <a16:creationId xmlns:a16="http://schemas.microsoft.com/office/drawing/2014/main" id="{3BEF31C5-D7F2-4933-AE94-A50779D2C934}"/>
              </a:ext>
            </a:extLst>
          </p:cNvPr>
          <p:cNvSpPr txBox="1"/>
          <p:nvPr/>
        </p:nvSpPr>
        <p:spPr>
          <a:xfrm>
            <a:off x="7394486" y="1838723"/>
            <a:ext cx="2031325" cy="338554"/>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Tx/>
              <a:buNone/>
              <a:defRPr/>
            </a:pPr>
            <a:r>
              <a:rPr lang="zh-CN" altLang="en-US" sz="1600" dirty="0">
                <a:solidFill>
                  <a:schemeClr val="accent1"/>
                </a:solidFill>
                <a:latin typeface="+mn-ea"/>
              </a:rPr>
              <a:t>副标题或解释性文字</a:t>
            </a:r>
            <a:endParaRPr kumimoji="0" lang="zh-CN" altLang="en-US" sz="1600" i="0" u="none" strike="noStrike" kern="1200" cap="none" spc="0" normalizeH="0" baseline="0" noProof="0" dirty="0">
              <a:ln>
                <a:noFill/>
              </a:ln>
              <a:solidFill>
                <a:schemeClr val="accent1"/>
              </a:solidFill>
              <a:effectLst/>
              <a:uLnTx/>
              <a:uFillTx/>
              <a:latin typeface="+mn-ea"/>
            </a:endParaRPr>
          </a:p>
        </p:txBody>
      </p:sp>
      <p:cxnSp>
        <p:nvCxnSpPr>
          <p:cNvPr id="19" name="直接连接符 18">
            <a:extLst>
              <a:ext uri="{FF2B5EF4-FFF2-40B4-BE49-F238E27FC236}">
                <a16:creationId xmlns:a16="http://schemas.microsoft.com/office/drawing/2014/main" id="{173C85AB-0AF4-4867-BDC4-1C6D1E5844AF}"/>
              </a:ext>
            </a:extLst>
          </p:cNvPr>
          <p:cNvCxnSpPr>
            <a:cxnSpLocks/>
          </p:cNvCxnSpPr>
          <p:nvPr/>
        </p:nvCxnSpPr>
        <p:spPr>
          <a:xfrm>
            <a:off x="7502315" y="2276475"/>
            <a:ext cx="555835"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8F13B339-80A3-4124-B58E-9151B1B7D3B3}"/>
              </a:ext>
            </a:extLst>
          </p:cNvPr>
          <p:cNvSpPr txBox="1"/>
          <p:nvPr/>
        </p:nvSpPr>
        <p:spPr>
          <a:xfrm>
            <a:off x="7394486" y="2430334"/>
            <a:ext cx="3683089" cy="1474763"/>
          </a:xfrm>
          <a:prstGeom prst="rect">
            <a:avLst/>
          </a:prstGeom>
          <a:noFill/>
        </p:spPr>
        <p:txBody>
          <a:bodyPr wrap="square" rtlCol="0">
            <a:spAutoFit/>
          </a:bodyPr>
          <a:lstStyle/>
          <a:p>
            <a:pPr>
              <a:lnSpc>
                <a:spcPct val="130000"/>
              </a:lnSpc>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r>
              <a:rPr lang="zh-CN" altLang="en-US" sz="1400" dirty="0">
                <a:solidFill>
                  <a:schemeClr val="tx1">
                    <a:lumMod val="65000"/>
                    <a:lumOff val="35000"/>
                  </a:schemeClr>
                </a:solidFill>
                <a:effectLst/>
              </a:rPr>
              <a:t>再缩小字号，</a:t>
            </a: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a:t>
            </a:r>
            <a:r>
              <a:rPr lang="zh-CN" altLang="en-US" sz="1400" dirty="0"/>
              <a:t>若字数太多酌情先删减文案，再缩小字号</a:t>
            </a:r>
            <a:endParaRPr kumimoji="0" lang="zh-CN" altLang="en-US" sz="1400" b="0" i="0" u="none" strike="noStrike" kern="1200" cap="none" spc="0" normalizeH="0" baseline="0" noProof="0" dirty="0">
              <a:ln>
                <a:noFill/>
              </a:ln>
              <a:solidFill>
                <a:schemeClr val="bg2">
                  <a:lumMod val="25000"/>
                </a:schemeClr>
              </a:solidFill>
              <a:effectLst/>
              <a:uLnTx/>
              <a:uFillTx/>
              <a:latin typeface="+mn-ea"/>
            </a:endParaRPr>
          </a:p>
        </p:txBody>
      </p:sp>
      <p:sp>
        <p:nvSpPr>
          <p:cNvPr id="25" name="文本框 24">
            <a:extLst>
              <a:ext uri="{FF2B5EF4-FFF2-40B4-BE49-F238E27FC236}">
                <a16:creationId xmlns:a16="http://schemas.microsoft.com/office/drawing/2014/main" id="{946435E4-225E-427F-BEA8-C99266C310F8}"/>
              </a:ext>
            </a:extLst>
          </p:cNvPr>
          <p:cNvSpPr txBox="1"/>
          <p:nvPr/>
        </p:nvSpPr>
        <p:spPr>
          <a:xfrm>
            <a:off x="7394486" y="4087530"/>
            <a:ext cx="3575171" cy="1474763"/>
          </a:xfrm>
          <a:prstGeom prst="rect">
            <a:avLst/>
          </a:prstGeom>
          <a:noFill/>
        </p:spPr>
        <p:txBody>
          <a:bodyPr wrap="square">
            <a:spAutoFit/>
          </a:bodyPr>
          <a:lstStyle/>
          <a:p>
            <a:pPr>
              <a:lnSpc>
                <a:spcPct val="130000"/>
              </a:lnSpc>
            </a:pPr>
            <a:r>
              <a:rPr lang="zh-CN" altLang="en-US" sz="1400" dirty="0"/>
              <a:t>在这里输入你的正文阐述与关键词标题相关的具体内容，若字数太多酌情先删减文案再缩小字号，在这里输入你的正文，阐述与关键词标题相关的具体内容，若字数太多酌情先删减文案，再缩小字号</a:t>
            </a:r>
          </a:p>
        </p:txBody>
      </p:sp>
      <p:grpSp>
        <p:nvGrpSpPr>
          <p:cNvPr id="34" name="组合 33">
            <a:extLst>
              <a:ext uri="{FF2B5EF4-FFF2-40B4-BE49-F238E27FC236}">
                <a16:creationId xmlns:a16="http://schemas.microsoft.com/office/drawing/2014/main" id="{45F2425F-5480-4BD3-8393-DF005C2B63B3}"/>
              </a:ext>
            </a:extLst>
          </p:cNvPr>
          <p:cNvGrpSpPr/>
          <p:nvPr/>
        </p:nvGrpSpPr>
        <p:grpSpPr>
          <a:xfrm>
            <a:off x="7502315" y="5886450"/>
            <a:ext cx="1246920" cy="133350"/>
            <a:chOff x="7502315" y="5838825"/>
            <a:chExt cx="1246920" cy="133350"/>
          </a:xfrm>
        </p:grpSpPr>
        <p:sp>
          <p:nvSpPr>
            <p:cNvPr id="28" name="椭圆 27">
              <a:extLst>
                <a:ext uri="{FF2B5EF4-FFF2-40B4-BE49-F238E27FC236}">
                  <a16:creationId xmlns:a16="http://schemas.microsoft.com/office/drawing/2014/main" id="{B9A99683-10D7-472F-9570-3CCAC6715F88}"/>
                </a:ext>
              </a:extLst>
            </p:cNvPr>
            <p:cNvSpPr/>
            <p:nvPr/>
          </p:nvSpPr>
          <p:spPr>
            <a:xfrm>
              <a:off x="750231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id="{3808E866-A47B-495B-ABD4-ABE243E2C1BC}"/>
                </a:ext>
              </a:extLst>
            </p:cNvPr>
            <p:cNvSpPr/>
            <p:nvPr/>
          </p:nvSpPr>
          <p:spPr>
            <a:xfrm>
              <a:off x="7725029"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a16="http://schemas.microsoft.com/office/drawing/2014/main" id="{07738013-98EC-4E2D-8E50-F181D83CE4C5}"/>
                </a:ext>
              </a:extLst>
            </p:cNvPr>
            <p:cNvSpPr/>
            <p:nvPr/>
          </p:nvSpPr>
          <p:spPr>
            <a:xfrm>
              <a:off x="7947743"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a16="http://schemas.microsoft.com/office/drawing/2014/main" id="{7C9BFF6C-1227-43AA-84C4-8C01F3B22FEA}"/>
                </a:ext>
              </a:extLst>
            </p:cNvPr>
            <p:cNvSpPr/>
            <p:nvPr/>
          </p:nvSpPr>
          <p:spPr>
            <a:xfrm>
              <a:off x="8170457"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a:extLst>
                <a:ext uri="{FF2B5EF4-FFF2-40B4-BE49-F238E27FC236}">
                  <a16:creationId xmlns:a16="http://schemas.microsoft.com/office/drawing/2014/main" id="{CA8F7930-BA4A-4649-9D10-DA2037923027}"/>
                </a:ext>
              </a:extLst>
            </p:cNvPr>
            <p:cNvSpPr/>
            <p:nvPr/>
          </p:nvSpPr>
          <p:spPr>
            <a:xfrm>
              <a:off x="8393171"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a:extLst>
                <a:ext uri="{FF2B5EF4-FFF2-40B4-BE49-F238E27FC236}">
                  <a16:creationId xmlns:a16="http://schemas.microsoft.com/office/drawing/2014/main" id="{3E0F6BC8-060C-475F-9BDF-ADFC9DCAB85E}"/>
                </a:ext>
              </a:extLst>
            </p:cNvPr>
            <p:cNvSpPr/>
            <p:nvPr/>
          </p:nvSpPr>
          <p:spPr>
            <a:xfrm>
              <a:off x="8615885" y="5838825"/>
              <a:ext cx="133350" cy="133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62113080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工作业绩</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Achievement</a:t>
            </a:r>
          </a:p>
        </p:txBody>
      </p:sp>
      <p:sp>
        <p:nvSpPr>
          <p:cNvPr id="5" name="椭圆 4">
            <a:extLst>
              <a:ext uri="{FF2B5EF4-FFF2-40B4-BE49-F238E27FC236}">
                <a16:creationId xmlns:a16="http://schemas.microsoft.com/office/drawing/2014/main" id="{215D8D9B-A5C4-4E94-912D-7D29259C51A0}"/>
              </a:ext>
            </a:extLst>
          </p:cNvPr>
          <p:cNvSpPr/>
          <p:nvPr/>
        </p:nvSpPr>
        <p:spPr>
          <a:xfrm>
            <a:off x="971059" y="1553464"/>
            <a:ext cx="2431762" cy="2431762"/>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6" name="任意多边形: 形状 5">
            <a:extLst>
              <a:ext uri="{FF2B5EF4-FFF2-40B4-BE49-F238E27FC236}">
                <a16:creationId xmlns:a16="http://schemas.microsoft.com/office/drawing/2014/main" id="{A019E6BC-5741-4EA1-8E9E-D9D701798036}"/>
              </a:ext>
            </a:extLst>
          </p:cNvPr>
          <p:cNvSpPr/>
          <p:nvPr/>
        </p:nvSpPr>
        <p:spPr>
          <a:xfrm>
            <a:off x="1233606" y="181034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3"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Arial" panose="020B0604020202020204"/>
              <a:ea typeface="微软雅黑" panose="020B0503020204020204" charset="-122"/>
              <a:cs typeface="+mn-ea"/>
            </a:endParaRPr>
          </a:p>
        </p:txBody>
      </p:sp>
      <p:sp>
        <p:nvSpPr>
          <p:cNvPr id="7" name="椭圆 6">
            <a:extLst>
              <a:ext uri="{FF2B5EF4-FFF2-40B4-BE49-F238E27FC236}">
                <a16:creationId xmlns:a16="http://schemas.microsoft.com/office/drawing/2014/main" id="{1727BB53-3325-4B92-A83B-7F57AF1DB275}"/>
              </a:ext>
            </a:extLst>
          </p:cNvPr>
          <p:cNvSpPr/>
          <p:nvPr/>
        </p:nvSpPr>
        <p:spPr>
          <a:xfrm>
            <a:off x="1729652" y="231205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8" name="椭圆 7">
            <a:extLst>
              <a:ext uri="{FF2B5EF4-FFF2-40B4-BE49-F238E27FC236}">
                <a16:creationId xmlns:a16="http://schemas.microsoft.com/office/drawing/2014/main" id="{BAB19E23-E310-410B-916B-8103BE8D87DD}"/>
              </a:ext>
            </a:extLst>
          </p:cNvPr>
          <p:cNvSpPr/>
          <p:nvPr/>
        </p:nvSpPr>
        <p:spPr>
          <a:xfrm>
            <a:off x="3577099" y="1553464"/>
            <a:ext cx="2431762" cy="243176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9" name="任意多边形: 形状 8">
            <a:extLst>
              <a:ext uri="{FF2B5EF4-FFF2-40B4-BE49-F238E27FC236}">
                <a16:creationId xmlns:a16="http://schemas.microsoft.com/office/drawing/2014/main" id="{C692E8D0-C4EA-4ED3-B44D-5EABDDE1F2CB}"/>
              </a:ext>
            </a:extLst>
          </p:cNvPr>
          <p:cNvSpPr/>
          <p:nvPr/>
        </p:nvSpPr>
        <p:spPr>
          <a:xfrm>
            <a:off x="3839646" y="181034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4"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Arial" panose="020B0604020202020204"/>
              <a:ea typeface="微软雅黑" panose="020B0503020204020204" charset="-122"/>
              <a:cs typeface="+mn-ea"/>
            </a:endParaRPr>
          </a:p>
        </p:txBody>
      </p:sp>
      <p:sp>
        <p:nvSpPr>
          <p:cNvPr id="10" name="椭圆 9">
            <a:extLst>
              <a:ext uri="{FF2B5EF4-FFF2-40B4-BE49-F238E27FC236}">
                <a16:creationId xmlns:a16="http://schemas.microsoft.com/office/drawing/2014/main" id="{C45557BB-E3D5-4CDA-956A-A7C20468F49A}"/>
              </a:ext>
            </a:extLst>
          </p:cNvPr>
          <p:cNvSpPr/>
          <p:nvPr/>
        </p:nvSpPr>
        <p:spPr>
          <a:xfrm>
            <a:off x="4330878" y="231205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11" name="椭圆 10">
            <a:extLst>
              <a:ext uri="{FF2B5EF4-FFF2-40B4-BE49-F238E27FC236}">
                <a16:creationId xmlns:a16="http://schemas.microsoft.com/office/drawing/2014/main" id="{5D072BA0-4497-4E5D-95D3-6A2E28B16115}"/>
              </a:ext>
            </a:extLst>
          </p:cNvPr>
          <p:cNvSpPr/>
          <p:nvPr/>
        </p:nvSpPr>
        <p:spPr>
          <a:xfrm>
            <a:off x="6183139" y="1553464"/>
            <a:ext cx="2431762" cy="24317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12" name="任意多边形: 形状 11">
            <a:extLst>
              <a:ext uri="{FF2B5EF4-FFF2-40B4-BE49-F238E27FC236}">
                <a16:creationId xmlns:a16="http://schemas.microsoft.com/office/drawing/2014/main" id="{184B0B87-8CCA-481D-B035-63C7B744E4E7}"/>
              </a:ext>
            </a:extLst>
          </p:cNvPr>
          <p:cNvSpPr/>
          <p:nvPr/>
        </p:nvSpPr>
        <p:spPr>
          <a:xfrm>
            <a:off x="6445686" y="181034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8 w 1906670"/>
              <a:gd name="connsiteY3" fmla="*/ 911469 h 3741845"/>
              <a:gd name="connsiteX4" fmla="*/ 1906668 w 1906670"/>
              <a:gd name="connsiteY4" fmla="*/ 953283 h 3741845"/>
              <a:gd name="connsiteX5" fmla="*/ 1906670 w 1906670"/>
              <a:gd name="connsiteY5" fmla="*/ 953334 h 3741845"/>
              <a:gd name="connsiteX6" fmla="*/ 1906668 w 1906670"/>
              <a:gd name="connsiteY6" fmla="*/ 953384 h 3741845"/>
              <a:gd name="connsiteX7" fmla="*/ 1906668 w 1906670"/>
              <a:gd name="connsiteY7" fmla="*/ 1361412 h 3741845"/>
              <a:gd name="connsiteX8" fmla="*/ 1906668 w 1906670"/>
              <a:gd name="connsiteY8" fmla="*/ 1403226 h 3741845"/>
              <a:gd name="connsiteX9" fmla="*/ 1906670 w 1906670"/>
              <a:gd name="connsiteY9" fmla="*/ 1403277 h 3741845"/>
              <a:gd name="connsiteX10" fmla="*/ 1906668 w 1906670"/>
              <a:gd name="connsiteY10" fmla="*/ 1403327 h 3741845"/>
              <a:gd name="connsiteX11" fmla="*/ 1906668 w 1906670"/>
              <a:gd name="connsiteY11" fmla="*/ 3291902 h 3741845"/>
              <a:gd name="connsiteX12" fmla="*/ 1906668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8" y="911469"/>
                </a:lnTo>
                <a:lnTo>
                  <a:pt x="1906668" y="953283"/>
                </a:lnTo>
                <a:lnTo>
                  <a:pt x="1906670" y="953334"/>
                </a:lnTo>
                <a:lnTo>
                  <a:pt x="1906668" y="953384"/>
                </a:lnTo>
                <a:lnTo>
                  <a:pt x="1906668" y="1361412"/>
                </a:lnTo>
                <a:lnTo>
                  <a:pt x="1906668" y="1403226"/>
                </a:lnTo>
                <a:lnTo>
                  <a:pt x="1906670" y="1403277"/>
                </a:lnTo>
                <a:lnTo>
                  <a:pt x="1906668" y="1403327"/>
                </a:lnTo>
                <a:lnTo>
                  <a:pt x="1906668" y="3291902"/>
                </a:lnTo>
                <a:lnTo>
                  <a:pt x="1906668" y="3741845"/>
                </a:lnTo>
                <a:lnTo>
                  <a:pt x="0" y="3741845"/>
                </a:lnTo>
                <a:lnTo>
                  <a:pt x="0" y="3291902"/>
                </a:lnTo>
                <a:lnTo>
                  <a:pt x="0" y="1361412"/>
                </a:lnTo>
                <a:lnTo>
                  <a:pt x="0" y="911469"/>
                </a:lnTo>
                <a:lnTo>
                  <a:pt x="2115" y="911469"/>
                </a:lnTo>
                <a:lnTo>
                  <a:pt x="4923" y="855860"/>
                </a:lnTo>
                <a:cubicBezTo>
                  <a:pt x="53744"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Arial" panose="020B0604020202020204"/>
              <a:ea typeface="微软雅黑" panose="020B0503020204020204" charset="-122"/>
              <a:cs typeface="+mn-ea"/>
            </a:endParaRPr>
          </a:p>
        </p:txBody>
      </p:sp>
      <p:sp>
        <p:nvSpPr>
          <p:cNvPr id="13" name="椭圆 12">
            <a:extLst>
              <a:ext uri="{FF2B5EF4-FFF2-40B4-BE49-F238E27FC236}">
                <a16:creationId xmlns:a16="http://schemas.microsoft.com/office/drawing/2014/main" id="{5E1A7EE6-BD27-45AA-B3F4-23FC9242F3E0}"/>
              </a:ext>
            </a:extLst>
          </p:cNvPr>
          <p:cNvSpPr/>
          <p:nvPr/>
        </p:nvSpPr>
        <p:spPr>
          <a:xfrm>
            <a:off x="6941732" y="231205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14" name="椭圆 13">
            <a:extLst>
              <a:ext uri="{FF2B5EF4-FFF2-40B4-BE49-F238E27FC236}">
                <a16:creationId xmlns:a16="http://schemas.microsoft.com/office/drawing/2014/main" id="{C0F2EEDE-B61C-40AD-ACCE-4AD55C3391E7}"/>
              </a:ext>
            </a:extLst>
          </p:cNvPr>
          <p:cNvSpPr/>
          <p:nvPr/>
        </p:nvSpPr>
        <p:spPr>
          <a:xfrm>
            <a:off x="8789179" y="1553464"/>
            <a:ext cx="2431762" cy="2431762"/>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15" name="任意多边形: 形状 14">
            <a:extLst>
              <a:ext uri="{FF2B5EF4-FFF2-40B4-BE49-F238E27FC236}">
                <a16:creationId xmlns:a16="http://schemas.microsoft.com/office/drawing/2014/main" id="{10E17AF0-820D-4897-B453-2F4C5EC741AB}"/>
              </a:ext>
            </a:extLst>
          </p:cNvPr>
          <p:cNvSpPr/>
          <p:nvPr/>
        </p:nvSpPr>
        <p:spPr>
          <a:xfrm>
            <a:off x="9051726" y="1810341"/>
            <a:ext cx="1906670" cy="3741845"/>
          </a:xfrm>
          <a:custGeom>
            <a:avLst/>
            <a:gdLst>
              <a:gd name="connsiteX0" fmla="*/ 953336 w 1906670"/>
              <a:gd name="connsiteY0" fmla="*/ 0 h 3741845"/>
              <a:gd name="connsiteX1" fmla="*/ 1901748 w 1906670"/>
              <a:gd name="connsiteY1" fmla="*/ 855860 h 3741845"/>
              <a:gd name="connsiteX2" fmla="*/ 1904556 w 1906670"/>
              <a:gd name="connsiteY2" fmla="*/ 911469 h 3741845"/>
              <a:gd name="connsiteX3" fmla="*/ 1906667 w 1906670"/>
              <a:gd name="connsiteY3" fmla="*/ 911469 h 3741845"/>
              <a:gd name="connsiteX4" fmla="*/ 1906667 w 1906670"/>
              <a:gd name="connsiteY4" fmla="*/ 953283 h 3741845"/>
              <a:gd name="connsiteX5" fmla="*/ 1906670 w 1906670"/>
              <a:gd name="connsiteY5" fmla="*/ 953334 h 3741845"/>
              <a:gd name="connsiteX6" fmla="*/ 1906667 w 1906670"/>
              <a:gd name="connsiteY6" fmla="*/ 953384 h 3741845"/>
              <a:gd name="connsiteX7" fmla="*/ 1906667 w 1906670"/>
              <a:gd name="connsiteY7" fmla="*/ 1361412 h 3741845"/>
              <a:gd name="connsiteX8" fmla="*/ 1906667 w 1906670"/>
              <a:gd name="connsiteY8" fmla="*/ 1403226 h 3741845"/>
              <a:gd name="connsiteX9" fmla="*/ 1906670 w 1906670"/>
              <a:gd name="connsiteY9" fmla="*/ 1403277 h 3741845"/>
              <a:gd name="connsiteX10" fmla="*/ 1906667 w 1906670"/>
              <a:gd name="connsiteY10" fmla="*/ 1403327 h 3741845"/>
              <a:gd name="connsiteX11" fmla="*/ 1906667 w 1906670"/>
              <a:gd name="connsiteY11" fmla="*/ 3291902 h 3741845"/>
              <a:gd name="connsiteX12" fmla="*/ 1906667 w 1906670"/>
              <a:gd name="connsiteY12" fmla="*/ 3741845 h 3741845"/>
              <a:gd name="connsiteX13" fmla="*/ 0 w 1906670"/>
              <a:gd name="connsiteY13" fmla="*/ 3741845 h 3741845"/>
              <a:gd name="connsiteX14" fmla="*/ 0 w 1906670"/>
              <a:gd name="connsiteY14" fmla="*/ 3291902 h 3741845"/>
              <a:gd name="connsiteX15" fmla="*/ 0 w 1906670"/>
              <a:gd name="connsiteY15" fmla="*/ 1361412 h 3741845"/>
              <a:gd name="connsiteX16" fmla="*/ 0 w 1906670"/>
              <a:gd name="connsiteY16" fmla="*/ 911469 h 3741845"/>
              <a:gd name="connsiteX17" fmla="*/ 2115 w 1906670"/>
              <a:gd name="connsiteY17" fmla="*/ 911469 h 3741845"/>
              <a:gd name="connsiteX18" fmla="*/ 4923 w 1906670"/>
              <a:gd name="connsiteY18" fmla="*/ 855860 h 3741845"/>
              <a:gd name="connsiteX19" fmla="*/ 953336 w 1906670"/>
              <a:gd name="connsiteY19" fmla="*/ 0 h 374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6670" h="3741845">
                <a:moveTo>
                  <a:pt x="953336" y="0"/>
                </a:moveTo>
                <a:cubicBezTo>
                  <a:pt x="1446942" y="0"/>
                  <a:pt x="1852928" y="375137"/>
                  <a:pt x="1901748" y="855860"/>
                </a:cubicBezTo>
                <a:lnTo>
                  <a:pt x="1904556" y="911469"/>
                </a:lnTo>
                <a:lnTo>
                  <a:pt x="1906667" y="911469"/>
                </a:lnTo>
                <a:lnTo>
                  <a:pt x="1906667" y="953283"/>
                </a:lnTo>
                <a:lnTo>
                  <a:pt x="1906670" y="953334"/>
                </a:lnTo>
                <a:lnTo>
                  <a:pt x="1906667" y="953384"/>
                </a:lnTo>
                <a:lnTo>
                  <a:pt x="1906667" y="1361412"/>
                </a:lnTo>
                <a:lnTo>
                  <a:pt x="1906667" y="1403226"/>
                </a:lnTo>
                <a:lnTo>
                  <a:pt x="1906670" y="1403277"/>
                </a:lnTo>
                <a:lnTo>
                  <a:pt x="1906667" y="1403327"/>
                </a:lnTo>
                <a:lnTo>
                  <a:pt x="1906667" y="3291902"/>
                </a:lnTo>
                <a:lnTo>
                  <a:pt x="1906667" y="3741845"/>
                </a:lnTo>
                <a:lnTo>
                  <a:pt x="0" y="3741845"/>
                </a:lnTo>
                <a:lnTo>
                  <a:pt x="0" y="3291902"/>
                </a:lnTo>
                <a:lnTo>
                  <a:pt x="0" y="1361412"/>
                </a:lnTo>
                <a:lnTo>
                  <a:pt x="0" y="911469"/>
                </a:lnTo>
                <a:lnTo>
                  <a:pt x="2115" y="911469"/>
                </a:lnTo>
                <a:lnTo>
                  <a:pt x="4923" y="855860"/>
                </a:lnTo>
                <a:cubicBezTo>
                  <a:pt x="53743" y="375137"/>
                  <a:pt x="459731" y="0"/>
                  <a:pt x="953336" y="0"/>
                </a:cubicBezTo>
                <a:close/>
              </a:path>
            </a:pathLst>
          </a:custGeom>
          <a:solidFill>
            <a:schemeClr val="bg1"/>
          </a:solidFill>
          <a:ln>
            <a:noFill/>
          </a:ln>
          <a:effectLst>
            <a:outerShdw blurRad="127000" dist="63500" dir="16200000" rotWithShape="0">
              <a:prstClr val="black">
                <a:alpha val="10000"/>
              </a:prstClr>
            </a:outerShdw>
          </a:effectLst>
        </p:spPr>
        <p:txBody>
          <a:bodyPr rot="0" spcFirstLastPara="0" vert="horz" wrap="square" lIns="91440" tIns="45720" rIns="91440" bIns="45720" numCol="1" spcCol="0" rtlCol="0" fromWordArt="0" anchor="t"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3800" b="0" i="0" u="none" strike="noStrike" kern="1200" cap="none" spc="0" normalizeH="0" baseline="0" noProof="0">
              <a:ln>
                <a:noFill/>
              </a:ln>
              <a:gradFill>
                <a:gsLst>
                  <a:gs pos="0">
                    <a:srgbClr val="02ACB6">
                      <a:lumMod val="20000"/>
                      <a:lumOff val="80000"/>
                    </a:srgbClr>
                  </a:gs>
                  <a:gs pos="100000">
                    <a:prstClr val="white"/>
                  </a:gs>
                </a:gsLst>
                <a:lin ang="16200000" scaled="0"/>
              </a:gradFill>
              <a:effectLst>
                <a:outerShdw blurRad="127000" dist="38100" dir="2700000" algn="tl" rotWithShape="0">
                  <a:srgbClr val="F9AC01">
                    <a:lumMod val="50000"/>
                    <a:alpha val="35000"/>
                  </a:srgbClr>
                </a:outerShdw>
              </a:effectLst>
              <a:uLnTx/>
              <a:uFillTx/>
              <a:latin typeface="Arial" panose="020B0604020202020204"/>
              <a:ea typeface="微软雅黑" panose="020B0503020204020204" charset="-122"/>
              <a:cs typeface="+mn-ea"/>
            </a:endParaRPr>
          </a:p>
        </p:txBody>
      </p:sp>
      <p:sp>
        <p:nvSpPr>
          <p:cNvPr id="16" name="椭圆 15">
            <a:extLst>
              <a:ext uri="{FF2B5EF4-FFF2-40B4-BE49-F238E27FC236}">
                <a16:creationId xmlns:a16="http://schemas.microsoft.com/office/drawing/2014/main" id="{0815D21D-E374-42E2-A7C1-28E0F4D81DAB}"/>
              </a:ext>
            </a:extLst>
          </p:cNvPr>
          <p:cNvSpPr/>
          <p:nvPr/>
        </p:nvSpPr>
        <p:spPr>
          <a:xfrm>
            <a:off x="9547772" y="2312057"/>
            <a:ext cx="914576" cy="91457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charset="-122"/>
            </a:endParaRPr>
          </a:p>
        </p:txBody>
      </p:sp>
      <p:sp>
        <p:nvSpPr>
          <p:cNvPr id="17" name="图形 23">
            <a:extLst>
              <a:ext uri="{FF2B5EF4-FFF2-40B4-BE49-F238E27FC236}">
                <a16:creationId xmlns:a16="http://schemas.microsoft.com/office/drawing/2014/main" id="{7DEDE182-C658-4F6A-902D-C17703C00317}"/>
              </a:ext>
            </a:extLst>
          </p:cNvPr>
          <p:cNvSpPr/>
          <p:nvPr/>
        </p:nvSpPr>
        <p:spPr>
          <a:xfrm>
            <a:off x="1992622" y="2575025"/>
            <a:ext cx="388639" cy="388640"/>
          </a:xfrm>
          <a:custGeom>
            <a:avLst/>
            <a:gdLst>
              <a:gd name="connsiteX0" fmla="*/ 243178 w 486356"/>
              <a:gd name="connsiteY0" fmla="*/ 0 h 486356"/>
              <a:gd name="connsiteX1" fmla="*/ 486357 w 486356"/>
              <a:gd name="connsiteY1" fmla="*/ 243178 h 486356"/>
              <a:gd name="connsiteX2" fmla="*/ 243178 w 486356"/>
              <a:gd name="connsiteY2" fmla="*/ 486357 h 486356"/>
              <a:gd name="connsiteX3" fmla="*/ 0 w 486356"/>
              <a:gd name="connsiteY3" fmla="*/ 243178 h 486356"/>
              <a:gd name="connsiteX4" fmla="*/ 243178 w 486356"/>
              <a:gd name="connsiteY4" fmla="*/ 0 h 486356"/>
              <a:gd name="connsiteX5" fmla="*/ 315451 w 486356"/>
              <a:gd name="connsiteY5" fmla="*/ 267496 h 486356"/>
              <a:gd name="connsiteX6" fmla="*/ 170906 w 486356"/>
              <a:gd name="connsiteY6" fmla="*/ 267496 h 486356"/>
              <a:gd name="connsiteX7" fmla="*/ 200695 w 486356"/>
              <a:gd name="connsiteY7" fmla="*/ 393390 h 486356"/>
              <a:gd name="connsiteX8" fmla="*/ 243178 w 486356"/>
              <a:gd name="connsiteY8" fmla="*/ 437721 h 486356"/>
              <a:gd name="connsiteX9" fmla="*/ 285662 w 486356"/>
              <a:gd name="connsiteY9" fmla="*/ 393390 h 486356"/>
              <a:gd name="connsiteX10" fmla="*/ 315451 w 486356"/>
              <a:gd name="connsiteY10" fmla="*/ 267521 h 486356"/>
              <a:gd name="connsiteX11" fmla="*/ 122197 w 486356"/>
              <a:gd name="connsiteY11" fmla="*/ 267496 h 486356"/>
              <a:gd name="connsiteX12" fmla="*/ 50143 w 486356"/>
              <a:gd name="connsiteY12" fmla="*/ 267521 h 486356"/>
              <a:gd name="connsiteX13" fmla="*/ 159014 w 486356"/>
              <a:gd name="connsiteY13" fmla="*/ 418607 h 486356"/>
              <a:gd name="connsiteX14" fmla="*/ 122197 w 486356"/>
              <a:gd name="connsiteY14" fmla="*/ 267496 h 486356"/>
              <a:gd name="connsiteX15" fmla="*/ 436213 w 486356"/>
              <a:gd name="connsiteY15" fmla="*/ 267521 h 486356"/>
              <a:gd name="connsiteX16" fmla="*/ 364160 w 486356"/>
              <a:gd name="connsiteY16" fmla="*/ 267521 h 486356"/>
              <a:gd name="connsiteX17" fmla="*/ 327367 w 486356"/>
              <a:gd name="connsiteY17" fmla="*/ 418632 h 486356"/>
              <a:gd name="connsiteX18" fmla="*/ 436213 w 486356"/>
              <a:gd name="connsiteY18" fmla="*/ 267521 h 486356"/>
              <a:gd name="connsiteX19" fmla="*/ 158990 w 486356"/>
              <a:gd name="connsiteY19" fmla="*/ 67725 h 486356"/>
              <a:gd name="connsiteX20" fmla="*/ 158358 w 486356"/>
              <a:gd name="connsiteY20" fmla="*/ 68041 h 486356"/>
              <a:gd name="connsiteX21" fmla="*/ 50143 w 486356"/>
              <a:gd name="connsiteY21" fmla="*/ 218860 h 486356"/>
              <a:gd name="connsiteX22" fmla="*/ 122197 w 486356"/>
              <a:gd name="connsiteY22" fmla="*/ 218861 h 486356"/>
              <a:gd name="connsiteX23" fmla="*/ 158990 w 486356"/>
              <a:gd name="connsiteY23" fmla="*/ 67725 h 486356"/>
              <a:gd name="connsiteX24" fmla="*/ 243178 w 486356"/>
              <a:gd name="connsiteY24" fmla="*/ 48636 h 486356"/>
              <a:gd name="connsiteX25" fmla="*/ 200695 w 486356"/>
              <a:gd name="connsiteY25" fmla="*/ 92967 h 486356"/>
              <a:gd name="connsiteX26" fmla="*/ 170881 w 486356"/>
              <a:gd name="connsiteY26" fmla="*/ 218861 h 486356"/>
              <a:gd name="connsiteX27" fmla="*/ 315475 w 486356"/>
              <a:gd name="connsiteY27" fmla="*/ 218861 h 486356"/>
              <a:gd name="connsiteX28" fmla="*/ 285662 w 486356"/>
              <a:gd name="connsiteY28" fmla="*/ 92967 h 486356"/>
              <a:gd name="connsiteX29" fmla="*/ 245148 w 486356"/>
              <a:gd name="connsiteY29" fmla="*/ 48782 h 486356"/>
              <a:gd name="connsiteX30" fmla="*/ 243178 w 486356"/>
              <a:gd name="connsiteY30" fmla="*/ 48636 h 486356"/>
              <a:gd name="connsiteX31" fmla="*/ 327342 w 486356"/>
              <a:gd name="connsiteY31" fmla="*/ 67749 h 486356"/>
              <a:gd name="connsiteX32" fmla="*/ 327902 w 486356"/>
              <a:gd name="connsiteY32" fmla="*/ 68747 h 486356"/>
              <a:gd name="connsiteX33" fmla="*/ 364160 w 486356"/>
              <a:gd name="connsiteY33" fmla="*/ 218885 h 486356"/>
              <a:gd name="connsiteX34" fmla="*/ 436213 w 486356"/>
              <a:gd name="connsiteY34" fmla="*/ 218861 h 486356"/>
              <a:gd name="connsiteX35" fmla="*/ 327342 w 486356"/>
              <a:gd name="connsiteY35" fmla="*/ 67749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6356" h="486356">
                <a:moveTo>
                  <a:pt x="243178" y="0"/>
                </a:moveTo>
                <a:cubicBezTo>
                  <a:pt x="377486" y="0"/>
                  <a:pt x="486357" y="108871"/>
                  <a:pt x="486357" y="243178"/>
                </a:cubicBezTo>
                <a:cubicBezTo>
                  <a:pt x="486357" y="377486"/>
                  <a:pt x="377486" y="486357"/>
                  <a:pt x="243178" y="486357"/>
                </a:cubicBezTo>
                <a:cubicBezTo>
                  <a:pt x="108871" y="486357"/>
                  <a:pt x="0" y="377486"/>
                  <a:pt x="0" y="243178"/>
                </a:cubicBezTo>
                <a:cubicBezTo>
                  <a:pt x="0" y="108871"/>
                  <a:pt x="108871" y="0"/>
                  <a:pt x="243178" y="0"/>
                </a:cubicBezTo>
                <a:close/>
                <a:moveTo>
                  <a:pt x="315451" y="267496"/>
                </a:moveTo>
                <a:lnTo>
                  <a:pt x="170906" y="267496"/>
                </a:lnTo>
                <a:cubicBezTo>
                  <a:pt x="173581" y="316229"/>
                  <a:pt x="184305" y="360585"/>
                  <a:pt x="200695" y="393390"/>
                </a:cubicBezTo>
                <a:cubicBezTo>
                  <a:pt x="215967" y="423909"/>
                  <a:pt x="232308" y="437721"/>
                  <a:pt x="243178" y="437721"/>
                </a:cubicBezTo>
                <a:cubicBezTo>
                  <a:pt x="254073" y="437721"/>
                  <a:pt x="270390" y="423909"/>
                  <a:pt x="285662" y="393390"/>
                </a:cubicBezTo>
                <a:cubicBezTo>
                  <a:pt x="302052" y="360585"/>
                  <a:pt x="312776" y="316229"/>
                  <a:pt x="315451" y="267521"/>
                </a:cubicBezTo>
                <a:close/>
                <a:moveTo>
                  <a:pt x="122197" y="267496"/>
                </a:moveTo>
                <a:lnTo>
                  <a:pt x="50143" y="267521"/>
                </a:lnTo>
                <a:cubicBezTo>
                  <a:pt x="58437" y="333097"/>
                  <a:pt x="99432" y="389989"/>
                  <a:pt x="159014" y="418607"/>
                </a:cubicBezTo>
                <a:cubicBezTo>
                  <a:pt x="138685" y="379650"/>
                  <a:pt x="125140" y="326686"/>
                  <a:pt x="122197" y="267496"/>
                </a:cubicBezTo>
                <a:close/>
                <a:moveTo>
                  <a:pt x="436213" y="267521"/>
                </a:moveTo>
                <a:lnTo>
                  <a:pt x="364160" y="267521"/>
                </a:lnTo>
                <a:cubicBezTo>
                  <a:pt x="361241" y="326710"/>
                  <a:pt x="347672" y="379650"/>
                  <a:pt x="327367" y="418632"/>
                </a:cubicBezTo>
                <a:cubicBezTo>
                  <a:pt x="386938" y="389992"/>
                  <a:pt x="427920" y="333096"/>
                  <a:pt x="436213" y="267521"/>
                </a:cubicBezTo>
                <a:close/>
                <a:moveTo>
                  <a:pt x="158990" y="67725"/>
                </a:moveTo>
                <a:lnTo>
                  <a:pt x="158358" y="68041"/>
                </a:lnTo>
                <a:cubicBezTo>
                  <a:pt x="99102" y="96779"/>
                  <a:pt x="58388" y="153522"/>
                  <a:pt x="50143" y="218860"/>
                </a:cubicBezTo>
                <a:lnTo>
                  <a:pt x="122197" y="218861"/>
                </a:lnTo>
                <a:cubicBezTo>
                  <a:pt x="125115" y="159671"/>
                  <a:pt x="138685" y="106707"/>
                  <a:pt x="158990" y="67725"/>
                </a:cubicBezTo>
                <a:close/>
                <a:moveTo>
                  <a:pt x="243178" y="48636"/>
                </a:moveTo>
                <a:cubicBezTo>
                  <a:pt x="232284" y="48636"/>
                  <a:pt x="215967" y="62448"/>
                  <a:pt x="200695" y="92967"/>
                </a:cubicBezTo>
                <a:cubicBezTo>
                  <a:pt x="184329" y="125772"/>
                  <a:pt x="173581" y="170128"/>
                  <a:pt x="170881" y="218861"/>
                </a:cubicBezTo>
                <a:lnTo>
                  <a:pt x="315475" y="218861"/>
                </a:lnTo>
                <a:cubicBezTo>
                  <a:pt x="312776" y="170128"/>
                  <a:pt x="302052" y="125772"/>
                  <a:pt x="285662" y="92967"/>
                </a:cubicBezTo>
                <a:cubicBezTo>
                  <a:pt x="271290" y="64223"/>
                  <a:pt x="255994" y="50314"/>
                  <a:pt x="245148" y="48782"/>
                </a:cubicBezTo>
                <a:lnTo>
                  <a:pt x="243178" y="48636"/>
                </a:lnTo>
                <a:close/>
                <a:moveTo>
                  <a:pt x="327342" y="67749"/>
                </a:moveTo>
                <a:lnTo>
                  <a:pt x="327902" y="68747"/>
                </a:lnTo>
                <a:cubicBezTo>
                  <a:pt x="347915" y="107655"/>
                  <a:pt x="361266" y="160182"/>
                  <a:pt x="364160" y="218885"/>
                </a:cubicBezTo>
                <a:lnTo>
                  <a:pt x="436213" y="218861"/>
                </a:lnTo>
                <a:cubicBezTo>
                  <a:pt x="427928" y="153275"/>
                  <a:pt x="386932" y="96372"/>
                  <a:pt x="327342" y="67749"/>
                </a:cubicBez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charset="-122"/>
            </a:endParaRPr>
          </a:p>
        </p:txBody>
      </p:sp>
      <p:sp>
        <p:nvSpPr>
          <p:cNvPr id="18" name="文本框 28">
            <a:extLst>
              <a:ext uri="{FF2B5EF4-FFF2-40B4-BE49-F238E27FC236}">
                <a16:creationId xmlns:a16="http://schemas.microsoft.com/office/drawing/2014/main" id="{0D5DDF7A-3BAE-4671-95AD-553E33C2BA9C}"/>
              </a:ext>
            </a:extLst>
          </p:cNvPr>
          <p:cNvSpPr txBox="1"/>
          <p:nvPr/>
        </p:nvSpPr>
        <p:spPr>
          <a:xfrm>
            <a:off x="1709886" y="3328258"/>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lang="zh-CN" altLang="en-US" sz="2000" dirty="0">
                <a:solidFill>
                  <a:schemeClr val="accent1"/>
                </a:solidFill>
                <a:latin typeface="+mj-ea"/>
                <a:ea typeface="+mj-ea"/>
              </a:rPr>
              <a:t>关键词</a:t>
            </a:r>
            <a:endParaRPr kumimoji="0" lang="zh-CN" altLang="en-US" sz="2000" i="0" u="none" strike="noStrike" kern="1200" cap="none" spc="0" normalizeH="0" baseline="0" noProof="0" dirty="0">
              <a:ln>
                <a:noFill/>
              </a:ln>
              <a:solidFill>
                <a:schemeClr val="accent1"/>
              </a:solidFill>
              <a:effectLst/>
              <a:uLnTx/>
              <a:uFillTx/>
              <a:latin typeface="+mj-ea"/>
              <a:ea typeface="+mj-ea"/>
            </a:endParaRPr>
          </a:p>
        </p:txBody>
      </p:sp>
      <p:sp>
        <p:nvSpPr>
          <p:cNvPr id="19" name="图形 21">
            <a:extLst>
              <a:ext uri="{FF2B5EF4-FFF2-40B4-BE49-F238E27FC236}">
                <a16:creationId xmlns:a16="http://schemas.microsoft.com/office/drawing/2014/main" id="{8E437B1A-089D-4884-9000-85E86244F32A}"/>
              </a:ext>
            </a:extLst>
          </p:cNvPr>
          <p:cNvSpPr/>
          <p:nvPr/>
        </p:nvSpPr>
        <p:spPr>
          <a:xfrm>
            <a:off x="4602805" y="2584459"/>
            <a:ext cx="370723" cy="369773"/>
          </a:xfrm>
          <a:custGeom>
            <a:avLst/>
            <a:gdLst>
              <a:gd name="connsiteX0" fmla="*/ 398773 w 463934"/>
              <a:gd name="connsiteY0" fmla="*/ 414133 h 462744"/>
              <a:gd name="connsiteX1" fmla="*/ 422981 w 463934"/>
              <a:gd name="connsiteY1" fmla="*/ 438341 h 462744"/>
              <a:gd name="connsiteX2" fmla="*/ 398773 w 463934"/>
              <a:gd name="connsiteY2" fmla="*/ 462550 h 462744"/>
              <a:gd name="connsiteX3" fmla="*/ 65132 w 463934"/>
              <a:gd name="connsiteY3" fmla="*/ 462744 h 462744"/>
              <a:gd name="connsiteX4" fmla="*/ 41082 w 463934"/>
              <a:gd name="connsiteY4" fmla="*/ 441393 h 462744"/>
              <a:gd name="connsiteX5" fmla="*/ 40936 w 463934"/>
              <a:gd name="connsiteY5" fmla="*/ 438572 h 462744"/>
              <a:gd name="connsiteX6" fmla="*/ 65132 w 463934"/>
              <a:gd name="connsiteY6" fmla="*/ 414352 h 462744"/>
              <a:gd name="connsiteX7" fmla="*/ 398773 w 463934"/>
              <a:gd name="connsiteY7" fmla="*/ 414157 h 462744"/>
              <a:gd name="connsiteX8" fmla="*/ 247613 w 463934"/>
              <a:gd name="connsiteY8" fmla="*/ 4377 h 462744"/>
              <a:gd name="connsiteX9" fmla="*/ 255906 w 463934"/>
              <a:gd name="connsiteY9" fmla="*/ 11697 h 462744"/>
              <a:gd name="connsiteX10" fmla="*/ 258021 w 463934"/>
              <a:gd name="connsiteY10" fmla="*/ 14761 h 462744"/>
              <a:gd name="connsiteX11" fmla="*/ 346441 w 463934"/>
              <a:gd name="connsiteY11" fmla="*/ 161689 h 462744"/>
              <a:gd name="connsiteX12" fmla="*/ 414944 w 463934"/>
              <a:gd name="connsiteY12" fmla="*/ 108774 h 462744"/>
              <a:gd name="connsiteX13" fmla="*/ 453050 w 463934"/>
              <a:gd name="connsiteY13" fmla="*/ 109503 h 462744"/>
              <a:gd name="connsiteX14" fmla="*/ 455409 w 463934"/>
              <a:gd name="connsiteY14" fmla="*/ 111740 h 462744"/>
              <a:gd name="connsiteX15" fmla="*/ 457598 w 463934"/>
              <a:gd name="connsiteY15" fmla="*/ 114245 h 462744"/>
              <a:gd name="connsiteX16" fmla="*/ 463896 w 463934"/>
              <a:gd name="connsiteY16" fmla="*/ 134380 h 462744"/>
              <a:gd name="connsiteX17" fmla="*/ 463483 w 463934"/>
              <a:gd name="connsiteY17" fmla="*/ 137979 h 462744"/>
              <a:gd name="connsiteX18" fmla="*/ 426179 w 463934"/>
              <a:gd name="connsiteY18" fmla="*/ 354505 h 462744"/>
              <a:gd name="connsiteX19" fmla="*/ 387879 w 463934"/>
              <a:gd name="connsiteY19" fmla="*/ 389693 h 462744"/>
              <a:gd name="connsiteX20" fmla="*/ 384231 w 463934"/>
              <a:gd name="connsiteY20" fmla="*/ 389839 h 462744"/>
              <a:gd name="connsiteX21" fmla="*/ 79674 w 463934"/>
              <a:gd name="connsiteY21" fmla="*/ 389839 h 462744"/>
              <a:gd name="connsiteX22" fmla="*/ 38504 w 463934"/>
              <a:gd name="connsiteY22" fmla="*/ 358056 h 462744"/>
              <a:gd name="connsiteX23" fmla="*/ 37750 w 463934"/>
              <a:gd name="connsiteY23" fmla="*/ 354505 h 462744"/>
              <a:gd name="connsiteX24" fmla="*/ 447 w 463934"/>
              <a:gd name="connsiteY24" fmla="*/ 138150 h 462744"/>
              <a:gd name="connsiteX25" fmla="*/ 25238 w 463934"/>
              <a:gd name="connsiteY25" fmla="*/ 103030 h 462744"/>
              <a:gd name="connsiteX26" fmla="*/ 46091 w 463934"/>
              <a:gd name="connsiteY26" fmla="*/ 106950 h 462744"/>
              <a:gd name="connsiteX27" fmla="*/ 49083 w 463934"/>
              <a:gd name="connsiteY27" fmla="*/ 109017 h 462744"/>
              <a:gd name="connsiteX28" fmla="*/ 117464 w 463934"/>
              <a:gd name="connsiteY28" fmla="*/ 162297 h 462744"/>
              <a:gd name="connsiteX29" fmla="*/ 205908 w 463934"/>
              <a:gd name="connsiteY29" fmla="*/ 14785 h 462744"/>
              <a:gd name="connsiteX30" fmla="*/ 247604 w 463934"/>
              <a:gd name="connsiteY30" fmla="*/ 4323 h 462744"/>
              <a:gd name="connsiteX31" fmla="*/ 247613 w 463934"/>
              <a:gd name="connsiteY31" fmla="*/ 4329 h 462744"/>
              <a:gd name="connsiteX32" fmla="*/ 232001 w 463934"/>
              <a:gd name="connsiteY32" fmla="*/ 65853 h 462744"/>
              <a:gd name="connsiteX33" fmla="*/ 145041 w 463934"/>
              <a:gd name="connsiteY33" fmla="*/ 210909 h 462744"/>
              <a:gd name="connsiteX34" fmla="*/ 111674 w 463934"/>
              <a:gd name="connsiteY34" fmla="*/ 219238 h 462744"/>
              <a:gd name="connsiteX35" fmla="*/ 109245 w 463934"/>
              <a:gd name="connsiteY35" fmla="*/ 217572 h 462744"/>
              <a:gd name="connsiteX36" fmla="*/ 56378 w 463934"/>
              <a:gd name="connsiteY36" fmla="*/ 176353 h 462744"/>
              <a:gd name="connsiteX37" fmla="*/ 84757 w 463934"/>
              <a:gd name="connsiteY37" fmla="*/ 341155 h 462744"/>
              <a:gd name="connsiteX38" fmla="*/ 379124 w 463934"/>
              <a:gd name="connsiteY38" fmla="*/ 341155 h 462744"/>
              <a:gd name="connsiteX39" fmla="*/ 407600 w 463934"/>
              <a:gd name="connsiteY39" fmla="*/ 175842 h 462744"/>
              <a:gd name="connsiteX40" fmla="*/ 354563 w 463934"/>
              <a:gd name="connsiteY40" fmla="*/ 216842 h 462744"/>
              <a:gd name="connsiteX41" fmla="*/ 320450 w 463934"/>
              <a:gd name="connsiteY41" fmla="*/ 212485 h 462744"/>
              <a:gd name="connsiteX42" fmla="*/ 318840 w 463934"/>
              <a:gd name="connsiteY42" fmla="*/ 210130 h 462744"/>
              <a:gd name="connsiteX43" fmla="*/ 232001 w 463934"/>
              <a:gd name="connsiteY43" fmla="*/ 65828 h 46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934" h="462744">
                <a:moveTo>
                  <a:pt x="398773" y="414133"/>
                </a:moveTo>
                <a:cubicBezTo>
                  <a:pt x="412143" y="414133"/>
                  <a:pt x="422981" y="424971"/>
                  <a:pt x="422981" y="438341"/>
                </a:cubicBezTo>
                <a:cubicBezTo>
                  <a:pt x="422981" y="451711"/>
                  <a:pt x="412143" y="462550"/>
                  <a:pt x="398773" y="462550"/>
                </a:cubicBezTo>
                <a:lnTo>
                  <a:pt x="65132" y="462744"/>
                </a:lnTo>
                <a:cubicBezTo>
                  <a:pt x="52861" y="462755"/>
                  <a:pt x="42525" y="453579"/>
                  <a:pt x="41082" y="441393"/>
                </a:cubicBezTo>
                <a:lnTo>
                  <a:pt x="40936" y="438572"/>
                </a:lnTo>
                <a:cubicBezTo>
                  <a:pt x="40936" y="425197"/>
                  <a:pt x="51757" y="414352"/>
                  <a:pt x="65132" y="414352"/>
                </a:cubicBezTo>
                <a:lnTo>
                  <a:pt x="398773" y="414157"/>
                </a:lnTo>
                <a:close/>
                <a:moveTo>
                  <a:pt x="247613" y="4377"/>
                </a:moveTo>
                <a:cubicBezTo>
                  <a:pt x="250799" y="6298"/>
                  <a:pt x="253620" y="8779"/>
                  <a:pt x="255906" y="11697"/>
                </a:cubicBezTo>
                <a:lnTo>
                  <a:pt x="258021" y="14761"/>
                </a:lnTo>
                <a:lnTo>
                  <a:pt x="346441" y="161689"/>
                </a:lnTo>
                <a:lnTo>
                  <a:pt x="414944" y="108774"/>
                </a:lnTo>
                <a:cubicBezTo>
                  <a:pt x="426240" y="100035"/>
                  <a:pt x="442097" y="100338"/>
                  <a:pt x="453050" y="109503"/>
                </a:cubicBezTo>
                <a:lnTo>
                  <a:pt x="455409" y="111740"/>
                </a:lnTo>
                <a:lnTo>
                  <a:pt x="457598" y="114245"/>
                </a:lnTo>
                <a:cubicBezTo>
                  <a:pt x="462048" y="120008"/>
                  <a:pt x="464261" y="127182"/>
                  <a:pt x="463896" y="134380"/>
                </a:cubicBezTo>
                <a:lnTo>
                  <a:pt x="463483" y="137979"/>
                </a:lnTo>
                <a:lnTo>
                  <a:pt x="426179" y="354505"/>
                </a:lnTo>
                <a:cubicBezTo>
                  <a:pt x="422899" y="373579"/>
                  <a:pt x="407162" y="388038"/>
                  <a:pt x="387879" y="389693"/>
                </a:cubicBezTo>
                <a:lnTo>
                  <a:pt x="384231" y="389839"/>
                </a:lnTo>
                <a:lnTo>
                  <a:pt x="79674" y="389839"/>
                </a:lnTo>
                <a:cubicBezTo>
                  <a:pt x="60320" y="389839"/>
                  <a:pt x="43404" y="376779"/>
                  <a:pt x="38504" y="358056"/>
                </a:cubicBezTo>
                <a:lnTo>
                  <a:pt x="37750" y="354505"/>
                </a:lnTo>
                <a:lnTo>
                  <a:pt x="447" y="138150"/>
                </a:lnTo>
                <a:cubicBezTo>
                  <a:pt x="-2405" y="121606"/>
                  <a:pt x="8694" y="105882"/>
                  <a:pt x="25238" y="103030"/>
                </a:cubicBezTo>
                <a:cubicBezTo>
                  <a:pt x="32434" y="101789"/>
                  <a:pt x="39837" y="103181"/>
                  <a:pt x="46091" y="106950"/>
                </a:cubicBezTo>
                <a:lnTo>
                  <a:pt x="49083" y="109017"/>
                </a:lnTo>
                <a:lnTo>
                  <a:pt x="117464" y="162297"/>
                </a:lnTo>
                <a:lnTo>
                  <a:pt x="205908" y="14785"/>
                </a:lnTo>
                <a:cubicBezTo>
                  <a:pt x="214533" y="382"/>
                  <a:pt x="233201" y="-4302"/>
                  <a:pt x="247604" y="4323"/>
                </a:cubicBezTo>
                <a:cubicBezTo>
                  <a:pt x="247607" y="4325"/>
                  <a:pt x="247610" y="4327"/>
                  <a:pt x="247613" y="4329"/>
                </a:cubicBezTo>
                <a:close/>
                <a:moveTo>
                  <a:pt x="232001" y="65853"/>
                </a:moveTo>
                <a:lnTo>
                  <a:pt x="145041" y="210909"/>
                </a:lnTo>
                <a:cubicBezTo>
                  <a:pt x="138127" y="222423"/>
                  <a:pt x="123188" y="226152"/>
                  <a:pt x="111674" y="219238"/>
                </a:cubicBezTo>
                <a:cubicBezTo>
                  <a:pt x="110831" y="218732"/>
                  <a:pt x="110020" y="218176"/>
                  <a:pt x="109245" y="217572"/>
                </a:cubicBezTo>
                <a:lnTo>
                  <a:pt x="56378" y="176353"/>
                </a:lnTo>
                <a:lnTo>
                  <a:pt x="84757" y="341155"/>
                </a:lnTo>
                <a:lnTo>
                  <a:pt x="379124" y="341155"/>
                </a:lnTo>
                <a:lnTo>
                  <a:pt x="407600" y="175842"/>
                </a:lnTo>
                <a:lnTo>
                  <a:pt x="354563" y="216842"/>
                </a:lnTo>
                <a:cubicBezTo>
                  <a:pt x="343940" y="225059"/>
                  <a:pt x="328667" y="223108"/>
                  <a:pt x="320450" y="212485"/>
                </a:cubicBezTo>
                <a:cubicBezTo>
                  <a:pt x="319868" y="211732"/>
                  <a:pt x="319330" y="210946"/>
                  <a:pt x="318840" y="210130"/>
                </a:cubicBezTo>
                <a:lnTo>
                  <a:pt x="232001" y="65828"/>
                </a:ln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charset="-122"/>
            </a:endParaRPr>
          </a:p>
        </p:txBody>
      </p:sp>
      <p:sp>
        <p:nvSpPr>
          <p:cNvPr id="20" name="文本框 31">
            <a:extLst>
              <a:ext uri="{FF2B5EF4-FFF2-40B4-BE49-F238E27FC236}">
                <a16:creationId xmlns:a16="http://schemas.microsoft.com/office/drawing/2014/main" id="{C723A8DD-3177-49EA-BA34-2EB48D85D42F}"/>
              </a:ext>
            </a:extLst>
          </p:cNvPr>
          <p:cNvSpPr txBox="1"/>
          <p:nvPr/>
        </p:nvSpPr>
        <p:spPr>
          <a:xfrm>
            <a:off x="4311112" y="3320434"/>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i="0" u="none" strike="noStrike" kern="1200" cap="none" spc="0" normalizeH="0" baseline="0" noProof="0" dirty="0">
                <a:ln>
                  <a:noFill/>
                </a:ln>
                <a:solidFill>
                  <a:schemeClr val="accent1"/>
                </a:solidFill>
                <a:effectLst/>
                <a:uLnTx/>
                <a:uFillTx/>
                <a:latin typeface="+mj-ea"/>
                <a:ea typeface="+mj-ea"/>
              </a:rPr>
              <a:t>关键词</a:t>
            </a:r>
          </a:p>
        </p:txBody>
      </p:sp>
      <p:sp>
        <p:nvSpPr>
          <p:cNvPr id="21" name="图形 25">
            <a:extLst>
              <a:ext uri="{FF2B5EF4-FFF2-40B4-BE49-F238E27FC236}">
                <a16:creationId xmlns:a16="http://schemas.microsoft.com/office/drawing/2014/main" id="{5E17279C-3AAF-44D4-9994-6B19E2B0F0E5}"/>
              </a:ext>
            </a:extLst>
          </p:cNvPr>
          <p:cNvSpPr/>
          <p:nvPr/>
        </p:nvSpPr>
        <p:spPr>
          <a:xfrm>
            <a:off x="7199989" y="2595431"/>
            <a:ext cx="398062" cy="347829"/>
          </a:xfrm>
          <a:custGeom>
            <a:avLst/>
            <a:gdLst>
              <a:gd name="connsiteX0" fmla="*/ 42720 w 498145"/>
              <a:gd name="connsiteY0" fmla="*/ 42744 h 435284"/>
              <a:gd name="connsiteX1" fmla="*/ 249063 w 498145"/>
              <a:gd name="connsiteY1" fmla="*/ 42726 h 435284"/>
              <a:gd name="connsiteX2" fmla="*/ 249081 w 498145"/>
              <a:gd name="connsiteY2" fmla="*/ 42744 h 435284"/>
              <a:gd name="connsiteX3" fmla="*/ 455424 w 498145"/>
              <a:gd name="connsiteY3" fmla="*/ 42772 h 435284"/>
              <a:gd name="connsiteX4" fmla="*/ 459673 w 498145"/>
              <a:gd name="connsiteY4" fmla="*/ 244655 h 435284"/>
              <a:gd name="connsiteX5" fmla="*/ 455418 w 498145"/>
              <a:gd name="connsiteY5" fmla="*/ 249105 h 435284"/>
              <a:gd name="connsiteX6" fmla="*/ 283466 w 498145"/>
              <a:gd name="connsiteY6" fmla="*/ 421032 h 435284"/>
              <a:gd name="connsiteX7" fmla="*/ 214685 w 498145"/>
              <a:gd name="connsiteY7" fmla="*/ 421046 h 435284"/>
              <a:gd name="connsiteX8" fmla="*/ 214671 w 498145"/>
              <a:gd name="connsiteY8" fmla="*/ 421032 h 435284"/>
              <a:gd name="connsiteX9" fmla="*/ 42744 w 498145"/>
              <a:gd name="connsiteY9" fmla="*/ 249105 h 435284"/>
              <a:gd name="connsiteX10" fmla="*/ 42726 w 498145"/>
              <a:gd name="connsiteY10" fmla="*/ 42761 h 435284"/>
              <a:gd name="connsiteX11" fmla="*/ 42744 w 498145"/>
              <a:gd name="connsiteY11" fmla="*/ 42744 h 435284"/>
              <a:gd name="connsiteX12" fmla="*/ 77129 w 498145"/>
              <a:gd name="connsiteY12" fmla="*/ 77154 h 435284"/>
              <a:gd name="connsiteX13" fmla="*/ 73457 w 498145"/>
              <a:gd name="connsiteY13" fmla="*/ 210829 h 435284"/>
              <a:gd name="connsiteX14" fmla="*/ 77105 w 498145"/>
              <a:gd name="connsiteY14" fmla="*/ 214720 h 435284"/>
              <a:gd name="connsiteX15" fmla="*/ 249081 w 498145"/>
              <a:gd name="connsiteY15" fmla="*/ 386647 h 435284"/>
              <a:gd name="connsiteX16" fmla="*/ 386622 w 498145"/>
              <a:gd name="connsiteY16" fmla="*/ 249105 h 435284"/>
              <a:gd name="connsiteX17" fmla="*/ 335069 w 498145"/>
              <a:gd name="connsiteY17" fmla="*/ 197503 h 435284"/>
              <a:gd name="connsiteX18" fmla="*/ 292050 w 498145"/>
              <a:gd name="connsiteY18" fmla="*/ 240497 h 435284"/>
              <a:gd name="connsiteX19" fmla="*/ 178875 w 498145"/>
              <a:gd name="connsiteY19" fmla="*/ 246916 h 435284"/>
              <a:gd name="connsiteX20" fmla="*/ 175082 w 498145"/>
              <a:gd name="connsiteY20" fmla="*/ 243707 h 435284"/>
              <a:gd name="connsiteX21" fmla="*/ 171677 w 498145"/>
              <a:gd name="connsiteY21" fmla="*/ 240497 h 435284"/>
              <a:gd name="connsiteX22" fmla="*/ 165209 w 498145"/>
              <a:gd name="connsiteY22" fmla="*/ 127492 h 435284"/>
              <a:gd name="connsiteX23" fmla="*/ 168418 w 498145"/>
              <a:gd name="connsiteY23" fmla="*/ 123601 h 435284"/>
              <a:gd name="connsiteX24" fmla="*/ 171701 w 498145"/>
              <a:gd name="connsiteY24" fmla="*/ 120123 h 435284"/>
              <a:gd name="connsiteX25" fmla="*/ 214671 w 498145"/>
              <a:gd name="connsiteY25" fmla="*/ 77154 h 435284"/>
              <a:gd name="connsiteX26" fmla="*/ 84668 w 498145"/>
              <a:gd name="connsiteY26" fmla="*/ 70345 h 435284"/>
              <a:gd name="connsiteX27" fmla="*/ 80631 w 498145"/>
              <a:gd name="connsiteY27" fmla="*/ 73798 h 435284"/>
              <a:gd name="connsiteX28" fmla="*/ 77129 w 498145"/>
              <a:gd name="connsiteY28" fmla="*/ 77154 h 435284"/>
              <a:gd name="connsiteX29" fmla="*/ 206622 w 498145"/>
              <a:gd name="connsiteY29" fmla="*/ 153949 h 435284"/>
              <a:gd name="connsiteX30" fmla="*/ 204433 w 498145"/>
              <a:gd name="connsiteY30" fmla="*/ 156284 h 435284"/>
              <a:gd name="connsiteX31" fmla="*/ 207821 w 498145"/>
              <a:gd name="connsiteY31" fmla="*/ 207758 h 435284"/>
              <a:gd name="connsiteX32" fmla="*/ 254893 w 498145"/>
              <a:gd name="connsiteY32" fmla="*/ 208616 h 435284"/>
              <a:gd name="connsiteX33" fmla="*/ 257665 w 498145"/>
              <a:gd name="connsiteY33" fmla="*/ 206111 h 435284"/>
              <a:gd name="connsiteX34" fmla="*/ 317852 w 498145"/>
              <a:gd name="connsiteY34" fmla="*/ 145924 h 435284"/>
              <a:gd name="connsiteX35" fmla="*/ 352237 w 498145"/>
              <a:gd name="connsiteY35" fmla="*/ 145924 h 435284"/>
              <a:gd name="connsiteX36" fmla="*/ 421032 w 498145"/>
              <a:gd name="connsiteY36" fmla="*/ 214695 h 435284"/>
              <a:gd name="connsiteX37" fmla="*/ 424364 w 498145"/>
              <a:gd name="connsiteY37" fmla="*/ 211194 h 435284"/>
              <a:gd name="connsiteX38" fmla="*/ 427841 w 498145"/>
              <a:gd name="connsiteY38" fmla="*/ 84692 h 435284"/>
              <a:gd name="connsiteX39" fmla="*/ 424364 w 498145"/>
              <a:gd name="connsiteY39" fmla="*/ 80655 h 435284"/>
              <a:gd name="connsiteX40" fmla="*/ 421032 w 498145"/>
              <a:gd name="connsiteY40" fmla="*/ 77154 h 435284"/>
              <a:gd name="connsiteX41" fmla="*/ 287333 w 498145"/>
              <a:gd name="connsiteY41" fmla="*/ 73482 h 435284"/>
              <a:gd name="connsiteX42" fmla="*/ 283442 w 498145"/>
              <a:gd name="connsiteY42" fmla="*/ 77129 h 435284"/>
              <a:gd name="connsiteX43" fmla="*/ 206622 w 498145"/>
              <a:gd name="connsiteY43" fmla="*/ 153974 h 43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98145" h="435284">
                <a:moveTo>
                  <a:pt x="42720" y="42744"/>
                </a:moveTo>
                <a:cubicBezTo>
                  <a:pt x="99695" y="-14241"/>
                  <a:pt x="192078" y="-14249"/>
                  <a:pt x="249063" y="42726"/>
                </a:cubicBezTo>
                <a:cubicBezTo>
                  <a:pt x="249069" y="42732"/>
                  <a:pt x="249075" y="42738"/>
                  <a:pt x="249081" y="42744"/>
                </a:cubicBezTo>
                <a:cubicBezTo>
                  <a:pt x="306069" y="-14228"/>
                  <a:pt x="398452" y="-14216"/>
                  <a:pt x="455424" y="42772"/>
                </a:cubicBezTo>
                <a:cubicBezTo>
                  <a:pt x="510698" y="98061"/>
                  <a:pt x="512571" y="187090"/>
                  <a:pt x="459673" y="244655"/>
                </a:cubicBezTo>
                <a:lnTo>
                  <a:pt x="455418" y="249105"/>
                </a:lnTo>
                <a:lnTo>
                  <a:pt x="283466" y="421032"/>
                </a:lnTo>
                <a:cubicBezTo>
                  <a:pt x="264477" y="440029"/>
                  <a:pt x="233682" y="440036"/>
                  <a:pt x="214685" y="421046"/>
                </a:cubicBezTo>
                <a:cubicBezTo>
                  <a:pt x="214680" y="421041"/>
                  <a:pt x="214676" y="421037"/>
                  <a:pt x="214671" y="421032"/>
                </a:cubicBezTo>
                <a:lnTo>
                  <a:pt x="42744" y="249105"/>
                </a:lnTo>
                <a:cubicBezTo>
                  <a:pt x="-14241" y="192130"/>
                  <a:pt x="-14249" y="99746"/>
                  <a:pt x="42726" y="42761"/>
                </a:cubicBezTo>
                <a:cubicBezTo>
                  <a:pt x="42732" y="42756"/>
                  <a:pt x="42738" y="42750"/>
                  <a:pt x="42744" y="42744"/>
                </a:cubicBezTo>
                <a:close/>
                <a:moveTo>
                  <a:pt x="77129" y="77154"/>
                </a:moveTo>
                <a:cubicBezTo>
                  <a:pt x="40614" y="113672"/>
                  <a:pt x="39002" y="172360"/>
                  <a:pt x="73457" y="210829"/>
                </a:cubicBezTo>
                <a:lnTo>
                  <a:pt x="77105" y="214720"/>
                </a:lnTo>
                <a:lnTo>
                  <a:pt x="249081" y="386647"/>
                </a:lnTo>
                <a:lnTo>
                  <a:pt x="386622" y="249105"/>
                </a:lnTo>
                <a:lnTo>
                  <a:pt x="335069" y="197503"/>
                </a:lnTo>
                <a:lnTo>
                  <a:pt x="292050" y="240497"/>
                </a:lnTo>
                <a:cubicBezTo>
                  <a:pt x="261445" y="271102"/>
                  <a:pt x="212745" y="273864"/>
                  <a:pt x="178875" y="246916"/>
                </a:cubicBezTo>
                <a:lnTo>
                  <a:pt x="175082" y="243707"/>
                </a:lnTo>
                <a:lnTo>
                  <a:pt x="171677" y="240497"/>
                </a:lnTo>
                <a:cubicBezTo>
                  <a:pt x="141200" y="209908"/>
                  <a:pt x="138421" y="161358"/>
                  <a:pt x="165209" y="127492"/>
                </a:cubicBezTo>
                <a:lnTo>
                  <a:pt x="168418" y="123601"/>
                </a:lnTo>
                <a:lnTo>
                  <a:pt x="171701" y="120123"/>
                </a:lnTo>
                <a:lnTo>
                  <a:pt x="214671" y="77154"/>
                </a:lnTo>
                <a:cubicBezTo>
                  <a:pt x="179466" y="41947"/>
                  <a:pt x="123359" y="39008"/>
                  <a:pt x="84668" y="70345"/>
                </a:cubicBezTo>
                <a:lnTo>
                  <a:pt x="80631" y="73798"/>
                </a:lnTo>
                <a:lnTo>
                  <a:pt x="77129" y="77154"/>
                </a:lnTo>
                <a:close/>
                <a:moveTo>
                  <a:pt x="206622" y="153949"/>
                </a:moveTo>
                <a:lnTo>
                  <a:pt x="204433" y="156284"/>
                </a:lnTo>
                <a:cubicBezTo>
                  <a:pt x="191155" y="171434"/>
                  <a:pt x="192672" y="194480"/>
                  <a:pt x="207821" y="207758"/>
                </a:cubicBezTo>
                <a:cubicBezTo>
                  <a:pt x="221203" y="219487"/>
                  <a:pt x="241093" y="219849"/>
                  <a:pt x="254893" y="208616"/>
                </a:cubicBezTo>
                <a:lnTo>
                  <a:pt x="257665" y="206111"/>
                </a:lnTo>
                <a:lnTo>
                  <a:pt x="317852" y="145924"/>
                </a:lnTo>
                <a:cubicBezTo>
                  <a:pt x="327348" y="136431"/>
                  <a:pt x="342741" y="136431"/>
                  <a:pt x="352237" y="145924"/>
                </a:cubicBezTo>
                <a:lnTo>
                  <a:pt x="421032" y="214695"/>
                </a:lnTo>
                <a:lnTo>
                  <a:pt x="424364" y="211194"/>
                </a:lnTo>
                <a:cubicBezTo>
                  <a:pt x="456543" y="175647"/>
                  <a:pt x="458019" y="121953"/>
                  <a:pt x="427841" y="84692"/>
                </a:cubicBezTo>
                <a:lnTo>
                  <a:pt x="424364" y="80655"/>
                </a:lnTo>
                <a:lnTo>
                  <a:pt x="421032" y="77154"/>
                </a:lnTo>
                <a:cubicBezTo>
                  <a:pt x="384510" y="40624"/>
                  <a:pt x="325805" y="39011"/>
                  <a:pt x="287333" y="73482"/>
                </a:cubicBezTo>
                <a:lnTo>
                  <a:pt x="283442" y="77129"/>
                </a:lnTo>
                <a:lnTo>
                  <a:pt x="206622" y="153974"/>
                </a:ln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charset="-122"/>
            </a:endParaRPr>
          </a:p>
        </p:txBody>
      </p:sp>
      <p:sp>
        <p:nvSpPr>
          <p:cNvPr id="22" name="文本框 34">
            <a:extLst>
              <a:ext uri="{FF2B5EF4-FFF2-40B4-BE49-F238E27FC236}">
                <a16:creationId xmlns:a16="http://schemas.microsoft.com/office/drawing/2014/main" id="{C947ED27-BC11-4462-9B3F-294A47FCC078}"/>
              </a:ext>
            </a:extLst>
          </p:cNvPr>
          <p:cNvSpPr txBox="1"/>
          <p:nvPr/>
        </p:nvSpPr>
        <p:spPr>
          <a:xfrm>
            <a:off x="6921966" y="3318727"/>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i="0" u="none" strike="noStrike" kern="1200" cap="none" spc="0" normalizeH="0" baseline="0" noProof="0" dirty="0">
                <a:ln>
                  <a:noFill/>
                </a:ln>
                <a:solidFill>
                  <a:schemeClr val="accent1"/>
                </a:solidFill>
                <a:effectLst/>
                <a:uLnTx/>
                <a:uFillTx/>
                <a:latin typeface="+mj-ea"/>
                <a:ea typeface="+mj-ea"/>
              </a:rPr>
              <a:t>关键词</a:t>
            </a:r>
          </a:p>
        </p:txBody>
      </p:sp>
      <p:sp>
        <p:nvSpPr>
          <p:cNvPr id="23" name="图形 27">
            <a:extLst>
              <a:ext uri="{FF2B5EF4-FFF2-40B4-BE49-F238E27FC236}">
                <a16:creationId xmlns:a16="http://schemas.microsoft.com/office/drawing/2014/main" id="{EA512301-813F-4270-BECE-3E8F9F5B5BD0}"/>
              </a:ext>
            </a:extLst>
          </p:cNvPr>
          <p:cNvSpPr/>
          <p:nvPr/>
        </p:nvSpPr>
        <p:spPr>
          <a:xfrm>
            <a:off x="9791308" y="2575025"/>
            <a:ext cx="427504" cy="388640"/>
          </a:xfrm>
          <a:custGeom>
            <a:avLst/>
            <a:gdLst>
              <a:gd name="connsiteX0" fmla="*/ 243178 w 534992"/>
              <a:gd name="connsiteY0" fmla="*/ 218861 h 486356"/>
              <a:gd name="connsiteX1" fmla="*/ 340450 w 534992"/>
              <a:gd name="connsiteY1" fmla="*/ 316132 h 486356"/>
              <a:gd name="connsiteX2" fmla="*/ 340450 w 534992"/>
              <a:gd name="connsiteY2" fmla="*/ 437721 h 486356"/>
              <a:gd name="connsiteX3" fmla="*/ 291814 w 534992"/>
              <a:gd name="connsiteY3" fmla="*/ 486357 h 486356"/>
              <a:gd name="connsiteX4" fmla="*/ 48636 w 534992"/>
              <a:gd name="connsiteY4" fmla="*/ 486357 h 486356"/>
              <a:gd name="connsiteX5" fmla="*/ 0 w 534992"/>
              <a:gd name="connsiteY5" fmla="*/ 437721 h 486356"/>
              <a:gd name="connsiteX6" fmla="*/ 0 w 534992"/>
              <a:gd name="connsiteY6" fmla="*/ 316132 h 486356"/>
              <a:gd name="connsiteX7" fmla="*/ 97271 w 534992"/>
              <a:gd name="connsiteY7" fmla="*/ 218861 h 486356"/>
              <a:gd name="connsiteX8" fmla="*/ 243178 w 534992"/>
              <a:gd name="connsiteY8" fmla="*/ 218861 h 486356"/>
              <a:gd name="connsiteX9" fmla="*/ 376926 w 534992"/>
              <a:gd name="connsiteY9" fmla="*/ 267496 h 486356"/>
              <a:gd name="connsiteX10" fmla="*/ 437721 w 534992"/>
              <a:gd name="connsiteY10" fmla="*/ 267496 h 486356"/>
              <a:gd name="connsiteX11" fmla="*/ 534992 w 534992"/>
              <a:gd name="connsiteY11" fmla="*/ 364768 h 486356"/>
              <a:gd name="connsiteX12" fmla="*/ 534992 w 534992"/>
              <a:gd name="connsiteY12" fmla="*/ 437721 h 486356"/>
              <a:gd name="connsiteX13" fmla="*/ 486357 w 534992"/>
              <a:gd name="connsiteY13" fmla="*/ 486357 h 486356"/>
              <a:gd name="connsiteX14" fmla="*/ 389085 w 534992"/>
              <a:gd name="connsiteY14" fmla="*/ 486357 h 486356"/>
              <a:gd name="connsiteX15" fmla="*/ 389085 w 534992"/>
              <a:gd name="connsiteY15" fmla="*/ 437721 h 486356"/>
              <a:gd name="connsiteX16" fmla="*/ 486357 w 534992"/>
              <a:gd name="connsiteY16" fmla="*/ 437721 h 486356"/>
              <a:gd name="connsiteX17" fmla="*/ 486357 w 534992"/>
              <a:gd name="connsiteY17" fmla="*/ 364768 h 486356"/>
              <a:gd name="connsiteX18" fmla="*/ 440153 w 534992"/>
              <a:gd name="connsiteY18" fmla="*/ 316132 h 486356"/>
              <a:gd name="connsiteX19" fmla="*/ 389085 w 534992"/>
              <a:gd name="connsiteY19" fmla="*/ 316132 h 486356"/>
              <a:gd name="connsiteX20" fmla="*/ 376926 w 534992"/>
              <a:gd name="connsiteY20" fmla="*/ 267496 h 486356"/>
              <a:gd name="connsiteX21" fmla="*/ 243178 w 534992"/>
              <a:gd name="connsiteY21" fmla="*/ 267496 h 486356"/>
              <a:gd name="connsiteX22" fmla="*/ 97271 w 534992"/>
              <a:gd name="connsiteY22" fmla="*/ 267496 h 486356"/>
              <a:gd name="connsiteX23" fmla="*/ 48636 w 534992"/>
              <a:gd name="connsiteY23" fmla="*/ 313700 h 486356"/>
              <a:gd name="connsiteX24" fmla="*/ 48636 w 534992"/>
              <a:gd name="connsiteY24" fmla="*/ 437721 h 486356"/>
              <a:gd name="connsiteX25" fmla="*/ 291814 w 534992"/>
              <a:gd name="connsiteY25" fmla="*/ 437721 h 486356"/>
              <a:gd name="connsiteX26" fmla="*/ 291814 w 534992"/>
              <a:gd name="connsiteY26" fmla="*/ 316132 h 486356"/>
              <a:gd name="connsiteX27" fmla="*/ 245610 w 534992"/>
              <a:gd name="connsiteY27" fmla="*/ 267496 h 486356"/>
              <a:gd name="connsiteX28" fmla="*/ 243178 w 534992"/>
              <a:gd name="connsiteY28" fmla="*/ 267496 h 486356"/>
              <a:gd name="connsiteX29" fmla="*/ 393949 w 534992"/>
              <a:gd name="connsiteY29" fmla="*/ 97271 h 486356"/>
              <a:gd name="connsiteX30" fmla="*/ 466902 w 534992"/>
              <a:gd name="connsiteY30" fmla="*/ 170225 h 486356"/>
              <a:gd name="connsiteX31" fmla="*/ 393949 w 534992"/>
              <a:gd name="connsiteY31" fmla="*/ 243178 h 486356"/>
              <a:gd name="connsiteX32" fmla="*/ 320995 w 534992"/>
              <a:gd name="connsiteY32" fmla="*/ 170225 h 486356"/>
              <a:gd name="connsiteX33" fmla="*/ 393949 w 534992"/>
              <a:gd name="connsiteY33" fmla="*/ 97271 h 486356"/>
              <a:gd name="connsiteX34" fmla="*/ 170225 w 534992"/>
              <a:gd name="connsiteY34" fmla="*/ 0 h 486356"/>
              <a:gd name="connsiteX35" fmla="*/ 267496 w 534992"/>
              <a:gd name="connsiteY35" fmla="*/ 97271 h 486356"/>
              <a:gd name="connsiteX36" fmla="*/ 170225 w 534992"/>
              <a:gd name="connsiteY36" fmla="*/ 194543 h 486356"/>
              <a:gd name="connsiteX37" fmla="*/ 72954 w 534992"/>
              <a:gd name="connsiteY37" fmla="*/ 97271 h 486356"/>
              <a:gd name="connsiteX38" fmla="*/ 170225 w 534992"/>
              <a:gd name="connsiteY38" fmla="*/ 0 h 486356"/>
              <a:gd name="connsiteX39" fmla="*/ 393949 w 534992"/>
              <a:gd name="connsiteY39" fmla="*/ 145907 h 486356"/>
              <a:gd name="connsiteX40" fmla="*/ 369631 w 534992"/>
              <a:gd name="connsiteY40" fmla="*/ 170225 h 486356"/>
              <a:gd name="connsiteX41" fmla="*/ 393949 w 534992"/>
              <a:gd name="connsiteY41" fmla="*/ 194543 h 486356"/>
              <a:gd name="connsiteX42" fmla="*/ 418267 w 534992"/>
              <a:gd name="connsiteY42" fmla="*/ 170225 h 486356"/>
              <a:gd name="connsiteX43" fmla="*/ 393949 w 534992"/>
              <a:gd name="connsiteY43" fmla="*/ 145907 h 486356"/>
              <a:gd name="connsiteX44" fmla="*/ 170225 w 534992"/>
              <a:gd name="connsiteY44" fmla="*/ 48636 h 486356"/>
              <a:gd name="connsiteX45" fmla="*/ 121589 w 534992"/>
              <a:gd name="connsiteY45" fmla="*/ 97271 h 486356"/>
              <a:gd name="connsiteX46" fmla="*/ 170225 w 534992"/>
              <a:gd name="connsiteY46" fmla="*/ 145907 h 486356"/>
              <a:gd name="connsiteX47" fmla="*/ 218861 w 534992"/>
              <a:gd name="connsiteY47" fmla="*/ 97271 h 486356"/>
              <a:gd name="connsiteX48" fmla="*/ 170225 w 534992"/>
              <a:gd name="connsiteY48" fmla="*/ 48636 h 48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4992" h="486356">
                <a:moveTo>
                  <a:pt x="243178" y="218861"/>
                </a:moveTo>
                <a:cubicBezTo>
                  <a:pt x="296678" y="218861"/>
                  <a:pt x="340450" y="262633"/>
                  <a:pt x="340450" y="316132"/>
                </a:cubicBezTo>
                <a:lnTo>
                  <a:pt x="340450" y="437721"/>
                </a:lnTo>
                <a:cubicBezTo>
                  <a:pt x="340450" y="464471"/>
                  <a:pt x="318564" y="486357"/>
                  <a:pt x="291814" y="486357"/>
                </a:cubicBezTo>
                <a:lnTo>
                  <a:pt x="48636" y="486357"/>
                </a:lnTo>
                <a:cubicBezTo>
                  <a:pt x="21886" y="486357"/>
                  <a:pt x="0" y="464471"/>
                  <a:pt x="0" y="437721"/>
                </a:cubicBezTo>
                <a:lnTo>
                  <a:pt x="0" y="316132"/>
                </a:lnTo>
                <a:cubicBezTo>
                  <a:pt x="0" y="262633"/>
                  <a:pt x="43772" y="218861"/>
                  <a:pt x="97271" y="218861"/>
                </a:cubicBezTo>
                <a:lnTo>
                  <a:pt x="243178" y="218861"/>
                </a:lnTo>
                <a:close/>
                <a:moveTo>
                  <a:pt x="376926" y="267496"/>
                </a:moveTo>
                <a:lnTo>
                  <a:pt x="437721" y="267496"/>
                </a:lnTo>
                <a:cubicBezTo>
                  <a:pt x="491220" y="267496"/>
                  <a:pt x="534992" y="311268"/>
                  <a:pt x="534992" y="364768"/>
                </a:cubicBezTo>
                <a:lnTo>
                  <a:pt x="534992" y="437721"/>
                </a:lnTo>
                <a:cubicBezTo>
                  <a:pt x="534992" y="464471"/>
                  <a:pt x="513106" y="486357"/>
                  <a:pt x="486357" y="486357"/>
                </a:cubicBezTo>
                <a:lnTo>
                  <a:pt x="389085" y="486357"/>
                </a:lnTo>
                <a:lnTo>
                  <a:pt x="389085" y="437721"/>
                </a:lnTo>
                <a:lnTo>
                  <a:pt x="486357" y="437721"/>
                </a:lnTo>
                <a:lnTo>
                  <a:pt x="486357" y="364768"/>
                </a:lnTo>
                <a:cubicBezTo>
                  <a:pt x="486357" y="338018"/>
                  <a:pt x="466902" y="318564"/>
                  <a:pt x="440153" y="316132"/>
                </a:cubicBezTo>
                <a:lnTo>
                  <a:pt x="389085" y="316132"/>
                </a:lnTo>
                <a:cubicBezTo>
                  <a:pt x="389085" y="299109"/>
                  <a:pt x="384222" y="282087"/>
                  <a:pt x="376926" y="267496"/>
                </a:cubicBezTo>
                <a:close/>
                <a:moveTo>
                  <a:pt x="243178" y="267496"/>
                </a:moveTo>
                <a:lnTo>
                  <a:pt x="97271" y="267496"/>
                </a:lnTo>
                <a:cubicBezTo>
                  <a:pt x="70522" y="267496"/>
                  <a:pt x="51067" y="286950"/>
                  <a:pt x="48636" y="313700"/>
                </a:cubicBezTo>
                <a:lnTo>
                  <a:pt x="48636" y="437721"/>
                </a:lnTo>
                <a:lnTo>
                  <a:pt x="291814" y="437721"/>
                </a:lnTo>
                <a:lnTo>
                  <a:pt x="291814" y="316132"/>
                </a:lnTo>
                <a:cubicBezTo>
                  <a:pt x="291814" y="289382"/>
                  <a:pt x="272360" y="269928"/>
                  <a:pt x="245610" y="267496"/>
                </a:cubicBezTo>
                <a:lnTo>
                  <a:pt x="243178" y="267496"/>
                </a:lnTo>
                <a:close/>
                <a:moveTo>
                  <a:pt x="393949" y="97271"/>
                </a:moveTo>
                <a:cubicBezTo>
                  <a:pt x="435289" y="97271"/>
                  <a:pt x="466902" y="128885"/>
                  <a:pt x="466902" y="170225"/>
                </a:cubicBezTo>
                <a:cubicBezTo>
                  <a:pt x="466902" y="211565"/>
                  <a:pt x="435289" y="243178"/>
                  <a:pt x="393949" y="243178"/>
                </a:cubicBezTo>
                <a:cubicBezTo>
                  <a:pt x="352609" y="243178"/>
                  <a:pt x="320995" y="211565"/>
                  <a:pt x="320995" y="170225"/>
                </a:cubicBezTo>
                <a:cubicBezTo>
                  <a:pt x="320995" y="128885"/>
                  <a:pt x="355040" y="97271"/>
                  <a:pt x="393949" y="97271"/>
                </a:cubicBezTo>
                <a:close/>
                <a:moveTo>
                  <a:pt x="170225" y="0"/>
                </a:moveTo>
                <a:cubicBezTo>
                  <a:pt x="223724" y="0"/>
                  <a:pt x="267496" y="43772"/>
                  <a:pt x="267496" y="97271"/>
                </a:cubicBezTo>
                <a:cubicBezTo>
                  <a:pt x="267496" y="150771"/>
                  <a:pt x="223724" y="194543"/>
                  <a:pt x="170225" y="194543"/>
                </a:cubicBezTo>
                <a:cubicBezTo>
                  <a:pt x="116726" y="194543"/>
                  <a:pt x="72954" y="150771"/>
                  <a:pt x="72954" y="97271"/>
                </a:cubicBezTo>
                <a:cubicBezTo>
                  <a:pt x="72954" y="43772"/>
                  <a:pt x="116726" y="0"/>
                  <a:pt x="170225" y="0"/>
                </a:cubicBezTo>
                <a:close/>
                <a:moveTo>
                  <a:pt x="393949" y="145907"/>
                </a:moveTo>
                <a:cubicBezTo>
                  <a:pt x="379358" y="145907"/>
                  <a:pt x="369631" y="155634"/>
                  <a:pt x="369631" y="170225"/>
                </a:cubicBezTo>
                <a:cubicBezTo>
                  <a:pt x="369631" y="184816"/>
                  <a:pt x="379358" y="194543"/>
                  <a:pt x="393949" y="194543"/>
                </a:cubicBezTo>
                <a:cubicBezTo>
                  <a:pt x="408540" y="194543"/>
                  <a:pt x="418267" y="184816"/>
                  <a:pt x="418267" y="170225"/>
                </a:cubicBezTo>
                <a:cubicBezTo>
                  <a:pt x="418267" y="155634"/>
                  <a:pt x="408540" y="145907"/>
                  <a:pt x="393949" y="145907"/>
                </a:cubicBezTo>
                <a:close/>
                <a:moveTo>
                  <a:pt x="170225" y="48636"/>
                </a:moveTo>
                <a:cubicBezTo>
                  <a:pt x="143475" y="48636"/>
                  <a:pt x="121589" y="70522"/>
                  <a:pt x="121589" y="97271"/>
                </a:cubicBezTo>
                <a:cubicBezTo>
                  <a:pt x="121589" y="124021"/>
                  <a:pt x="143475" y="145907"/>
                  <a:pt x="170225" y="145907"/>
                </a:cubicBezTo>
                <a:cubicBezTo>
                  <a:pt x="196974" y="145907"/>
                  <a:pt x="218861" y="124021"/>
                  <a:pt x="218861" y="97271"/>
                </a:cubicBezTo>
                <a:cubicBezTo>
                  <a:pt x="218861" y="70522"/>
                  <a:pt x="196974" y="48636"/>
                  <a:pt x="170225" y="48636"/>
                </a:cubicBezTo>
                <a:close/>
              </a:path>
            </a:pathLst>
          </a:custGeom>
          <a:solidFill>
            <a:schemeClr val="accent1"/>
          </a:solidFill>
          <a:ln w="567"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charset="-122"/>
            </a:endParaRPr>
          </a:p>
        </p:txBody>
      </p:sp>
      <p:sp>
        <p:nvSpPr>
          <p:cNvPr id="24" name="文本框 37">
            <a:extLst>
              <a:ext uri="{FF2B5EF4-FFF2-40B4-BE49-F238E27FC236}">
                <a16:creationId xmlns:a16="http://schemas.microsoft.com/office/drawing/2014/main" id="{CE5C8800-74E2-4FFE-9F24-DB802DFE88F1}"/>
              </a:ext>
            </a:extLst>
          </p:cNvPr>
          <p:cNvSpPr txBox="1"/>
          <p:nvPr/>
        </p:nvSpPr>
        <p:spPr>
          <a:xfrm>
            <a:off x="9528007" y="3328256"/>
            <a:ext cx="954107" cy="40011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i="0" u="none" strike="noStrike" kern="1200" cap="none" spc="0" normalizeH="0" baseline="0" noProof="0" dirty="0">
                <a:ln>
                  <a:noFill/>
                </a:ln>
                <a:solidFill>
                  <a:schemeClr val="accent1"/>
                </a:solidFill>
                <a:effectLst/>
                <a:uLnTx/>
                <a:uFillTx/>
                <a:latin typeface="+mj-ea"/>
                <a:ea typeface="+mj-ea"/>
              </a:rPr>
              <a:t>关键词</a:t>
            </a:r>
          </a:p>
        </p:txBody>
      </p:sp>
      <p:sp>
        <p:nvSpPr>
          <p:cNvPr id="25" name="文本框 38">
            <a:extLst>
              <a:ext uri="{FF2B5EF4-FFF2-40B4-BE49-F238E27FC236}">
                <a16:creationId xmlns:a16="http://schemas.microsoft.com/office/drawing/2014/main" id="{16A93A9E-EB58-4B15-A841-A4D1AEB31CDF}"/>
              </a:ext>
            </a:extLst>
          </p:cNvPr>
          <p:cNvSpPr txBox="1"/>
          <p:nvPr/>
        </p:nvSpPr>
        <p:spPr>
          <a:xfrm>
            <a:off x="1399019" y="3927139"/>
            <a:ext cx="1654008" cy="147476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26" name="文本框 39">
            <a:extLst>
              <a:ext uri="{FF2B5EF4-FFF2-40B4-BE49-F238E27FC236}">
                <a16:creationId xmlns:a16="http://schemas.microsoft.com/office/drawing/2014/main" id="{CF3228E9-454F-4163-99B2-164894EC2B8A}"/>
              </a:ext>
            </a:extLst>
          </p:cNvPr>
          <p:cNvSpPr txBox="1"/>
          <p:nvPr/>
        </p:nvSpPr>
        <p:spPr>
          <a:xfrm>
            <a:off x="3992031" y="3927139"/>
            <a:ext cx="1654008" cy="147476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27" name="文本框 40">
            <a:extLst>
              <a:ext uri="{FF2B5EF4-FFF2-40B4-BE49-F238E27FC236}">
                <a16:creationId xmlns:a16="http://schemas.microsoft.com/office/drawing/2014/main" id="{BFFECC92-CDBF-47C6-A7F6-773578DC0309}"/>
              </a:ext>
            </a:extLst>
          </p:cNvPr>
          <p:cNvSpPr txBox="1"/>
          <p:nvPr/>
        </p:nvSpPr>
        <p:spPr>
          <a:xfrm>
            <a:off x="6585043" y="3927139"/>
            <a:ext cx="1654008" cy="147476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sp>
        <p:nvSpPr>
          <p:cNvPr id="28" name="文本框 41">
            <a:extLst>
              <a:ext uri="{FF2B5EF4-FFF2-40B4-BE49-F238E27FC236}">
                <a16:creationId xmlns:a16="http://schemas.microsoft.com/office/drawing/2014/main" id="{CCAA9809-37DE-4BF3-9085-7AB91CB26B60}"/>
              </a:ext>
            </a:extLst>
          </p:cNvPr>
          <p:cNvSpPr txBox="1"/>
          <p:nvPr/>
        </p:nvSpPr>
        <p:spPr>
          <a:xfrm>
            <a:off x="9178056" y="3927139"/>
            <a:ext cx="1654008" cy="147476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a:t>
            </a:r>
            <a:r>
              <a:rPr lang="zh-CN" altLang="en-US" sz="1400" dirty="0">
                <a:solidFill>
                  <a:schemeClr val="bg2">
                    <a:lumMod val="25000"/>
                  </a:schemeClr>
                </a:solidFill>
                <a:latin typeface="+mn-ea"/>
              </a:rPr>
              <a:t>这里</a:t>
            </a:r>
            <a:r>
              <a:rPr kumimoji="0" lang="zh-CN" altLang="en-US" sz="1400" b="0" i="0" u="none" strike="noStrike" kern="1200" cap="none" spc="0" normalizeH="0" baseline="0" noProof="0" dirty="0">
                <a:ln>
                  <a:noFill/>
                </a:ln>
                <a:solidFill>
                  <a:schemeClr val="bg2">
                    <a:lumMod val="25000"/>
                  </a:schemeClr>
                </a:solidFill>
                <a:effectLst/>
                <a:uLnTx/>
                <a:uFillTx/>
                <a:latin typeface="+mn-ea"/>
              </a:rPr>
              <a:t>输入你的正文阐述与关键词标题相关的具体内容若字数太多酌情先删减文案</a:t>
            </a:r>
          </a:p>
        </p:txBody>
      </p:sp>
    </p:spTree>
    <p:extLst>
      <p:ext uri="{BB962C8B-B14F-4D97-AF65-F5344CB8AC3E}">
        <p14:creationId xmlns:p14="http://schemas.microsoft.com/office/powerpoint/2010/main" val="19133192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工作业绩</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Achievement</a:t>
            </a:r>
          </a:p>
        </p:txBody>
      </p:sp>
      <p:sp>
        <p:nvSpPr>
          <p:cNvPr id="41" name="任意多边形 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9D61CFB-5F75-4ACB-B28A-4FDB4E1F72F9}"/>
              </a:ext>
            </a:extLst>
          </p:cNvPr>
          <p:cNvSpPr/>
          <p:nvPr/>
        </p:nvSpPr>
        <p:spPr>
          <a:xfrm>
            <a:off x="2695418" y="4471684"/>
            <a:ext cx="2884554" cy="334123"/>
          </a:xfrm>
          <a:custGeom>
            <a:avLst/>
            <a:gdLst>
              <a:gd name="connsiteX0" fmla="*/ 1727200 w 1727200"/>
              <a:gd name="connsiteY0" fmla="*/ 0 h 241300"/>
              <a:gd name="connsiteX1" fmla="*/ 1663700 w 1727200"/>
              <a:gd name="connsiteY1" fmla="*/ 127000 h 241300"/>
              <a:gd name="connsiteX2" fmla="*/ 0 w 1727200"/>
              <a:gd name="connsiteY2" fmla="*/ 127000 h 241300"/>
              <a:gd name="connsiteX3" fmla="*/ 0 w 1727200"/>
              <a:gd name="connsiteY3" fmla="*/ 241300 h 241300"/>
              <a:gd name="connsiteX0-1" fmla="*/ 1801018 w 1801018"/>
              <a:gd name="connsiteY0-2" fmla="*/ 0 h 231775"/>
              <a:gd name="connsiteX1-3" fmla="*/ 1737518 w 1801018"/>
              <a:gd name="connsiteY1-4" fmla="*/ 127000 h 231775"/>
              <a:gd name="connsiteX2-5" fmla="*/ 73818 w 1801018"/>
              <a:gd name="connsiteY2-6" fmla="*/ 127000 h 231775"/>
              <a:gd name="connsiteX3-7" fmla="*/ 0 w 1801018"/>
              <a:gd name="connsiteY3-8" fmla="*/ 231775 h 231775"/>
              <a:gd name="connsiteX0-9" fmla="*/ 1786731 w 1786731"/>
              <a:gd name="connsiteY0-10" fmla="*/ 0 h 231775"/>
              <a:gd name="connsiteX1-11" fmla="*/ 1723231 w 1786731"/>
              <a:gd name="connsiteY1-12" fmla="*/ 127000 h 231775"/>
              <a:gd name="connsiteX2-13" fmla="*/ 59531 w 1786731"/>
              <a:gd name="connsiteY2-14" fmla="*/ 127000 h 231775"/>
              <a:gd name="connsiteX3-15" fmla="*/ 0 w 1786731"/>
              <a:gd name="connsiteY3-16" fmla="*/ 231775 h 231775"/>
              <a:gd name="connsiteX0-17" fmla="*/ 1779587 w 1779587"/>
              <a:gd name="connsiteY0-18" fmla="*/ 0 h 205581"/>
              <a:gd name="connsiteX1-19" fmla="*/ 1723231 w 1779587"/>
              <a:gd name="connsiteY1-20" fmla="*/ 100806 h 205581"/>
              <a:gd name="connsiteX2-21" fmla="*/ 59531 w 1779587"/>
              <a:gd name="connsiteY2-22" fmla="*/ 100806 h 205581"/>
              <a:gd name="connsiteX3-23" fmla="*/ 0 w 1779587"/>
              <a:gd name="connsiteY3-24" fmla="*/ 205581 h 205581"/>
              <a:gd name="connsiteX0-25" fmla="*/ 1774824 w 1774824"/>
              <a:gd name="connsiteY0-26" fmla="*/ 0 h 205581"/>
              <a:gd name="connsiteX1-27" fmla="*/ 1723231 w 1774824"/>
              <a:gd name="connsiteY1-28" fmla="*/ 100806 h 205581"/>
              <a:gd name="connsiteX2-29" fmla="*/ 59531 w 1774824"/>
              <a:gd name="connsiteY2-30" fmla="*/ 100806 h 205581"/>
              <a:gd name="connsiteX3-31" fmla="*/ 0 w 1774824"/>
              <a:gd name="connsiteY3-32" fmla="*/ 205581 h 205581"/>
            </a:gdLst>
            <a:ahLst/>
            <a:cxnLst>
              <a:cxn ang="0">
                <a:pos x="connsiteX0-1" y="connsiteY0-2"/>
              </a:cxn>
              <a:cxn ang="0">
                <a:pos x="connsiteX1-3" y="connsiteY1-4"/>
              </a:cxn>
              <a:cxn ang="0">
                <a:pos x="connsiteX2-5" y="connsiteY2-6"/>
              </a:cxn>
              <a:cxn ang="0">
                <a:pos x="connsiteX3-7" y="connsiteY3-8"/>
              </a:cxn>
            </a:cxnLst>
            <a:rect l="l" t="t" r="r" b="b"/>
            <a:pathLst>
              <a:path w="1774824" h="205581">
                <a:moveTo>
                  <a:pt x="1774824" y="0"/>
                </a:moveTo>
                <a:lnTo>
                  <a:pt x="1723231" y="100806"/>
                </a:lnTo>
                <a:lnTo>
                  <a:pt x="59531" y="100806"/>
                </a:lnTo>
                <a:lnTo>
                  <a:pt x="0" y="205581"/>
                </a:lnTo>
              </a:path>
            </a:pathLst>
          </a:custGeom>
          <a:noFill/>
          <a:ln w="12700" cap="flat" cmpd="sng" algn="ctr">
            <a:solidFill>
              <a:sysClr val="window" lastClr="FFFFFF">
                <a:lumMod val="65000"/>
              </a:sysClr>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44" name="任意多边形 11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02241B4-B760-4755-A9FD-B86A3478F9AF}"/>
              </a:ext>
            </a:extLst>
          </p:cNvPr>
          <p:cNvSpPr/>
          <p:nvPr/>
        </p:nvSpPr>
        <p:spPr>
          <a:xfrm>
            <a:off x="7698287" y="2506964"/>
            <a:ext cx="1752120" cy="334123"/>
          </a:xfrm>
          <a:custGeom>
            <a:avLst/>
            <a:gdLst>
              <a:gd name="connsiteX0" fmla="*/ 1727200 w 1727200"/>
              <a:gd name="connsiteY0" fmla="*/ 0 h 241300"/>
              <a:gd name="connsiteX1" fmla="*/ 1663700 w 1727200"/>
              <a:gd name="connsiteY1" fmla="*/ 127000 h 241300"/>
              <a:gd name="connsiteX2" fmla="*/ 0 w 1727200"/>
              <a:gd name="connsiteY2" fmla="*/ 127000 h 241300"/>
              <a:gd name="connsiteX3" fmla="*/ 0 w 1727200"/>
              <a:gd name="connsiteY3" fmla="*/ 241300 h 241300"/>
              <a:gd name="connsiteX0-1" fmla="*/ 1801018 w 1801018"/>
              <a:gd name="connsiteY0-2" fmla="*/ 0 h 231775"/>
              <a:gd name="connsiteX1-3" fmla="*/ 1737518 w 1801018"/>
              <a:gd name="connsiteY1-4" fmla="*/ 127000 h 231775"/>
              <a:gd name="connsiteX2-5" fmla="*/ 73818 w 1801018"/>
              <a:gd name="connsiteY2-6" fmla="*/ 127000 h 231775"/>
              <a:gd name="connsiteX3-7" fmla="*/ 0 w 1801018"/>
              <a:gd name="connsiteY3-8" fmla="*/ 231775 h 231775"/>
              <a:gd name="connsiteX0-9" fmla="*/ 1786731 w 1786731"/>
              <a:gd name="connsiteY0-10" fmla="*/ 0 h 231775"/>
              <a:gd name="connsiteX1-11" fmla="*/ 1723231 w 1786731"/>
              <a:gd name="connsiteY1-12" fmla="*/ 127000 h 231775"/>
              <a:gd name="connsiteX2-13" fmla="*/ 59531 w 1786731"/>
              <a:gd name="connsiteY2-14" fmla="*/ 127000 h 231775"/>
              <a:gd name="connsiteX3-15" fmla="*/ 0 w 1786731"/>
              <a:gd name="connsiteY3-16" fmla="*/ 231775 h 231775"/>
              <a:gd name="connsiteX0-17" fmla="*/ 1779587 w 1779587"/>
              <a:gd name="connsiteY0-18" fmla="*/ 0 h 205581"/>
              <a:gd name="connsiteX1-19" fmla="*/ 1723231 w 1779587"/>
              <a:gd name="connsiteY1-20" fmla="*/ 100806 h 205581"/>
              <a:gd name="connsiteX2-21" fmla="*/ 59531 w 1779587"/>
              <a:gd name="connsiteY2-22" fmla="*/ 100806 h 205581"/>
              <a:gd name="connsiteX3-23" fmla="*/ 0 w 1779587"/>
              <a:gd name="connsiteY3-24" fmla="*/ 205581 h 205581"/>
              <a:gd name="connsiteX0-25" fmla="*/ 1774824 w 1774824"/>
              <a:gd name="connsiteY0-26" fmla="*/ 0 h 205581"/>
              <a:gd name="connsiteX1-27" fmla="*/ 1723231 w 1774824"/>
              <a:gd name="connsiteY1-28" fmla="*/ 100806 h 205581"/>
              <a:gd name="connsiteX2-29" fmla="*/ 59531 w 1774824"/>
              <a:gd name="connsiteY2-30" fmla="*/ 100806 h 205581"/>
              <a:gd name="connsiteX3-31" fmla="*/ 0 w 1774824"/>
              <a:gd name="connsiteY3-32" fmla="*/ 205581 h 205581"/>
              <a:gd name="connsiteX0-33" fmla="*/ 1774824 w 1774824"/>
              <a:gd name="connsiteY0-34" fmla="*/ 0 h 205581"/>
              <a:gd name="connsiteX1-35" fmla="*/ 986631 w 1774824"/>
              <a:gd name="connsiteY1-36" fmla="*/ 103981 h 205581"/>
              <a:gd name="connsiteX2-37" fmla="*/ 59531 w 1774824"/>
              <a:gd name="connsiteY2-38" fmla="*/ 100806 h 205581"/>
              <a:gd name="connsiteX3-39" fmla="*/ 0 w 1774824"/>
              <a:gd name="connsiteY3-40" fmla="*/ 205581 h 205581"/>
              <a:gd name="connsiteX0-41" fmla="*/ 1050924 w 1050924"/>
              <a:gd name="connsiteY0-42" fmla="*/ 0 h 189706"/>
              <a:gd name="connsiteX1-43" fmla="*/ 986631 w 1050924"/>
              <a:gd name="connsiteY1-44" fmla="*/ 88106 h 189706"/>
              <a:gd name="connsiteX2-45" fmla="*/ 59531 w 1050924"/>
              <a:gd name="connsiteY2-46" fmla="*/ 84931 h 189706"/>
              <a:gd name="connsiteX3-47" fmla="*/ 0 w 1050924"/>
              <a:gd name="connsiteY3-48" fmla="*/ 189706 h 189706"/>
            </a:gdLst>
            <a:ahLst/>
            <a:cxnLst>
              <a:cxn ang="0">
                <a:pos x="connsiteX0-1" y="connsiteY0-2"/>
              </a:cxn>
              <a:cxn ang="0">
                <a:pos x="connsiteX1-3" y="connsiteY1-4"/>
              </a:cxn>
              <a:cxn ang="0">
                <a:pos x="connsiteX2-5" y="connsiteY2-6"/>
              </a:cxn>
              <a:cxn ang="0">
                <a:pos x="connsiteX3-7" y="connsiteY3-8"/>
              </a:cxn>
            </a:cxnLst>
            <a:rect l="l" t="t" r="r" b="b"/>
            <a:pathLst>
              <a:path w="1050924" h="189706">
                <a:moveTo>
                  <a:pt x="1050924" y="0"/>
                </a:moveTo>
                <a:lnTo>
                  <a:pt x="986631" y="88106"/>
                </a:lnTo>
                <a:lnTo>
                  <a:pt x="59531" y="84931"/>
                </a:lnTo>
                <a:lnTo>
                  <a:pt x="0" y="189706"/>
                </a:lnTo>
              </a:path>
            </a:pathLst>
          </a:custGeom>
          <a:noFill/>
          <a:ln w="12700" cap="flat" cmpd="sng" algn="ctr">
            <a:solidFill>
              <a:sysClr val="window" lastClr="FFFFFF">
                <a:lumMod val="65000"/>
              </a:sysClr>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88" name="组合 87">
            <a:extLst>
              <a:ext uri="{FF2B5EF4-FFF2-40B4-BE49-F238E27FC236}">
                <a16:creationId xmlns:a16="http://schemas.microsoft.com/office/drawing/2014/main" id="{C46098D1-961D-478E-9ADE-4C2E845D17F2}"/>
              </a:ext>
            </a:extLst>
          </p:cNvPr>
          <p:cNvGrpSpPr/>
          <p:nvPr/>
        </p:nvGrpSpPr>
        <p:grpSpPr>
          <a:xfrm>
            <a:off x="1087556" y="1393294"/>
            <a:ext cx="3507540" cy="1167267"/>
            <a:chOff x="1250730" y="1273830"/>
            <a:chExt cx="3507540" cy="1167267"/>
          </a:xfrm>
        </p:grpSpPr>
        <p:sp>
          <p:nvSpPr>
            <p:cNvPr id="33" name="矩形 3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9CBBFD1-137E-4187-8AE6-6F02AD31622D}"/>
                </a:ext>
              </a:extLst>
            </p:cNvPr>
            <p:cNvSpPr/>
            <p:nvPr/>
          </p:nvSpPr>
          <p:spPr>
            <a:xfrm>
              <a:off x="1790299" y="12738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34" name="矩形 3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B4304CA-0986-4F92-AFB2-E285E9B00AF4}"/>
                </a:ext>
              </a:extLst>
            </p:cNvPr>
            <p:cNvSpPr/>
            <p:nvPr/>
          </p:nvSpPr>
          <p:spPr>
            <a:xfrm>
              <a:off x="1250730" y="1806564"/>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cxnSp>
          <p:nvCxnSpPr>
            <p:cNvPr id="46" name="直接连接符 4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CC57A7B-BAE8-46E7-B803-D5B25ECF18FE}"/>
                </a:ext>
              </a:extLst>
            </p:cNvPr>
            <p:cNvCxnSpPr/>
            <p:nvPr/>
          </p:nvCxnSpPr>
          <p:spPr>
            <a:xfrm>
              <a:off x="2741592" y="1770163"/>
              <a:ext cx="261258" cy="0"/>
            </a:xfrm>
            <a:prstGeom prst="line">
              <a:avLst/>
            </a:prstGeom>
            <a:noFill/>
            <a:ln w="25400" cap="flat" cmpd="sng" algn="ctr">
              <a:solidFill>
                <a:schemeClr val="accent1"/>
              </a:solidFill>
              <a:prstDash val="solid"/>
              <a:miter lim="800000"/>
            </a:ln>
            <a:effectLst/>
          </p:spPr>
        </p:cxnSp>
      </p:grpSp>
      <p:sp>
        <p:nvSpPr>
          <p:cNvPr id="29" name="椭圆 2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00BBE016-8E91-486D-92F4-654768745B7D}"/>
              </a:ext>
            </a:extLst>
          </p:cNvPr>
          <p:cNvSpPr/>
          <p:nvPr/>
        </p:nvSpPr>
        <p:spPr>
          <a:xfrm>
            <a:off x="3697209" y="2841087"/>
            <a:ext cx="1614398" cy="1614398"/>
          </a:xfrm>
          <a:prstGeom prst="ellipse">
            <a:avLst/>
          </a:prstGeom>
          <a:solidFill>
            <a:schemeClr val="accent1"/>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30" name="椭圆 2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98BC90B8-DCF8-4914-95EB-55F01FB48C19}"/>
              </a:ext>
            </a:extLst>
          </p:cNvPr>
          <p:cNvSpPr/>
          <p:nvPr/>
        </p:nvSpPr>
        <p:spPr>
          <a:xfrm>
            <a:off x="4758270" y="2841087"/>
            <a:ext cx="1614398" cy="1614398"/>
          </a:xfrm>
          <a:prstGeom prst="ellipse">
            <a:avLst/>
          </a:prstGeom>
          <a:solidFill>
            <a:schemeClr val="accent2"/>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31" name="椭圆 3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06CA445-7875-4DB6-90D1-3BE431923A51}"/>
              </a:ext>
            </a:extLst>
          </p:cNvPr>
          <p:cNvSpPr/>
          <p:nvPr/>
        </p:nvSpPr>
        <p:spPr>
          <a:xfrm>
            <a:off x="5819332" y="2841087"/>
            <a:ext cx="1614398" cy="1614398"/>
          </a:xfrm>
          <a:prstGeom prst="ellipse">
            <a:avLst/>
          </a:prstGeom>
          <a:solidFill>
            <a:schemeClr val="accent1"/>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32" name="椭圆 3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B261C954-F4E6-413E-A11E-6429AAB6CFAC}"/>
              </a:ext>
            </a:extLst>
          </p:cNvPr>
          <p:cNvSpPr/>
          <p:nvPr/>
        </p:nvSpPr>
        <p:spPr>
          <a:xfrm>
            <a:off x="6880393" y="2841087"/>
            <a:ext cx="1614398" cy="1614398"/>
          </a:xfrm>
          <a:prstGeom prst="ellipse">
            <a:avLst/>
          </a:prstGeom>
          <a:solidFill>
            <a:schemeClr val="accent2"/>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77" name="任意多边形: 形状 76">
            <a:extLst>
              <a:ext uri="{FF2B5EF4-FFF2-40B4-BE49-F238E27FC236}">
                <a16:creationId xmlns:a16="http://schemas.microsoft.com/office/drawing/2014/main" id="{F175249E-7F62-4059-A5CE-9D6448CD8842}"/>
              </a:ext>
            </a:extLst>
          </p:cNvPr>
          <p:cNvSpPr/>
          <p:nvPr/>
        </p:nvSpPr>
        <p:spPr>
          <a:xfrm>
            <a:off x="4192390" y="3435073"/>
            <a:ext cx="431914" cy="430868"/>
          </a:xfrm>
          <a:custGeom>
            <a:avLst/>
            <a:gdLst>
              <a:gd name="connsiteX0" fmla="*/ 121928 w 233651"/>
              <a:gd name="connsiteY0" fmla="*/ -11 h 233085"/>
              <a:gd name="connsiteX1" fmla="*/ 110774 w 233651"/>
              <a:gd name="connsiteY1" fmla="*/ -11 h 233085"/>
              <a:gd name="connsiteX2" fmla="*/ 60 w 233651"/>
              <a:gd name="connsiteY2" fmla="*/ 122289 h 233085"/>
              <a:gd name="connsiteX3" fmla="*/ 110774 w 233651"/>
              <a:gd name="connsiteY3" fmla="*/ 233003 h 233085"/>
              <a:gd name="connsiteX4" fmla="*/ 121928 w 233651"/>
              <a:gd name="connsiteY4" fmla="*/ 233003 h 233085"/>
              <a:gd name="connsiteX5" fmla="*/ 233456 w 233651"/>
              <a:gd name="connsiteY5" fmla="*/ 111444 h 233085"/>
              <a:gd name="connsiteX6" fmla="*/ 121928 w 233651"/>
              <a:gd name="connsiteY6" fmla="*/ -83 h 233085"/>
              <a:gd name="connsiteX7" fmla="*/ 198856 w 233651"/>
              <a:gd name="connsiteY7" fmla="*/ 46692 h 233085"/>
              <a:gd name="connsiteX8" fmla="*/ 171942 w 233651"/>
              <a:gd name="connsiteY8" fmla="*/ 62380 h 233085"/>
              <a:gd name="connsiteX9" fmla="*/ 135026 w 233651"/>
              <a:gd name="connsiteY9" fmla="*/ 10423 h 233085"/>
              <a:gd name="connsiteX10" fmla="*/ 198856 w 233651"/>
              <a:gd name="connsiteY10" fmla="*/ 46692 h 233085"/>
              <a:gd name="connsiteX11" fmla="*/ 121497 w 233651"/>
              <a:gd name="connsiteY11" fmla="*/ 10711 h 233085"/>
              <a:gd name="connsiteX12" fmla="*/ 163595 w 233651"/>
              <a:gd name="connsiteY12" fmla="*/ 65546 h 233085"/>
              <a:gd name="connsiteX13" fmla="*/ 121497 w 233651"/>
              <a:gd name="connsiteY13" fmla="*/ 73246 h 233085"/>
              <a:gd name="connsiteX14" fmla="*/ 121497 w 233651"/>
              <a:gd name="connsiteY14" fmla="*/ 82314 h 233085"/>
              <a:gd name="connsiteX15" fmla="*/ 166689 w 233651"/>
              <a:gd name="connsiteY15" fmla="*/ 73966 h 233085"/>
              <a:gd name="connsiteX16" fmla="*/ 173453 w 233651"/>
              <a:gd name="connsiteY16" fmla="*/ 115560 h 233085"/>
              <a:gd name="connsiteX17" fmla="*/ 121497 w 233651"/>
              <a:gd name="connsiteY17" fmla="*/ 115560 h 233085"/>
              <a:gd name="connsiteX18" fmla="*/ 121497 w 233651"/>
              <a:gd name="connsiteY18" fmla="*/ 124627 h 233085"/>
              <a:gd name="connsiteX19" fmla="*/ 173166 w 233651"/>
              <a:gd name="connsiteY19" fmla="*/ 124627 h 233085"/>
              <a:gd name="connsiteX20" fmla="*/ 164386 w 233651"/>
              <a:gd name="connsiteY20" fmla="*/ 164998 h 233085"/>
              <a:gd name="connsiteX21" fmla="*/ 121209 w 233651"/>
              <a:gd name="connsiteY21" fmla="*/ 157802 h 233085"/>
              <a:gd name="connsiteX22" fmla="*/ 97389 w 233651"/>
              <a:gd name="connsiteY22" fmla="*/ 10495 h 233085"/>
              <a:gd name="connsiteX23" fmla="*/ 61408 w 233651"/>
              <a:gd name="connsiteY23" fmla="*/ 60437 h 233085"/>
              <a:gd name="connsiteX24" fmla="*/ 36366 w 233651"/>
              <a:gd name="connsiteY24" fmla="*/ 44893 h 233085"/>
              <a:gd name="connsiteX25" fmla="*/ 97389 w 233651"/>
              <a:gd name="connsiteY25" fmla="*/ 10711 h 233085"/>
              <a:gd name="connsiteX26" fmla="*/ 30824 w 233651"/>
              <a:gd name="connsiteY26" fmla="*/ 51874 h 233085"/>
              <a:gd name="connsiteX27" fmla="*/ 58242 w 233651"/>
              <a:gd name="connsiteY27" fmla="*/ 68857 h 233085"/>
              <a:gd name="connsiteX28" fmla="*/ 50254 w 233651"/>
              <a:gd name="connsiteY28" fmla="*/ 115632 h 233085"/>
              <a:gd name="connsiteX29" fmla="*/ 9380 w 233651"/>
              <a:gd name="connsiteY29" fmla="*/ 115632 h 233085"/>
              <a:gd name="connsiteX30" fmla="*/ 30824 w 233651"/>
              <a:gd name="connsiteY30" fmla="*/ 52090 h 233085"/>
              <a:gd name="connsiteX31" fmla="*/ 34207 w 233651"/>
              <a:gd name="connsiteY31" fmla="*/ 185004 h 233085"/>
              <a:gd name="connsiteX32" fmla="*/ 9668 w 233651"/>
              <a:gd name="connsiteY32" fmla="*/ 124699 h 233085"/>
              <a:gd name="connsiteX33" fmla="*/ 50542 w 233651"/>
              <a:gd name="connsiteY33" fmla="*/ 124699 h 233085"/>
              <a:gd name="connsiteX34" fmla="*/ 60545 w 233651"/>
              <a:gd name="connsiteY34" fmla="*/ 169820 h 233085"/>
              <a:gd name="connsiteX35" fmla="*/ 34207 w 233651"/>
              <a:gd name="connsiteY35" fmla="*/ 185220 h 233085"/>
              <a:gd name="connsiteX36" fmla="*/ 40323 w 233651"/>
              <a:gd name="connsiteY36" fmla="*/ 191696 h 233085"/>
              <a:gd name="connsiteX37" fmla="*/ 64143 w 233651"/>
              <a:gd name="connsiteY37" fmla="*/ 178023 h 233085"/>
              <a:gd name="connsiteX38" fmla="*/ 97389 w 233651"/>
              <a:gd name="connsiteY38" fmla="*/ 222136 h 233085"/>
              <a:gd name="connsiteX39" fmla="*/ 40323 w 233651"/>
              <a:gd name="connsiteY39" fmla="*/ 191912 h 233085"/>
              <a:gd name="connsiteX40" fmla="*/ 112286 w 233651"/>
              <a:gd name="connsiteY40" fmla="*/ 222856 h 233085"/>
              <a:gd name="connsiteX41" fmla="*/ 72347 w 233651"/>
              <a:gd name="connsiteY41" fmla="*/ 174641 h 233085"/>
              <a:gd name="connsiteX42" fmla="*/ 112286 w 233651"/>
              <a:gd name="connsiteY42" fmla="*/ 166653 h 233085"/>
              <a:gd name="connsiteX43" fmla="*/ 112286 w 233651"/>
              <a:gd name="connsiteY43" fmla="*/ 157658 h 233085"/>
              <a:gd name="connsiteX44" fmla="*/ 68676 w 233651"/>
              <a:gd name="connsiteY44" fmla="*/ 166366 h 233085"/>
              <a:gd name="connsiteX45" fmla="*/ 59393 w 233651"/>
              <a:gd name="connsiteY45" fmla="*/ 124627 h 233085"/>
              <a:gd name="connsiteX46" fmla="*/ 112286 w 233651"/>
              <a:gd name="connsiteY46" fmla="*/ 124627 h 233085"/>
              <a:gd name="connsiteX47" fmla="*/ 112286 w 233651"/>
              <a:gd name="connsiteY47" fmla="*/ 115560 h 233085"/>
              <a:gd name="connsiteX48" fmla="*/ 59106 w 233651"/>
              <a:gd name="connsiteY48" fmla="*/ 115560 h 233085"/>
              <a:gd name="connsiteX49" fmla="*/ 66302 w 233651"/>
              <a:gd name="connsiteY49" fmla="*/ 72383 h 233085"/>
              <a:gd name="connsiteX50" fmla="*/ 112214 w 233651"/>
              <a:gd name="connsiteY50" fmla="*/ 82098 h 233085"/>
              <a:gd name="connsiteX51" fmla="*/ 112286 w 233651"/>
              <a:gd name="connsiteY51" fmla="*/ 73174 h 233085"/>
              <a:gd name="connsiteX52" fmla="*/ 69612 w 233651"/>
              <a:gd name="connsiteY52" fmla="*/ 64035 h 233085"/>
              <a:gd name="connsiteX53" fmla="*/ 112286 w 233651"/>
              <a:gd name="connsiteY53" fmla="*/ 9776 h 233085"/>
              <a:gd name="connsiteX54" fmla="*/ 121281 w 233651"/>
              <a:gd name="connsiteY54" fmla="*/ 221920 h 233085"/>
              <a:gd name="connsiteX55" fmla="*/ 121281 w 233651"/>
              <a:gd name="connsiteY55" fmla="*/ 166797 h 233085"/>
              <a:gd name="connsiteX56" fmla="*/ 160644 w 233651"/>
              <a:gd name="connsiteY56" fmla="*/ 173490 h 233085"/>
              <a:gd name="connsiteX57" fmla="*/ 121497 w 233651"/>
              <a:gd name="connsiteY57" fmla="*/ 222136 h 233085"/>
              <a:gd name="connsiteX58" fmla="*/ 134882 w 233651"/>
              <a:gd name="connsiteY58" fmla="*/ 222424 h 233085"/>
              <a:gd name="connsiteX59" fmla="*/ 169208 w 233651"/>
              <a:gd name="connsiteY59" fmla="*/ 176368 h 233085"/>
              <a:gd name="connsiteX60" fmla="*/ 194826 w 233651"/>
              <a:gd name="connsiteY60" fmla="*/ 190329 h 233085"/>
              <a:gd name="connsiteX61" fmla="*/ 135098 w 233651"/>
              <a:gd name="connsiteY61" fmla="*/ 222640 h 233085"/>
              <a:gd name="connsiteX62" fmla="*/ 200799 w 233651"/>
              <a:gd name="connsiteY62" fmla="*/ 183493 h 233085"/>
              <a:gd name="connsiteX63" fmla="*/ 172662 w 233651"/>
              <a:gd name="connsiteY63" fmla="*/ 168093 h 233085"/>
              <a:gd name="connsiteX64" fmla="*/ 181945 w 233651"/>
              <a:gd name="connsiteY64" fmla="*/ 124556 h 233085"/>
              <a:gd name="connsiteX65" fmla="*/ 224115 w 233651"/>
              <a:gd name="connsiteY65" fmla="*/ 124556 h 233085"/>
              <a:gd name="connsiteX66" fmla="*/ 201015 w 233651"/>
              <a:gd name="connsiteY66" fmla="*/ 183709 h 233085"/>
              <a:gd name="connsiteX67" fmla="*/ 224403 w 233651"/>
              <a:gd name="connsiteY67" fmla="*/ 115560 h 233085"/>
              <a:gd name="connsiteX68" fmla="*/ 182449 w 233651"/>
              <a:gd name="connsiteY68" fmla="*/ 115560 h 233085"/>
              <a:gd name="connsiteX69" fmla="*/ 175253 w 233651"/>
              <a:gd name="connsiteY69" fmla="*/ 70656 h 233085"/>
              <a:gd name="connsiteX70" fmla="*/ 204541 w 233651"/>
              <a:gd name="connsiteY70" fmla="*/ 53529 h 233085"/>
              <a:gd name="connsiteX71" fmla="*/ 224619 w 233651"/>
              <a:gd name="connsiteY71" fmla="*/ 115704 h 23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33651" h="233085">
                <a:moveTo>
                  <a:pt x="121928" y="-11"/>
                </a:moveTo>
                <a:lnTo>
                  <a:pt x="110774" y="-11"/>
                </a:lnTo>
                <a:cubicBezTo>
                  <a:pt x="46433" y="3191"/>
                  <a:pt x="-3142" y="57947"/>
                  <a:pt x="60" y="122289"/>
                </a:cubicBezTo>
                <a:cubicBezTo>
                  <a:pt x="3040" y="182161"/>
                  <a:pt x="50902" y="230023"/>
                  <a:pt x="110774" y="233003"/>
                </a:cubicBezTo>
                <a:lnTo>
                  <a:pt x="121928" y="233003"/>
                </a:lnTo>
                <a:cubicBezTo>
                  <a:pt x="186292" y="230232"/>
                  <a:pt x="236226" y="175807"/>
                  <a:pt x="233456" y="111444"/>
                </a:cubicBezTo>
                <a:cubicBezTo>
                  <a:pt x="230851" y="50960"/>
                  <a:pt x="182413" y="2522"/>
                  <a:pt x="121928" y="-83"/>
                </a:cubicBezTo>
                <a:close/>
                <a:moveTo>
                  <a:pt x="198856" y="46692"/>
                </a:moveTo>
                <a:cubicBezTo>
                  <a:pt x="190530" y="52960"/>
                  <a:pt x="181499" y="58228"/>
                  <a:pt x="171942" y="62380"/>
                </a:cubicBezTo>
                <a:cubicBezTo>
                  <a:pt x="163753" y="42475"/>
                  <a:pt x="151131" y="24701"/>
                  <a:pt x="135026" y="10423"/>
                </a:cubicBezTo>
                <a:cubicBezTo>
                  <a:pt x="159918" y="14604"/>
                  <a:pt x="182528" y="27450"/>
                  <a:pt x="198856" y="46692"/>
                </a:cubicBezTo>
                <a:close/>
                <a:moveTo>
                  <a:pt x="121497" y="10711"/>
                </a:moveTo>
                <a:cubicBezTo>
                  <a:pt x="140135" y="24945"/>
                  <a:pt x="154657" y="43864"/>
                  <a:pt x="163595" y="65546"/>
                </a:cubicBezTo>
                <a:cubicBezTo>
                  <a:pt x="150066" y="70368"/>
                  <a:pt x="135853" y="72966"/>
                  <a:pt x="121497" y="73246"/>
                </a:cubicBezTo>
                <a:close/>
                <a:moveTo>
                  <a:pt x="121497" y="82314"/>
                </a:moveTo>
                <a:cubicBezTo>
                  <a:pt x="136918" y="82033"/>
                  <a:pt x="152189" y="79212"/>
                  <a:pt x="166689" y="73966"/>
                </a:cubicBezTo>
                <a:cubicBezTo>
                  <a:pt x="171093" y="87394"/>
                  <a:pt x="173374" y="101427"/>
                  <a:pt x="173453" y="115560"/>
                </a:cubicBezTo>
                <a:lnTo>
                  <a:pt x="121497" y="115560"/>
                </a:lnTo>
                <a:close/>
                <a:moveTo>
                  <a:pt x="121497" y="124627"/>
                </a:moveTo>
                <a:lnTo>
                  <a:pt x="173166" y="124627"/>
                </a:lnTo>
                <a:cubicBezTo>
                  <a:pt x="172338" y="138459"/>
                  <a:pt x="169373" y="152074"/>
                  <a:pt x="164386" y="164998"/>
                </a:cubicBezTo>
                <a:cubicBezTo>
                  <a:pt x="150447" y="160414"/>
                  <a:pt x="135882" y="157982"/>
                  <a:pt x="121209" y="157802"/>
                </a:cubicBezTo>
                <a:close/>
                <a:moveTo>
                  <a:pt x="97389" y="10495"/>
                </a:moveTo>
                <a:cubicBezTo>
                  <a:pt x="81853" y="24276"/>
                  <a:pt x="69562" y="41331"/>
                  <a:pt x="61408" y="60437"/>
                </a:cubicBezTo>
                <a:cubicBezTo>
                  <a:pt x="52514" y="56191"/>
                  <a:pt x="44116" y="50974"/>
                  <a:pt x="36366" y="44893"/>
                </a:cubicBezTo>
                <a:cubicBezTo>
                  <a:pt x="52348" y="27039"/>
                  <a:pt x="73815" y="15015"/>
                  <a:pt x="97389" y="10711"/>
                </a:cubicBezTo>
                <a:close/>
                <a:moveTo>
                  <a:pt x="30824" y="51874"/>
                </a:moveTo>
                <a:cubicBezTo>
                  <a:pt x="39258" y="58595"/>
                  <a:pt x="48462" y="64294"/>
                  <a:pt x="58242" y="68857"/>
                </a:cubicBezTo>
                <a:cubicBezTo>
                  <a:pt x="53025" y="83904"/>
                  <a:pt x="50326" y="99707"/>
                  <a:pt x="50254" y="115632"/>
                </a:cubicBezTo>
                <a:lnTo>
                  <a:pt x="9380" y="115632"/>
                </a:lnTo>
                <a:cubicBezTo>
                  <a:pt x="9451" y="92683"/>
                  <a:pt x="16979" y="70390"/>
                  <a:pt x="30824" y="52090"/>
                </a:cubicBezTo>
                <a:close/>
                <a:moveTo>
                  <a:pt x="34207" y="185004"/>
                </a:moveTo>
                <a:cubicBezTo>
                  <a:pt x="19958" y="167942"/>
                  <a:pt x="11380" y="146864"/>
                  <a:pt x="9668" y="124699"/>
                </a:cubicBezTo>
                <a:lnTo>
                  <a:pt x="50542" y="124699"/>
                </a:lnTo>
                <a:cubicBezTo>
                  <a:pt x="51413" y="140179"/>
                  <a:pt x="54788" y="155420"/>
                  <a:pt x="60545" y="169820"/>
                </a:cubicBezTo>
                <a:cubicBezTo>
                  <a:pt x="51226" y="173972"/>
                  <a:pt x="42396" y="179132"/>
                  <a:pt x="34207" y="185220"/>
                </a:cubicBezTo>
                <a:close/>
                <a:moveTo>
                  <a:pt x="40323" y="191696"/>
                </a:moveTo>
                <a:cubicBezTo>
                  <a:pt x="47764" y="186321"/>
                  <a:pt x="55752" y="181737"/>
                  <a:pt x="64143" y="178023"/>
                </a:cubicBezTo>
                <a:cubicBezTo>
                  <a:pt x="72188" y="194784"/>
                  <a:pt x="83493" y="209780"/>
                  <a:pt x="97389" y="222136"/>
                </a:cubicBezTo>
                <a:cubicBezTo>
                  <a:pt x="75729" y="218121"/>
                  <a:pt x="55817" y="207571"/>
                  <a:pt x="40323" y="191912"/>
                </a:cubicBezTo>
                <a:close/>
                <a:moveTo>
                  <a:pt x="112286" y="222856"/>
                </a:moveTo>
                <a:cubicBezTo>
                  <a:pt x="95324" y="210191"/>
                  <a:pt x="81637" y="193661"/>
                  <a:pt x="72347" y="174641"/>
                </a:cubicBezTo>
                <a:cubicBezTo>
                  <a:pt x="85177" y="169964"/>
                  <a:pt x="98642" y="167272"/>
                  <a:pt x="112286" y="166653"/>
                </a:cubicBezTo>
                <a:close/>
                <a:moveTo>
                  <a:pt x="112286" y="157658"/>
                </a:moveTo>
                <a:cubicBezTo>
                  <a:pt x="97389" y="158291"/>
                  <a:pt x="82673" y="161235"/>
                  <a:pt x="68676" y="166366"/>
                </a:cubicBezTo>
                <a:cubicBezTo>
                  <a:pt x="63344" y="153045"/>
                  <a:pt x="60214" y="138948"/>
                  <a:pt x="59393" y="124627"/>
                </a:cubicBezTo>
                <a:lnTo>
                  <a:pt x="112286" y="124627"/>
                </a:lnTo>
                <a:close/>
                <a:moveTo>
                  <a:pt x="112286" y="115560"/>
                </a:moveTo>
                <a:lnTo>
                  <a:pt x="59106" y="115560"/>
                </a:lnTo>
                <a:cubicBezTo>
                  <a:pt x="59134" y="100873"/>
                  <a:pt x="61560" y="86286"/>
                  <a:pt x="66302" y="72383"/>
                </a:cubicBezTo>
                <a:cubicBezTo>
                  <a:pt x="80953" y="78169"/>
                  <a:pt x="96476" y="81450"/>
                  <a:pt x="112214" y="82098"/>
                </a:cubicBezTo>
                <a:close/>
                <a:moveTo>
                  <a:pt x="112286" y="73174"/>
                </a:moveTo>
                <a:cubicBezTo>
                  <a:pt x="97656" y="72498"/>
                  <a:pt x="83235" y="69411"/>
                  <a:pt x="69612" y="64035"/>
                </a:cubicBezTo>
                <a:cubicBezTo>
                  <a:pt x="78766" y="42483"/>
                  <a:pt x="93496" y="23751"/>
                  <a:pt x="112286" y="9776"/>
                </a:cubicBezTo>
                <a:close/>
                <a:moveTo>
                  <a:pt x="121281" y="221920"/>
                </a:moveTo>
                <a:lnTo>
                  <a:pt x="121281" y="166797"/>
                </a:lnTo>
                <a:cubicBezTo>
                  <a:pt x="134659" y="167064"/>
                  <a:pt x="147928" y="169316"/>
                  <a:pt x="160644" y="173490"/>
                </a:cubicBezTo>
                <a:cubicBezTo>
                  <a:pt x="151656" y="192589"/>
                  <a:pt x="138235" y="209270"/>
                  <a:pt x="121497" y="222136"/>
                </a:cubicBezTo>
                <a:close/>
                <a:moveTo>
                  <a:pt x="134882" y="222424"/>
                </a:moveTo>
                <a:cubicBezTo>
                  <a:pt x="149375" y="209601"/>
                  <a:pt x="161062" y="193920"/>
                  <a:pt x="169208" y="176368"/>
                </a:cubicBezTo>
                <a:cubicBezTo>
                  <a:pt x="178261" y="180017"/>
                  <a:pt x="186853" y="184702"/>
                  <a:pt x="194826" y="190329"/>
                </a:cubicBezTo>
                <a:cubicBezTo>
                  <a:pt x="178908" y="207247"/>
                  <a:pt x="157967" y="218574"/>
                  <a:pt x="135098" y="222640"/>
                </a:cubicBezTo>
                <a:close/>
                <a:moveTo>
                  <a:pt x="200799" y="183493"/>
                </a:moveTo>
                <a:cubicBezTo>
                  <a:pt x="192056" y="177275"/>
                  <a:pt x="182614" y="172101"/>
                  <a:pt x="172662" y="168093"/>
                </a:cubicBezTo>
                <a:cubicBezTo>
                  <a:pt x="178023" y="154161"/>
                  <a:pt x="181153" y="139466"/>
                  <a:pt x="181945" y="124556"/>
                </a:cubicBezTo>
                <a:lnTo>
                  <a:pt x="224115" y="124556"/>
                </a:lnTo>
                <a:cubicBezTo>
                  <a:pt x="222589" y="146159"/>
                  <a:pt x="214537" y="166790"/>
                  <a:pt x="201015" y="183709"/>
                </a:cubicBezTo>
                <a:close/>
                <a:moveTo>
                  <a:pt x="224403" y="115560"/>
                </a:moveTo>
                <a:lnTo>
                  <a:pt x="182449" y="115560"/>
                </a:lnTo>
                <a:cubicBezTo>
                  <a:pt x="182441" y="100304"/>
                  <a:pt x="180017" y="85149"/>
                  <a:pt x="175253" y="70656"/>
                </a:cubicBezTo>
                <a:cubicBezTo>
                  <a:pt x="185680" y="66165"/>
                  <a:pt x="195510" y="60408"/>
                  <a:pt x="204541" y="53529"/>
                </a:cubicBezTo>
                <a:cubicBezTo>
                  <a:pt x="217574" y="71642"/>
                  <a:pt x="224597" y="93389"/>
                  <a:pt x="224619" y="115704"/>
                </a:cubicBezTo>
                <a:close/>
              </a:path>
            </a:pathLst>
          </a:custGeom>
          <a:solidFill>
            <a:schemeClr val="bg1"/>
          </a:solid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nvGrpSpPr>
          <p:cNvPr id="78" name="组合 77">
            <a:extLst>
              <a:ext uri="{FF2B5EF4-FFF2-40B4-BE49-F238E27FC236}">
                <a16:creationId xmlns:a16="http://schemas.microsoft.com/office/drawing/2014/main" id="{9CDFB323-03A9-4154-932B-487E3E1E8BAE}"/>
              </a:ext>
            </a:extLst>
          </p:cNvPr>
          <p:cNvGrpSpPr/>
          <p:nvPr/>
        </p:nvGrpSpPr>
        <p:grpSpPr>
          <a:xfrm>
            <a:off x="5262450" y="3446830"/>
            <a:ext cx="426120" cy="430868"/>
            <a:chOff x="8681" y="2268"/>
            <a:chExt cx="359" cy="363"/>
          </a:xfrm>
          <a:solidFill>
            <a:schemeClr val="bg1"/>
          </a:solidFill>
        </p:grpSpPr>
        <p:sp>
          <p:nvSpPr>
            <p:cNvPr id="79" name="任意多边形: 形状 78">
              <a:extLst>
                <a:ext uri="{FF2B5EF4-FFF2-40B4-BE49-F238E27FC236}">
                  <a16:creationId xmlns:a16="http://schemas.microsoft.com/office/drawing/2014/main" id="{FE91ACB5-0997-4C94-8BB5-570AB7674C51}"/>
                </a:ext>
              </a:extLst>
            </p:cNvPr>
            <p:cNvSpPr/>
            <p:nvPr/>
          </p:nvSpPr>
          <p:spPr>
            <a:xfrm>
              <a:off x="8853" y="2268"/>
              <a:ext cx="187" cy="189"/>
            </a:xfrm>
            <a:custGeom>
              <a:avLst/>
              <a:gdLst>
                <a:gd name="connsiteX0" fmla="*/ 108354 w 118947"/>
                <a:gd name="connsiteY0" fmla="*/ 119662 h 119745"/>
                <a:gd name="connsiteX1" fmla="*/ 118861 w 118947"/>
                <a:gd name="connsiteY1" fmla="*/ 109156 h 119745"/>
                <a:gd name="connsiteX2" fmla="*/ 9622 w 118947"/>
                <a:gd name="connsiteY2" fmla="*/ -83 h 119745"/>
                <a:gd name="connsiteX3" fmla="*/ -50 w 118947"/>
                <a:gd name="connsiteY3" fmla="*/ 11330 h 119745"/>
                <a:gd name="connsiteX4" fmla="*/ 9622 w 118947"/>
                <a:gd name="connsiteY4" fmla="*/ 21002 h 119745"/>
                <a:gd name="connsiteX5" fmla="*/ 97632 w 118947"/>
                <a:gd name="connsiteY5" fmla="*/ 109156 h 119745"/>
                <a:gd name="connsiteX6" fmla="*/ 108138 w 118947"/>
                <a:gd name="connsiteY6" fmla="*/ 119662 h 119745"/>
                <a:gd name="connsiteX7" fmla="*/ 108354 w 118947"/>
                <a:gd name="connsiteY7" fmla="*/ 119662 h 119745"/>
                <a:gd name="connsiteX8" fmla="*/ 9622 w 118947"/>
                <a:gd name="connsiteY8" fmla="*/ 14309 h 119745"/>
                <a:gd name="connsiteX9" fmla="*/ 6298 w 118947"/>
                <a:gd name="connsiteY9" fmla="*/ 9934 h 119745"/>
                <a:gd name="connsiteX10" fmla="*/ 9622 w 118947"/>
                <a:gd name="connsiteY10" fmla="*/ 6609 h 119745"/>
                <a:gd name="connsiteX11" fmla="*/ 112024 w 118947"/>
                <a:gd name="connsiteY11" fmla="*/ 109156 h 119745"/>
                <a:gd name="connsiteX12" fmla="*/ 107649 w 118947"/>
                <a:gd name="connsiteY12" fmla="*/ 112480 h 119745"/>
                <a:gd name="connsiteX13" fmla="*/ 104324 w 118947"/>
                <a:gd name="connsiteY13" fmla="*/ 109156 h 119745"/>
                <a:gd name="connsiteX14" fmla="*/ 9622 w 118947"/>
                <a:gd name="connsiteY14" fmla="*/ 14309 h 11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947" h="119745">
                  <a:moveTo>
                    <a:pt x="108354" y="119662"/>
                  </a:moveTo>
                  <a:cubicBezTo>
                    <a:pt x="114140" y="119626"/>
                    <a:pt x="118825" y="114941"/>
                    <a:pt x="118861" y="109156"/>
                  </a:cubicBezTo>
                  <a:cubicBezTo>
                    <a:pt x="118782" y="48858"/>
                    <a:pt x="69919" y="-4"/>
                    <a:pt x="9622" y="-83"/>
                  </a:cubicBezTo>
                  <a:cubicBezTo>
                    <a:pt x="3800" y="399"/>
                    <a:pt x="-532" y="5508"/>
                    <a:pt x="-50" y="11330"/>
                  </a:cubicBezTo>
                  <a:cubicBezTo>
                    <a:pt x="375" y="16483"/>
                    <a:pt x="4469" y="20577"/>
                    <a:pt x="9622" y="21002"/>
                  </a:cubicBezTo>
                  <a:cubicBezTo>
                    <a:pt x="58218" y="21160"/>
                    <a:pt x="97553" y="60560"/>
                    <a:pt x="97632" y="109156"/>
                  </a:cubicBezTo>
                  <a:cubicBezTo>
                    <a:pt x="97632" y="114956"/>
                    <a:pt x="102331" y="119662"/>
                    <a:pt x="108138" y="119662"/>
                  </a:cubicBezTo>
                  <a:cubicBezTo>
                    <a:pt x="108210" y="119662"/>
                    <a:pt x="108282" y="119662"/>
                    <a:pt x="108354" y="119662"/>
                  </a:cubicBezTo>
                  <a:close/>
                  <a:moveTo>
                    <a:pt x="9622" y="14309"/>
                  </a:moveTo>
                  <a:cubicBezTo>
                    <a:pt x="7499" y="14014"/>
                    <a:pt x="6010" y="12057"/>
                    <a:pt x="6298" y="9934"/>
                  </a:cubicBezTo>
                  <a:cubicBezTo>
                    <a:pt x="6535" y="8207"/>
                    <a:pt x="7895" y="6847"/>
                    <a:pt x="9622" y="6609"/>
                  </a:cubicBezTo>
                  <a:cubicBezTo>
                    <a:pt x="66184" y="6732"/>
                    <a:pt x="111988" y="52593"/>
                    <a:pt x="112024" y="109156"/>
                  </a:cubicBezTo>
                  <a:cubicBezTo>
                    <a:pt x="111736" y="111279"/>
                    <a:pt x="109772" y="112768"/>
                    <a:pt x="107649" y="112480"/>
                  </a:cubicBezTo>
                  <a:cubicBezTo>
                    <a:pt x="105922" y="112243"/>
                    <a:pt x="104562" y="110883"/>
                    <a:pt x="104324" y="109156"/>
                  </a:cubicBezTo>
                  <a:cubicBezTo>
                    <a:pt x="104281" y="56846"/>
                    <a:pt x="61931" y="14432"/>
                    <a:pt x="9622" y="14309"/>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任意多边形: 形状 79">
              <a:extLst>
                <a:ext uri="{FF2B5EF4-FFF2-40B4-BE49-F238E27FC236}">
                  <a16:creationId xmlns:a16="http://schemas.microsoft.com/office/drawing/2014/main" id="{A713BBF3-05C9-4F42-ADDF-8A1FBB6B7853}"/>
                </a:ext>
              </a:extLst>
            </p:cNvPr>
            <p:cNvSpPr/>
            <p:nvPr/>
          </p:nvSpPr>
          <p:spPr>
            <a:xfrm>
              <a:off x="8850" y="2324"/>
              <a:ext cx="135" cy="134"/>
            </a:xfrm>
            <a:custGeom>
              <a:avLst/>
              <a:gdLst>
                <a:gd name="connsiteX0" fmla="*/ 10420 w 85707"/>
                <a:gd name="connsiteY0" fmla="*/ -83 h 84837"/>
                <a:gd name="connsiteX1" fmla="*/ -86 w 85707"/>
                <a:gd name="connsiteY1" fmla="*/ 10424 h 84837"/>
                <a:gd name="connsiteX2" fmla="*/ 10420 w 85707"/>
                <a:gd name="connsiteY2" fmla="*/ 20930 h 84837"/>
                <a:gd name="connsiteX3" fmla="*/ 64536 w 85707"/>
                <a:gd name="connsiteY3" fmla="*/ 75046 h 84837"/>
                <a:gd name="connsiteX4" fmla="*/ 75949 w 85707"/>
                <a:gd name="connsiteY4" fmla="*/ 84717 h 84837"/>
                <a:gd name="connsiteX5" fmla="*/ 85621 w 85707"/>
                <a:gd name="connsiteY5" fmla="*/ 75046 h 84837"/>
                <a:gd name="connsiteX6" fmla="*/ 10420 w 85707"/>
                <a:gd name="connsiteY6" fmla="*/ -83 h 84837"/>
                <a:gd name="connsiteX7" fmla="*/ 75186 w 85707"/>
                <a:gd name="connsiteY7" fmla="*/ 79075 h 84837"/>
                <a:gd name="connsiteX8" fmla="*/ 71372 w 85707"/>
                <a:gd name="connsiteY8" fmla="*/ 75261 h 84837"/>
                <a:gd name="connsiteX9" fmla="*/ 10564 w 85707"/>
                <a:gd name="connsiteY9" fmla="*/ 14453 h 84837"/>
                <a:gd name="connsiteX10" fmla="*/ 7239 w 85707"/>
                <a:gd name="connsiteY10" fmla="*/ 10078 h 84837"/>
                <a:gd name="connsiteX11" fmla="*/ 10564 w 85707"/>
                <a:gd name="connsiteY11" fmla="*/ 6753 h 84837"/>
                <a:gd name="connsiteX12" fmla="*/ 79072 w 85707"/>
                <a:gd name="connsiteY12" fmla="*/ 75261 h 84837"/>
                <a:gd name="connsiteX13" fmla="*/ 75042 w 85707"/>
                <a:gd name="connsiteY13" fmla="*/ 78860 h 8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07" h="84837">
                  <a:moveTo>
                    <a:pt x="10420" y="-83"/>
                  </a:moveTo>
                  <a:cubicBezTo>
                    <a:pt x="4620" y="-83"/>
                    <a:pt x="-86" y="4623"/>
                    <a:pt x="-86" y="10424"/>
                  </a:cubicBezTo>
                  <a:cubicBezTo>
                    <a:pt x="-86" y="16224"/>
                    <a:pt x="4620" y="20930"/>
                    <a:pt x="10420" y="20930"/>
                  </a:cubicBezTo>
                  <a:cubicBezTo>
                    <a:pt x="40306" y="20930"/>
                    <a:pt x="64536" y="45160"/>
                    <a:pt x="64536" y="75046"/>
                  </a:cubicBezTo>
                  <a:cubicBezTo>
                    <a:pt x="65018" y="80867"/>
                    <a:pt x="70127" y="85200"/>
                    <a:pt x="75949" y="84717"/>
                  </a:cubicBezTo>
                  <a:cubicBezTo>
                    <a:pt x="81102" y="84293"/>
                    <a:pt x="85196" y="80198"/>
                    <a:pt x="85621" y="75046"/>
                  </a:cubicBezTo>
                  <a:cubicBezTo>
                    <a:pt x="85542" y="33559"/>
                    <a:pt x="51906" y="-47"/>
                    <a:pt x="10420" y="-83"/>
                  </a:cubicBezTo>
                  <a:close/>
                  <a:moveTo>
                    <a:pt x="75186" y="79075"/>
                  </a:moveTo>
                  <a:cubicBezTo>
                    <a:pt x="73078" y="79075"/>
                    <a:pt x="71372" y="77370"/>
                    <a:pt x="71372" y="75261"/>
                  </a:cubicBezTo>
                  <a:cubicBezTo>
                    <a:pt x="71329" y="41691"/>
                    <a:pt x="44127" y="14489"/>
                    <a:pt x="10564" y="14453"/>
                  </a:cubicBezTo>
                  <a:cubicBezTo>
                    <a:pt x="8441" y="14158"/>
                    <a:pt x="6952" y="12201"/>
                    <a:pt x="7239" y="10078"/>
                  </a:cubicBezTo>
                  <a:cubicBezTo>
                    <a:pt x="7477" y="8351"/>
                    <a:pt x="8837" y="6991"/>
                    <a:pt x="10564" y="6753"/>
                  </a:cubicBezTo>
                  <a:cubicBezTo>
                    <a:pt x="48380" y="6789"/>
                    <a:pt x="79029" y="37438"/>
                    <a:pt x="79072" y="75261"/>
                  </a:cubicBezTo>
                  <a:cubicBezTo>
                    <a:pt x="78921" y="77348"/>
                    <a:pt x="77136" y="78946"/>
                    <a:pt x="75042" y="78860"/>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任意多边形: 形状 80">
              <a:extLst>
                <a:ext uri="{FF2B5EF4-FFF2-40B4-BE49-F238E27FC236}">
                  <a16:creationId xmlns:a16="http://schemas.microsoft.com/office/drawing/2014/main" id="{99C2B4FE-E6C8-4032-B3F3-4204B9AA988B}"/>
                </a:ext>
              </a:extLst>
            </p:cNvPr>
            <p:cNvSpPr/>
            <p:nvPr/>
          </p:nvSpPr>
          <p:spPr>
            <a:xfrm>
              <a:off x="8681" y="2309"/>
              <a:ext cx="336" cy="322"/>
            </a:xfrm>
            <a:custGeom>
              <a:avLst/>
              <a:gdLst>
                <a:gd name="connsiteX0" fmla="*/ 159337 w 213416"/>
                <a:gd name="connsiteY0" fmla="*/ 204671 h 204760"/>
                <a:gd name="connsiteX1" fmla="*/ 164374 w 213416"/>
                <a:gd name="connsiteY1" fmla="*/ 204671 h 204760"/>
                <a:gd name="connsiteX2" fmla="*/ 188770 w 213416"/>
                <a:gd name="connsiteY2" fmla="*/ 198267 h 204760"/>
                <a:gd name="connsiteX3" fmla="*/ 197549 w 213416"/>
                <a:gd name="connsiteY3" fmla="*/ 191070 h 204760"/>
                <a:gd name="connsiteX4" fmla="*/ 204241 w 213416"/>
                <a:gd name="connsiteY4" fmla="*/ 183874 h 204760"/>
                <a:gd name="connsiteX5" fmla="*/ 201723 w 213416"/>
                <a:gd name="connsiteY5" fmla="*/ 133501 h 204760"/>
                <a:gd name="connsiteX6" fmla="*/ 190353 w 213416"/>
                <a:gd name="connsiteY6" fmla="*/ 123210 h 204760"/>
                <a:gd name="connsiteX7" fmla="*/ 139979 w 213416"/>
                <a:gd name="connsiteY7" fmla="*/ 125801 h 204760"/>
                <a:gd name="connsiteX8" fmla="*/ 133215 w 213416"/>
                <a:gd name="connsiteY8" fmla="*/ 132997 h 204760"/>
                <a:gd name="connsiteX9" fmla="*/ 127098 w 213416"/>
                <a:gd name="connsiteY9" fmla="*/ 142424 h 204760"/>
                <a:gd name="connsiteX10" fmla="*/ 65570 w 213416"/>
                <a:gd name="connsiteY10" fmla="*/ 86150 h 204760"/>
                <a:gd name="connsiteX11" fmla="*/ 78235 w 213416"/>
                <a:gd name="connsiteY11" fmla="*/ 77154 h 204760"/>
                <a:gd name="connsiteX12" fmla="*/ 84928 w 213416"/>
                <a:gd name="connsiteY12" fmla="*/ 69958 h 204760"/>
                <a:gd name="connsiteX13" fmla="*/ 82409 w 213416"/>
                <a:gd name="connsiteY13" fmla="*/ 19585 h 204760"/>
                <a:gd name="connsiteX14" fmla="*/ 70895 w 213416"/>
                <a:gd name="connsiteY14" fmla="*/ 9006 h 204760"/>
                <a:gd name="connsiteX15" fmla="*/ 20522 w 213416"/>
                <a:gd name="connsiteY15" fmla="*/ 11525 h 204760"/>
                <a:gd name="connsiteX16" fmla="*/ 13829 w 213416"/>
                <a:gd name="connsiteY16" fmla="*/ 18721 h 204760"/>
                <a:gd name="connsiteX17" fmla="*/ 11167 w 213416"/>
                <a:gd name="connsiteY17" fmla="*/ 21959 h 204760"/>
                <a:gd name="connsiteX18" fmla="*/ 1236 w 213416"/>
                <a:gd name="connsiteY18" fmla="*/ 61179 h 204760"/>
                <a:gd name="connsiteX19" fmla="*/ 159337 w 213416"/>
                <a:gd name="connsiteY19" fmla="*/ 204671 h 204760"/>
                <a:gd name="connsiteX20" fmla="*/ 17643 w 213416"/>
                <a:gd name="connsiteY20" fmla="*/ 29515 h 204760"/>
                <a:gd name="connsiteX21" fmla="*/ 18147 w 213416"/>
                <a:gd name="connsiteY21" fmla="*/ 29012 h 204760"/>
                <a:gd name="connsiteX22" fmla="*/ 18147 w 213416"/>
                <a:gd name="connsiteY22" fmla="*/ 29012 h 204760"/>
                <a:gd name="connsiteX23" fmla="*/ 18579 w 213416"/>
                <a:gd name="connsiteY23" fmla="*/ 28508 h 204760"/>
                <a:gd name="connsiteX24" fmla="*/ 20594 w 213416"/>
                <a:gd name="connsiteY24" fmla="*/ 25845 h 204760"/>
                <a:gd name="connsiteX25" fmla="*/ 27358 w 213416"/>
                <a:gd name="connsiteY25" fmla="*/ 18649 h 204760"/>
                <a:gd name="connsiteX26" fmla="*/ 63915 w 213416"/>
                <a:gd name="connsiteY26" fmla="*/ 16850 h 204760"/>
                <a:gd name="connsiteX27" fmla="*/ 75213 w 213416"/>
                <a:gd name="connsiteY27" fmla="*/ 27069 h 204760"/>
                <a:gd name="connsiteX28" fmla="*/ 83705 w 213416"/>
                <a:gd name="connsiteY28" fmla="*/ 44987 h 204760"/>
                <a:gd name="connsiteX29" fmla="*/ 77084 w 213416"/>
                <a:gd name="connsiteY29" fmla="*/ 63625 h 204760"/>
                <a:gd name="connsiteX30" fmla="*/ 70320 w 213416"/>
                <a:gd name="connsiteY30" fmla="*/ 70822 h 204760"/>
                <a:gd name="connsiteX31" fmla="*/ 70320 w 213416"/>
                <a:gd name="connsiteY31" fmla="*/ 70822 h 204760"/>
                <a:gd name="connsiteX32" fmla="*/ 58662 w 213416"/>
                <a:gd name="connsiteY32" fmla="*/ 78018 h 204760"/>
                <a:gd name="connsiteX33" fmla="*/ 56575 w 213416"/>
                <a:gd name="connsiteY33" fmla="*/ 78594 h 204760"/>
                <a:gd name="connsiteX34" fmla="*/ 53409 w 213416"/>
                <a:gd name="connsiteY34" fmla="*/ 81400 h 204760"/>
                <a:gd name="connsiteX35" fmla="*/ 53409 w 213416"/>
                <a:gd name="connsiteY35" fmla="*/ 85574 h 204760"/>
                <a:gd name="connsiteX36" fmla="*/ 54344 w 213416"/>
                <a:gd name="connsiteY36" fmla="*/ 87517 h 204760"/>
                <a:gd name="connsiteX37" fmla="*/ 125731 w 213416"/>
                <a:gd name="connsiteY37" fmla="*/ 153003 h 204760"/>
                <a:gd name="connsiteX38" fmla="*/ 127530 w 213416"/>
                <a:gd name="connsiteY38" fmla="*/ 153722 h 204760"/>
                <a:gd name="connsiteX39" fmla="*/ 131416 w 213416"/>
                <a:gd name="connsiteY39" fmla="*/ 153722 h 204760"/>
                <a:gd name="connsiteX40" fmla="*/ 134078 w 213416"/>
                <a:gd name="connsiteY40" fmla="*/ 150772 h 204760"/>
                <a:gd name="connsiteX41" fmla="*/ 134654 w 213416"/>
                <a:gd name="connsiteY41" fmla="*/ 148973 h 204760"/>
                <a:gd name="connsiteX42" fmla="*/ 139979 w 213416"/>
                <a:gd name="connsiteY42" fmla="*/ 139905 h 204760"/>
                <a:gd name="connsiteX43" fmla="*/ 146672 w 213416"/>
                <a:gd name="connsiteY43" fmla="*/ 132709 h 204760"/>
                <a:gd name="connsiteX44" fmla="*/ 183156 w 213416"/>
                <a:gd name="connsiteY44" fmla="*/ 130773 h 204760"/>
                <a:gd name="connsiteX45" fmla="*/ 183228 w 213416"/>
                <a:gd name="connsiteY45" fmla="*/ 130838 h 204760"/>
                <a:gd name="connsiteX46" fmla="*/ 194598 w 213416"/>
                <a:gd name="connsiteY46" fmla="*/ 141129 h 204760"/>
                <a:gd name="connsiteX47" fmla="*/ 196397 w 213416"/>
                <a:gd name="connsiteY47" fmla="*/ 177686 h 204760"/>
                <a:gd name="connsiteX48" fmla="*/ 189705 w 213416"/>
                <a:gd name="connsiteY48" fmla="*/ 184882 h 204760"/>
                <a:gd name="connsiteX49" fmla="*/ 183228 w 213416"/>
                <a:gd name="connsiteY49" fmla="*/ 190063 h 204760"/>
                <a:gd name="connsiteX50" fmla="*/ 159769 w 213416"/>
                <a:gd name="connsiteY50" fmla="*/ 194884 h 204760"/>
                <a:gd name="connsiteX51" fmla="*/ 10735 w 213416"/>
                <a:gd name="connsiteY51" fmla="*/ 59380 h 204760"/>
                <a:gd name="connsiteX52" fmla="*/ 17643 w 213416"/>
                <a:gd name="connsiteY52" fmla="*/ 29515 h 20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13416" h="204760">
                  <a:moveTo>
                    <a:pt x="159337" y="204671"/>
                  </a:moveTo>
                  <a:cubicBezTo>
                    <a:pt x="160992" y="204671"/>
                    <a:pt x="162719" y="204671"/>
                    <a:pt x="164374" y="204671"/>
                  </a:cubicBezTo>
                  <a:cubicBezTo>
                    <a:pt x="172938" y="204815"/>
                    <a:pt x="181379" y="202599"/>
                    <a:pt x="188770" y="198267"/>
                  </a:cubicBezTo>
                  <a:cubicBezTo>
                    <a:pt x="192037" y="196316"/>
                    <a:pt x="194994" y="193891"/>
                    <a:pt x="197549" y="191070"/>
                  </a:cubicBezTo>
                  <a:lnTo>
                    <a:pt x="204241" y="183874"/>
                  </a:lnTo>
                  <a:cubicBezTo>
                    <a:pt x="217281" y="169208"/>
                    <a:pt x="216158" y="146792"/>
                    <a:pt x="201723" y="133501"/>
                  </a:cubicBezTo>
                  <a:lnTo>
                    <a:pt x="190353" y="123210"/>
                  </a:lnTo>
                  <a:cubicBezTo>
                    <a:pt x="175665" y="110192"/>
                    <a:pt x="153256" y="111344"/>
                    <a:pt x="139979" y="125801"/>
                  </a:cubicBezTo>
                  <a:lnTo>
                    <a:pt x="133215" y="132997"/>
                  </a:lnTo>
                  <a:cubicBezTo>
                    <a:pt x="130689" y="135796"/>
                    <a:pt x="128623" y="138977"/>
                    <a:pt x="127098" y="142424"/>
                  </a:cubicBezTo>
                  <a:cubicBezTo>
                    <a:pt x="100745" y="131270"/>
                    <a:pt x="79027" y="111401"/>
                    <a:pt x="65570" y="86150"/>
                  </a:cubicBezTo>
                  <a:cubicBezTo>
                    <a:pt x="70413" y="84142"/>
                    <a:pt x="74745" y="81069"/>
                    <a:pt x="78235" y="77154"/>
                  </a:cubicBezTo>
                  <a:lnTo>
                    <a:pt x="84928" y="69958"/>
                  </a:lnTo>
                  <a:cubicBezTo>
                    <a:pt x="97967" y="55292"/>
                    <a:pt x="96845" y="32876"/>
                    <a:pt x="82409" y="19585"/>
                  </a:cubicBezTo>
                  <a:lnTo>
                    <a:pt x="70895" y="9006"/>
                  </a:lnTo>
                  <a:cubicBezTo>
                    <a:pt x="56229" y="-4034"/>
                    <a:pt x="33813" y="-2911"/>
                    <a:pt x="20522" y="11525"/>
                  </a:cubicBezTo>
                  <a:lnTo>
                    <a:pt x="13829" y="18721"/>
                  </a:lnTo>
                  <a:cubicBezTo>
                    <a:pt x="12865" y="19736"/>
                    <a:pt x="11973" y="20815"/>
                    <a:pt x="11167" y="21959"/>
                  </a:cubicBezTo>
                  <a:cubicBezTo>
                    <a:pt x="1416" y="32502"/>
                    <a:pt x="-2326" y="47268"/>
                    <a:pt x="1236" y="61179"/>
                  </a:cubicBezTo>
                  <a:cubicBezTo>
                    <a:pt x="16290" y="138775"/>
                    <a:pt x="80653" y="197187"/>
                    <a:pt x="159337" y="204671"/>
                  </a:cubicBezTo>
                  <a:close/>
                  <a:moveTo>
                    <a:pt x="17643" y="29515"/>
                  </a:moveTo>
                  <a:lnTo>
                    <a:pt x="18147" y="29012"/>
                  </a:lnTo>
                  <a:lnTo>
                    <a:pt x="18147" y="29012"/>
                  </a:lnTo>
                  <a:lnTo>
                    <a:pt x="18579" y="28508"/>
                  </a:lnTo>
                  <a:cubicBezTo>
                    <a:pt x="19227" y="27572"/>
                    <a:pt x="19874" y="26709"/>
                    <a:pt x="20594" y="25845"/>
                  </a:cubicBezTo>
                  <a:lnTo>
                    <a:pt x="27358" y="18649"/>
                  </a:lnTo>
                  <a:cubicBezTo>
                    <a:pt x="36965" y="8071"/>
                    <a:pt x="53315" y="7265"/>
                    <a:pt x="63915" y="16850"/>
                  </a:cubicBezTo>
                  <a:lnTo>
                    <a:pt x="75213" y="27069"/>
                  </a:lnTo>
                  <a:cubicBezTo>
                    <a:pt x="80301" y="31681"/>
                    <a:pt x="83352" y="38129"/>
                    <a:pt x="83705" y="44987"/>
                  </a:cubicBezTo>
                  <a:cubicBezTo>
                    <a:pt x="84072" y="51838"/>
                    <a:pt x="81690" y="58545"/>
                    <a:pt x="77084" y="63625"/>
                  </a:cubicBezTo>
                  <a:lnTo>
                    <a:pt x="70320" y="70822"/>
                  </a:lnTo>
                  <a:lnTo>
                    <a:pt x="70320" y="70822"/>
                  </a:lnTo>
                  <a:cubicBezTo>
                    <a:pt x="67153" y="74225"/>
                    <a:pt x="63124" y="76708"/>
                    <a:pt x="58662" y="78018"/>
                  </a:cubicBezTo>
                  <a:lnTo>
                    <a:pt x="56575" y="78594"/>
                  </a:lnTo>
                  <a:cubicBezTo>
                    <a:pt x="55172" y="79047"/>
                    <a:pt x="54027" y="80062"/>
                    <a:pt x="53409" y="81400"/>
                  </a:cubicBezTo>
                  <a:cubicBezTo>
                    <a:pt x="52797" y="82724"/>
                    <a:pt x="52797" y="84250"/>
                    <a:pt x="53409" y="85574"/>
                  </a:cubicBezTo>
                  <a:lnTo>
                    <a:pt x="54344" y="87517"/>
                  </a:lnTo>
                  <a:cubicBezTo>
                    <a:pt x="69255" y="117403"/>
                    <a:pt x="94672" y="140719"/>
                    <a:pt x="125731" y="153003"/>
                  </a:cubicBezTo>
                  <a:lnTo>
                    <a:pt x="127530" y="153722"/>
                  </a:lnTo>
                  <a:cubicBezTo>
                    <a:pt x="128767" y="154262"/>
                    <a:pt x="130178" y="154262"/>
                    <a:pt x="131416" y="153722"/>
                  </a:cubicBezTo>
                  <a:cubicBezTo>
                    <a:pt x="132668" y="153139"/>
                    <a:pt x="133625" y="152074"/>
                    <a:pt x="134078" y="150772"/>
                  </a:cubicBezTo>
                  <a:lnTo>
                    <a:pt x="134654" y="148973"/>
                  </a:lnTo>
                  <a:cubicBezTo>
                    <a:pt x="135798" y="145619"/>
                    <a:pt x="137612" y="142539"/>
                    <a:pt x="139979" y="139905"/>
                  </a:cubicBezTo>
                  <a:lnTo>
                    <a:pt x="146672" y="132709"/>
                  </a:lnTo>
                  <a:cubicBezTo>
                    <a:pt x="156214" y="122102"/>
                    <a:pt x="172549" y="121231"/>
                    <a:pt x="183156" y="130773"/>
                  </a:cubicBezTo>
                  <a:cubicBezTo>
                    <a:pt x="183178" y="130795"/>
                    <a:pt x="183207" y="130817"/>
                    <a:pt x="183228" y="130838"/>
                  </a:cubicBezTo>
                  <a:lnTo>
                    <a:pt x="194598" y="141129"/>
                  </a:lnTo>
                  <a:cubicBezTo>
                    <a:pt x="205177" y="150736"/>
                    <a:pt x="205983" y="167086"/>
                    <a:pt x="196397" y="177686"/>
                  </a:cubicBezTo>
                  <a:lnTo>
                    <a:pt x="189705" y="184882"/>
                  </a:lnTo>
                  <a:cubicBezTo>
                    <a:pt x="187841" y="186947"/>
                    <a:pt x="185653" y="188696"/>
                    <a:pt x="183228" y="190063"/>
                  </a:cubicBezTo>
                  <a:cubicBezTo>
                    <a:pt x="176119" y="194122"/>
                    <a:pt x="167901" y="195806"/>
                    <a:pt x="159769" y="194884"/>
                  </a:cubicBezTo>
                  <a:cubicBezTo>
                    <a:pt x="85554" y="187731"/>
                    <a:pt x="24897" y="132580"/>
                    <a:pt x="10735" y="59380"/>
                  </a:cubicBezTo>
                  <a:cubicBezTo>
                    <a:pt x="7964" y="48895"/>
                    <a:pt x="10548" y="37719"/>
                    <a:pt x="17643" y="29515"/>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82" name="组合 81">
            <a:extLst>
              <a:ext uri="{FF2B5EF4-FFF2-40B4-BE49-F238E27FC236}">
                <a16:creationId xmlns:a16="http://schemas.microsoft.com/office/drawing/2014/main" id="{E043985C-6ED2-4003-8A38-D7BCDAFA5045}"/>
              </a:ext>
            </a:extLst>
          </p:cNvPr>
          <p:cNvGrpSpPr/>
          <p:nvPr/>
        </p:nvGrpSpPr>
        <p:grpSpPr>
          <a:xfrm>
            <a:off x="7575838" y="3444597"/>
            <a:ext cx="239922" cy="399535"/>
            <a:chOff x="10197" y="8136"/>
            <a:chExt cx="239" cy="398"/>
          </a:xfrm>
          <a:solidFill>
            <a:schemeClr val="bg1"/>
          </a:solidFill>
        </p:grpSpPr>
        <p:sp>
          <p:nvSpPr>
            <p:cNvPr id="83" name="任意多边形: 形状 82">
              <a:extLst>
                <a:ext uri="{FF2B5EF4-FFF2-40B4-BE49-F238E27FC236}">
                  <a16:creationId xmlns:a16="http://schemas.microsoft.com/office/drawing/2014/main" id="{F8E0F0B2-EAF4-4B0D-9C2D-7E869E8563EB}"/>
                </a:ext>
              </a:extLst>
            </p:cNvPr>
            <p:cNvSpPr/>
            <p:nvPr/>
          </p:nvSpPr>
          <p:spPr>
            <a:xfrm>
              <a:off x="10197" y="8136"/>
              <a:ext cx="239" cy="398"/>
            </a:xfrm>
            <a:custGeom>
              <a:avLst/>
              <a:gdLst>
                <a:gd name="connsiteX0" fmla="*/ 149739 w 151984"/>
                <a:gd name="connsiteY0" fmla="*/ 93828 h 252803"/>
                <a:gd name="connsiteX1" fmla="*/ 151898 w 151984"/>
                <a:gd name="connsiteY1" fmla="*/ 75909 h 252803"/>
                <a:gd name="connsiteX2" fmla="*/ 75906 w 151984"/>
                <a:gd name="connsiteY2" fmla="*/ -83 h 252803"/>
                <a:gd name="connsiteX3" fmla="*/ -86 w 151984"/>
                <a:gd name="connsiteY3" fmla="*/ 75909 h 252803"/>
                <a:gd name="connsiteX4" fmla="*/ 2072 w 151984"/>
                <a:gd name="connsiteY4" fmla="*/ 93828 h 252803"/>
                <a:gd name="connsiteX5" fmla="*/ 10348 w 151984"/>
                <a:gd name="connsiteY5" fmla="*/ 123404 h 252803"/>
                <a:gd name="connsiteX6" fmla="*/ 63672 w 151984"/>
                <a:gd name="connsiteY6" fmla="*/ 214436 h 252803"/>
                <a:gd name="connsiteX7" fmla="*/ 34887 w 151984"/>
                <a:gd name="connsiteY7" fmla="*/ 233218 h 252803"/>
                <a:gd name="connsiteX8" fmla="*/ 75690 w 151984"/>
                <a:gd name="connsiteY8" fmla="*/ 252720 h 252803"/>
                <a:gd name="connsiteX9" fmla="*/ 116421 w 151984"/>
                <a:gd name="connsiteY9" fmla="*/ 233218 h 252803"/>
                <a:gd name="connsiteX10" fmla="*/ 87636 w 151984"/>
                <a:gd name="connsiteY10" fmla="*/ 214436 h 252803"/>
                <a:gd name="connsiteX11" fmla="*/ 140960 w 151984"/>
                <a:gd name="connsiteY11" fmla="*/ 123404 h 252803"/>
                <a:gd name="connsiteX12" fmla="*/ 149739 w 151984"/>
                <a:gd name="connsiteY12" fmla="*/ 93828 h 252803"/>
                <a:gd name="connsiteX13" fmla="*/ 104907 w 151984"/>
                <a:gd name="connsiteY13" fmla="*/ 233218 h 252803"/>
                <a:gd name="connsiteX14" fmla="*/ 76122 w 151984"/>
                <a:gd name="connsiteY14" fmla="*/ 240990 h 252803"/>
                <a:gd name="connsiteX15" fmla="*/ 47337 w 151984"/>
                <a:gd name="connsiteY15" fmla="*/ 233290 h 252803"/>
                <a:gd name="connsiteX16" fmla="*/ 71012 w 151984"/>
                <a:gd name="connsiteY16" fmla="*/ 225590 h 252803"/>
                <a:gd name="connsiteX17" fmla="*/ 71444 w 151984"/>
                <a:gd name="connsiteY17" fmla="*/ 226238 h 252803"/>
                <a:gd name="connsiteX18" fmla="*/ 76410 w 151984"/>
                <a:gd name="connsiteY18" fmla="*/ 228973 h 252803"/>
                <a:gd name="connsiteX19" fmla="*/ 81375 w 151984"/>
                <a:gd name="connsiteY19" fmla="*/ 226238 h 252803"/>
                <a:gd name="connsiteX20" fmla="*/ 81807 w 151984"/>
                <a:gd name="connsiteY20" fmla="*/ 225590 h 252803"/>
                <a:gd name="connsiteX21" fmla="*/ 104907 w 151984"/>
                <a:gd name="connsiteY21" fmla="*/ 232931 h 252803"/>
                <a:gd name="connsiteX22" fmla="*/ 20999 w 151984"/>
                <a:gd name="connsiteY22" fmla="*/ 118079 h 252803"/>
                <a:gd name="connsiteX23" fmla="*/ 13802 w 151984"/>
                <a:gd name="connsiteY23" fmla="*/ 91453 h 252803"/>
                <a:gd name="connsiteX24" fmla="*/ 13802 w 151984"/>
                <a:gd name="connsiteY24" fmla="*/ 90949 h 252803"/>
                <a:gd name="connsiteX25" fmla="*/ 60801 w 151984"/>
                <a:gd name="connsiteY25" fmla="*/ 13165 h 252803"/>
                <a:gd name="connsiteX26" fmla="*/ 138585 w 151984"/>
                <a:gd name="connsiteY26" fmla="*/ 60164 h 252803"/>
                <a:gd name="connsiteX27" fmla="*/ 138585 w 151984"/>
                <a:gd name="connsiteY27" fmla="*/ 90949 h 252803"/>
                <a:gd name="connsiteX28" fmla="*/ 138585 w 151984"/>
                <a:gd name="connsiteY28" fmla="*/ 91453 h 252803"/>
                <a:gd name="connsiteX29" fmla="*/ 131389 w 151984"/>
                <a:gd name="connsiteY29" fmla="*/ 118079 h 252803"/>
                <a:gd name="connsiteX30" fmla="*/ 76482 w 151984"/>
                <a:gd name="connsiteY30" fmla="*/ 211630 h 252803"/>
                <a:gd name="connsiteX31" fmla="*/ 21143 w 151984"/>
                <a:gd name="connsiteY31" fmla="*/ 118079 h 25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984" h="252803">
                  <a:moveTo>
                    <a:pt x="149739" y="93828"/>
                  </a:moveTo>
                  <a:cubicBezTo>
                    <a:pt x="151178" y="87963"/>
                    <a:pt x="151905" y="81947"/>
                    <a:pt x="151898" y="75909"/>
                  </a:cubicBezTo>
                  <a:cubicBezTo>
                    <a:pt x="151898" y="33940"/>
                    <a:pt x="117874" y="-83"/>
                    <a:pt x="75906" y="-83"/>
                  </a:cubicBezTo>
                  <a:cubicBezTo>
                    <a:pt x="33938" y="-83"/>
                    <a:pt x="-86" y="33940"/>
                    <a:pt x="-86" y="75909"/>
                  </a:cubicBezTo>
                  <a:cubicBezTo>
                    <a:pt x="-93" y="81947"/>
                    <a:pt x="634" y="87963"/>
                    <a:pt x="2072" y="93828"/>
                  </a:cubicBezTo>
                  <a:cubicBezTo>
                    <a:pt x="3469" y="104018"/>
                    <a:pt x="6254" y="113970"/>
                    <a:pt x="10348" y="123404"/>
                  </a:cubicBezTo>
                  <a:cubicBezTo>
                    <a:pt x="17545" y="139092"/>
                    <a:pt x="49280" y="190833"/>
                    <a:pt x="63672" y="214436"/>
                  </a:cubicBezTo>
                  <a:cubicBezTo>
                    <a:pt x="44171" y="216883"/>
                    <a:pt x="34887" y="225303"/>
                    <a:pt x="34887" y="233218"/>
                  </a:cubicBezTo>
                  <a:cubicBezTo>
                    <a:pt x="34887" y="242645"/>
                    <a:pt x="47697" y="252720"/>
                    <a:pt x="75690" y="252720"/>
                  </a:cubicBezTo>
                  <a:cubicBezTo>
                    <a:pt x="103683" y="252720"/>
                    <a:pt x="116421" y="242645"/>
                    <a:pt x="116421" y="233218"/>
                  </a:cubicBezTo>
                  <a:cubicBezTo>
                    <a:pt x="116421" y="225303"/>
                    <a:pt x="107425" y="216883"/>
                    <a:pt x="87636" y="214436"/>
                  </a:cubicBezTo>
                  <a:cubicBezTo>
                    <a:pt x="102028" y="190833"/>
                    <a:pt x="133476" y="139092"/>
                    <a:pt x="140960" y="123404"/>
                  </a:cubicBezTo>
                  <a:cubicBezTo>
                    <a:pt x="145227" y="113991"/>
                    <a:pt x="148178" y="104039"/>
                    <a:pt x="149739" y="93828"/>
                  </a:cubicBezTo>
                  <a:close/>
                  <a:moveTo>
                    <a:pt x="104907" y="233218"/>
                  </a:moveTo>
                  <a:cubicBezTo>
                    <a:pt x="104115" y="235449"/>
                    <a:pt x="94328" y="240990"/>
                    <a:pt x="76122" y="240990"/>
                  </a:cubicBezTo>
                  <a:cubicBezTo>
                    <a:pt x="57915" y="240990"/>
                    <a:pt x="47337" y="235305"/>
                    <a:pt x="47337" y="233290"/>
                  </a:cubicBezTo>
                  <a:cubicBezTo>
                    <a:pt x="47912" y="231347"/>
                    <a:pt x="55901" y="226526"/>
                    <a:pt x="71012" y="225590"/>
                  </a:cubicBezTo>
                  <a:lnTo>
                    <a:pt x="71444" y="226238"/>
                  </a:lnTo>
                  <a:cubicBezTo>
                    <a:pt x="72502" y="227958"/>
                    <a:pt x="74387" y="228994"/>
                    <a:pt x="76410" y="228973"/>
                  </a:cubicBezTo>
                  <a:cubicBezTo>
                    <a:pt x="78425" y="228980"/>
                    <a:pt x="80303" y="227951"/>
                    <a:pt x="81375" y="226238"/>
                  </a:cubicBezTo>
                  <a:lnTo>
                    <a:pt x="81807" y="225590"/>
                  </a:lnTo>
                  <a:cubicBezTo>
                    <a:pt x="96199" y="226238"/>
                    <a:pt x="104187" y="230916"/>
                    <a:pt x="104907" y="232931"/>
                  </a:cubicBezTo>
                  <a:close/>
                  <a:moveTo>
                    <a:pt x="20999" y="118079"/>
                  </a:moveTo>
                  <a:cubicBezTo>
                    <a:pt x="17400" y="109573"/>
                    <a:pt x="14976" y="100614"/>
                    <a:pt x="13802" y="91453"/>
                  </a:cubicBezTo>
                  <a:cubicBezTo>
                    <a:pt x="13795" y="91287"/>
                    <a:pt x="13795" y="91115"/>
                    <a:pt x="13802" y="90949"/>
                  </a:cubicBezTo>
                  <a:cubicBezTo>
                    <a:pt x="5304" y="56494"/>
                    <a:pt x="26346" y="21664"/>
                    <a:pt x="60801" y="13165"/>
                  </a:cubicBezTo>
                  <a:cubicBezTo>
                    <a:pt x="95257" y="4659"/>
                    <a:pt x="130086" y="25701"/>
                    <a:pt x="138585" y="60164"/>
                  </a:cubicBezTo>
                  <a:cubicBezTo>
                    <a:pt x="141082" y="70274"/>
                    <a:pt x="141082" y="80838"/>
                    <a:pt x="138585" y="90949"/>
                  </a:cubicBezTo>
                  <a:cubicBezTo>
                    <a:pt x="138592" y="91115"/>
                    <a:pt x="138592" y="91287"/>
                    <a:pt x="138585" y="91453"/>
                  </a:cubicBezTo>
                  <a:cubicBezTo>
                    <a:pt x="137405" y="100614"/>
                    <a:pt x="134987" y="109573"/>
                    <a:pt x="131389" y="118079"/>
                  </a:cubicBezTo>
                  <a:cubicBezTo>
                    <a:pt x="124193" y="133911"/>
                    <a:pt x="89507" y="190041"/>
                    <a:pt x="76482" y="211630"/>
                  </a:cubicBezTo>
                  <a:cubicBezTo>
                    <a:pt x="62881" y="190401"/>
                    <a:pt x="28339" y="133911"/>
                    <a:pt x="21143" y="118079"/>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任意多边形: 形状 83">
              <a:extLst>
                <a:ext uri="{FF2B5EF4-FFF2-40B4-BE49-F238E27FC236}">
                  <a16:creationId xmlns:a16="http://schemas.microsoft.com/office/drawing/2014/main" id="{393DD6C2-30E6-405E-9B40-71C22162E364}"/>
                </a:ext>
              </a:extLst>
            </p:cNvPr>
            <p:cNvSpPr/>
            <p:nvPr/>
          </p:nvSpPr>
          <p:spPr>
            <a:xfrm>
              <a:off x="10253" y="8187"/>
              <a:ext cx="129" cy="129"/>
            </a:xfrm>
            <a:custGeom>
              <a:avLst/>
              <a:gdLst>
                <a:gd name="connsiteX0" fmla="*/ 40788 w 81605"/>
                <a:gd name="connsiteY0" fmla="*/ -83 h 81605"/>
                <a:gd name="connsiteX1" fmla="*/ -86 w 81605"/>
                <a:gd name="connsiteY1" fmla="*/ 40647 h 81605"/>
                <a:gd name="connsiteX2" fmla="*/ 40645 w 81605"/>
                <a:gd name="connsiteY2" fmla="*/ 81522 h 81605"/>
                <a:gd name="connsiteX3" fmla="*/ 81519 w 81605"/>
                <a:gd name="connsiteY3" fmla="*/ 40792 h 81605"/>
                <a:gd name="connsiteX4" fmla="*/ 81519 w 81605"/>
                <a:gd name="connsiteY4" fmla="*/ 40647 h 81605"/>
                <a:gd name="connsiteX5" fmla="*/ 40788 w 81605"/>
                <a:gd name="connsiteY5" fmla="*/ -83 h 81605"/>
                <a:gd name="connsiteX6" fmla="*/ 12003 w 81605"/>
                <a:gd name="connsiteY6" fmla="*/ 40647 h 81605"/>
                <a:gd name="connsiteX7" fmla="*/ 40788 w 81605"/>
                <a:gd name="connsiteY7" fmla="*/ 11863 h 81605"/>
                <a:gd name="connsiteX8" fmla="*/ 69573 w 81605"/>
                <a:gd name="connsiteY8" fmla="*/ 40647 h 81605"/>
                <a:gd name="connsiteX9" fmla="*/ 40788 w 81605"/>
                <a:gd name="connsiteY9" fmla="*/ 69432 h 81605"/>
                <a:gd name="connsiteX10" fmla="*/ 11716 w 81605"/>
                <a:gd name="connsiteY10" fmla="*/ 40936 h 81605"/>
                <a:gd name="connsiteX11" fmla="*/ 11716 w 81605"/>
                <a:gd name="connsiteY11" fmla="*/ 40647 h 8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605" h="81605">
                  <a:moveTo>
                    <a:pt x="40788" y="-83"/>
                  </a:moveTo>
                  <a:cubicBezTo>
                    <a:pt x="18257" y="-119"/>
                    <a:pt x="-43" y="18116"/>
                    <a:pt x="-86" y="40647"/>
                  </a:cubicBezTo>
                  <a:cubicBezTo>
                    <a:pt x="-129" y="63179"/>
                    <a:pt x="18113" y="81479"/>
                    <a:pt x="40645" y="81522"/>
                  </a:cubicBezTo>
                  <a:cubicBezTo>
                    <a:pt x="63176" y="81558"/>
                    <a:pt x="81476" y="63323"/>
                    <a:pt x="81519" y="40792"/>
                  </a:cubicBezTo>
                  <a:cubicBezTo>
                    <a:pt x="81519" y="40741"/>
                    <a:pt x="81519" y="40698"/>
                    <a:pt x="81519" y="40647"/>
                  </a:cubicBezTo>
                  <a:cubicBezTo>
                    <a:pt x="81440" y="18188"/>
                    <a:pt x="63248" y="-4"/>
                    <a:pt x="40788" y="-83"/>
                  </a:cubicBezTo>
                  <a:close/>
                  <a:moveTo>
                    <a:pt x="12003" y="40647"/>
                  </a:moveTo>
                  <a:cubicBezTo>
                    <a:pt x="12003" y="24751"/>
                    <a:pt x="24892" y="11863"/>
                    <a:pt x="40788" y="11863"/>
                  </a:cubicBezTo>
                  <a:cubicBezTo>
                    <a:pt x="56685" y="11863"/>
                    <a:pt x="69573" y="24751"/>
                    <a:pt x="69573" y="40647"/>
                  </a:cubicBezTo>
                  <a:cubicBezTo>
                    <a:pt x="69573" y="56544"/>
                    <a:pt x="56685" y="69432"/>
                    <a:pt x="40788" y="69432"/>
                  </a:cubicBezTo>
                  <a:cubicBezTo>
                    <a:pt x="24892" y="69591"/>
                    <a:pt x="11874" y="56832"/>
                    <a:pt x="11716" y="40936"/>
                  </a:cubicBezTo>
                  <a:cubicBezTo>
                    <a:pt x="11716" y="40842"/>
                    <a:pt x="11716" y="40741"/>
                    <a:pt x="11716" y="40647"/>
                  </a:cubicBezTo>
                  <a:close/>
                </a:path>
              </a:pathLst>
            </a:custGeom>
            <a:grp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85" name="任意多边形: 形状 84">
            <a:extLst>
              <a:ext uri="{FF2B5EF4-FFF2-40B4-BE49-F238E27FC236}">
                <a16:creationId xmlns:a16="http://schemas.microsoft.com/office/drawing/2014/main" id="{672ACF12-22D9-4BBD-8934-63DB083ED27B}"/>
              </a:ext>
            </a:extLst>
          </p:cNvPr>
          <p:cNvSpPr/>
          <p:nvPr/>
        </p:nvSpPr>
        <p:spPr>
          <a:xfrm>
            <a:off x="6370894" y="3436973"/>
            <a:ext cx="353956" cy="425911"/>
          </a:xfrm>
          <a:custGeom>
            <a:avLst/>
            <a:gdLst>
              <a:gd name="connsiteX0" fmla="*/ 89846 w 179793"/>
              <a:gd name="connsiteY0" fmla="*/ -80 h 216343"/>
              <a:gd name="connsiteX1" fmla="*/ 72576 w 179793"/>
              <a:gd name="connsiteY1" fmla="*/ 15104 h 216343"/>
              <a:gd name="connsiteX2" fmla="*/ 72576 w 179793"/>
              <a:gd name="connsiteY2" fmla="*/ 38132 h 216343"/>
              <a:gd name="connsiteX3" fmla="*/ 1599 w 179793"/>
              <a:gd name="connsiteY3" fmla="*/ 143557 h 216343"/>
              <a:gd name="connsiteX4" fmla="*/ 107045 w 179793"/>
              <a:gd name="connsiteY4" fmla="*/ 214583 h 216343"/>
              <a:gd name="connsiteX5" fmla="*/ 178022 w 179793"/>
              <a:gd name="connsiteY5" fmla="*/ 109087 h 216343"/>
              <a:gd name="connsiteX6" fmla="*/ 107045 w 179793"/>
              <a:gd name="connsiteY6" fmla="*/ 38132 h 216343"/>
              <a:gd name="connsiteX7" fmla="*/ 107045 w 179793"/>
              <a:gd name="connsiteY7" fmla="*/ 15104 h 216343"/>
              <a:gd name="connsiteX8" fmla="*/ 89846 w 179793"/>
              <a:gd name="connsiteY8" fmla="*/ -80 h 216343"/>
              <a:gd name="connsiteX9" fmla="*/ 82650 w 179793"/>
              <a:gd name="connsiteY9" fmla="*/ 15104 h 216343"/>
              <a:gd name="connsiteX10" fmla="*/ 89846 w 179793"/>
              <a:gd name="connsiteY10" fmla="*/ 10067 h 216343"/>
              <a:gd name="connsiteX11" fmla="*/ 97043 w 179793"/>
              <a:gd name="connsiteY11" fmla="*/ 15104 h 216343"/>
              <a:gd name="connsiteX12" fmla="*/ 97043 w 179793"/>
              <a:gd name="connsiteY12" fmla="*/ 104625 h 216343"/>
              <a:gd name="connsiteX13" fmla="*/ 89846 w 179793"/>
              <a:gd name="connsiteY13" fmla="*/ 109734 h 216343"/>
              <a:gd name="connsiteX14" fmla="*/ 82650 w 179793"/>
              <a:gd name="connsiteY14" fmla="*/ 104625 h 216343"/>
              <a:gd name="connsiteX15" fmla="*/ 89846 w 179793"/>
              <a:gd name="connsiteY15" fmla="*/ 119881 h 216343"/>
              <a:gd name="connsiteX16" fmla="*/ 107045 w 179793"/>
              <a:gd name="connsiteY16" fmla="*/ 104625 h 216343"/>
              <a:gd name="connsiteX17" fmla="*/ 107045 w 179793"/>
              <a:gd name="connsiteY17" fmla="*/ 76704 h 216343"/>
              <a:gd name="connsiteX18" fmla="*/ 139435 w 179793"/>
              <a:gd name="connsiteY18" fmla="*/ 143557 h 216343"/>
              <a:gd name="connsiteX19" fmla="*/ 72576 w 179793"/>
              <a:gd name="connsiteY19" fmla="*/ 175940 h 216343"/>
              <a:gd name="connsiteX20" fmla="*/ 40185 w 179793"/>
              <a:gd name="connsiteY20" fmla="*/ 109087 h 216343"/>
              <a:gd name="connsiteX21" fmla="*/ 72576 w 179793"/>
              <a:gd name="connsiteY21" fmla="*/ 76704 h 216343"/>
              <a:gd name="connsiteX22" fmla="*/ 72576 w 179793"/>
              <a:gd name="connsiteY22" fmla="*/ 104625 h 216343"/>
              <a:gd name="connsiteX23" fmla="*/ 89846 w 179793"/>
              <a:gd name="connsiteY23" fmla="*/ 119881 h 216343"/>
              <a:gd name="connsiteX24" fmla="*/ 169509 w 179793"/>
              <a:gd name="connsiteY24" fmla="*/ 126286 h 216343"/>
              <a:gd name="connsiteX25" fmla="*/ 89739 w 179793"/>
              <a:gd name="connsiteY25" fmla="*/ 205948 h 216343"/>
              <a:gd name="connsiteX26" fmla="*/ 10040 w 179793"/>
              <a:gd name="connsiteY26" fmla="*/ 126214 h 216343"/>
              <a:gd name="connsiteX27" fmla="*/ 72432 w 179793"/>
              <a:gd name="connsiteY27" fmla="*/ 48422 h 216343"/>
              <a:gd name="connsiteX28" fmla="*/ 72432 w 179793"/>
              <a:gd name="connsiteY28" fmla="*/ 66053 h 216343"/>
              <a:gd name="connsiteX29" fmla="*/ 29405 w 179793"/>
              <a:gd name="connsiteY29" fmla="*/ 143557 h 216343"/>
              <a:gd name="connsiteX30" fmla="*/ 106901 w 179793"/>
              <a:gd name="connsiteY30" fmla="*/ 186590 h 216343"/>
              <a:gd name="connsiteX31" fmla="*/ 149928 w 179793"/>
              <a:gd name="connsiteY31" fmla="*/ 109087 h 216343"/>
              <a:gd name="connsiteX32" fmla="*/ 106901 w 179793"/>
              <a:gd name="connsiteY32" fmla="*/ 66053 h 216343"/>
              <a:gd name="connsiteX33" fmla="*/ 106901 w 179793"/>
              <a:gd name="connsiteY33" fmla="*/ 48422 h 216343"/>
              <a:gd name="connsiteX34" fmla="*/ 169509 w 179793"/>
              <a:gd name="connsiteY34" fmla="*/ 126286 h 21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9793" h="216343">
                <a:moveTo>
                  <a:pt x="89846" y="-80"/>
                </a:moveTo>
                <a:cubicBezTo>
                  <a:pt x="81031" y="-246"/>
                  <a:pt x="73540" y="6339"/>
                  <a:pt x="72576" y="15104"/>
                </a:cubicBezTo>
                <a:lnTo>
                  <a:pt x="72576" y="38132"/>
                </a:lnTo>
                <a:cubicBezTo>
                  <a:pt x="23857" y="47631"/>
                  <a:pt x="-7922" y="94838"/>
                  <a:pt x="1599" y="143557"/>
                </a:cubicBezTo>
                <a:cubicBezTo>
                  <a:pt x="11113" y="192275"/>
                  <a:pt x="58327" y="224082"/>
                  <a:pt x="107045" y="214583"/>
                </a:cubicBezTo>
                <a:cubicBezTo>
                  <a:pt x="155764" y="205013"/>
                  <a:pt x="187542" y="157805"/>
                  <a:pt x="178022" y="109087"/>
                </a:cubicBezTo>
                <a:cubicBezTo>
                  <a:pt x="171012" y="73178"/>
                  <a:pt x="142940" y="45113"/>
                  <a:pt x="107045" y="38132"/>
                </a:cubicBezTo>
                <a:lnTo>
                  <a:pt x="107045" y="15104"/>
                </a:lnTo>
                <a:cubicBezTo>
                  <a:pt x="106081" y="6368"/>
                  <a:pt x="98633" y="-210"/>
                  <a:pt x="89846" y="-80"/>
                </a:cubicBezTo>
                <a:close/>
                <a:moveTo>
                  <a:pt x="82650" y="15104"/>
                </a:moveTo>
                <a:cubicBezTo>
                  <a:pt x="82650" y="12801"/>
                  <a:pt x="86464" y="10067"/>
                  <a:pt x="89846" y="10067"/>
                </a:cubicBezTo>
                <a:cubicBezTo>
                  <a:pt x="93229" y="10067"/>
                  <a:pt x="97043" y="12801"/>
                  <a:pt x="97043" y="15104"/>
                </a:cubicBezTo>
                <a:lnTo>
                  <a:pt x="97043" y="104625"/>
                </a:lnTo>
                <a:cubicBezTo>
                  <a:pt x="97043" y="107000"/>
                  <a:pt x="93229" y="109734"/>
                  <a:pt x="89846" y="109734"/>
                </a:cubicBezTo>
                <a:cubicBezTo>
                  <a:pt x="86464" y="109734"/>
                  <a:pt x="82650" y="107000"/>
                  <a:pt x="82650" y="104625"/>
                </a:cubicBezTo>
                <a:close/>
                <a:moveTo>
                  <a:pt x="89846" y="119881"/>
                </a:moveTo>
                <a:cubicBezTo>
                  <a:pt x="98662" y="120025"/>
                  <a:pt x="106117" y="113405"/>
                  <a:pt x="107045" y="104625"/>
                </a:cubicBezTo>
                <a:lnTo>
                  <a:pt x="107045" y="76704"/>
                </a:lnTo>
                <a:cubicBezTo>
                  <a:pt x="134456" y="86203"/>
                  <a:pt x="148956" y="116139"/>
                  <a:pt x="139435" y="143557"/>
                </a:cubicBezTo>
                <a:cubicBezTo>
                  <a:pt x="129915" y="170974"/>
                  <a:pt x="99979" y="185439"/>
                  <a:pt x="72576" y="175940"/>
                </a:cubicBezTo>
                <a:cubicBezTo>
                  <a:pt x="45165" y="166441"/>
                  <a:pt x="30665" y="136504"/>
                  <a:pt x="40185" y="109087"/>
                </a:cubicBezTo>
                <a:cubicBezTo>
                  <a:pt x="45460" y="93903"/>
                  <a:pt x="57391" y="81957"/>
                  <a:pt x="72576" y="76704"/>
                </a:cubicBezTo>
                <a:lnTo>
                  <a:pt x="72576" y="104625"/>
                </a:lnTo>
                <a:cubicBezTo>
                  <a:pt x="73540" y="113405"/>
                  <a:pt x="81017" y="120025"/>
                  <a:pt x="89846" y="119881"/>
                </a:cubicBezTo>
                <a:close/>
                <a:moveTo>
                  <a:pt x="169509" y="126286"/>
                </a:moveTo>
                <a:cubicBezTo>
                  <a:pt x="169487" y="170327"/>
                  <a:pt x="133772" y="206020"/>
                  <a:pt x="89739" y="205948"/>
                </a:cubicBezTo>
                <a:cubicBezTo>
                  <a:pt x="45697" y="205948"/>
                  <a:pt x="10019" y="170254"/>
                  <a:pt x="10040" y="126214"/>
                </a:cubicBezTo>
                <a:cubicBezTo>
                  <a:pt x="10055" y="88865"/>
                  <a:pt x="35983" y="56554"/>
                  <a:pt x="72432" y="48422"/>
                </a:cubicBezTo>
                <a:lnTo>
                  <a:pt x="72432" y="66053"/>
                </a:lnTo>
                <a:cubicBezTo>
                  <a:pt x="39149" y="75552"/>
                  <a:pt x="19885" y="110238"/>
                  <a:pt x="29405" y="143557"/>
                </a:cubicBezTo>
                <a:cubicBezTo>
                  <a:pt x="38919" y="176803"/>
                  <a:pt x="73619" y="196089"/>
                  <a:pt x="106901" y="186590"/>
                </a:cubicBezTo>
                <a:cubicBezTo>
                  <a:pt x="140184" y="177091"/>
                  <a:pt x="159448" y="142333"/>
                  <a:pt x="149928" y="109087"/>
                </a:cubicBezTo>
                <a:cubicBezTo>
                  <a:pt x="143977" y="88290"/>
                  <a:pt x="127713" y="72026"/>
                  <a:pt x="106901" y="66053"/>
                </a:cubicBezTo>
                <a:lnTo>
                  <a:pt x="106901" y="48422"/>
                </a:lnTo>
                <a:cubicBezTo>
                  <a:pt x="143430" y="56482"/>
                  <a:pt x="169451" y="88865"/>
                  <a:pt x="169509" y="126286"/>
                </a:cubicBezTo>
                <a:close/>
              </a:path>
            </a:pathLst>
          </a:custGeom>
          <a:solidFill>
            <a:schemeClr val="bg1"/>
          </a:solidFill>
          <a:ln w="7189" cap="flat">
            <a:solidFill>
              <a:schemeClr val="bg1"/>
            </a:soli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任意多边形 6"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027BE42-BB5A-435F-8E7B-F8A590576E7A}"/>
              </a:ext>
            </a:extLst>
          </p:cNvPr>
          <p:cNvSpPr/>
          <p:nvPr/>
        </p:nvSpPr>
        <p:spPr>
          <a:xfrm flipH="1">
            <a:off x="6565853" y="4479991"/>
            <a:ext cx="2884554" cy="334123"/>
          </a:xfrm>
          <a:custGeom>
            <a:avLst/>
            <a:gdLst>
              <a:gd name="connsiteX0" fmla="*/ 1727200 w 1727200"/>
              <a:gd name="connsiteY0" fmla="*/ 0 h 241300"/>
              <a:gd name="connsiteX1" fmla="*/ 1663700 w 1727200"/>
              <a:gd name="connsiteY1" fmla="*/ 127000 h 241300"/>
              <a:gd name="connsiteX2" fmla="*/ 0 w 1727200"/>
              <a:gd name="connsiteY2" fmla="*/ 127000 h 241300"/>
              <a:gd name="connsiteX3" fmla="*/ 0 w 1727200"/>
              <a:gd name="connsiteY3" fmla="*/ 241300 h 241300"/>
              <a:gd name="connsiteX0-1" fmla="*/ 1801018 w 1801018"/>
              <a:gd name="connsiteY0-2" fmla="*/ 0 h 231775"/>
              <a:gd name="connsiteX1-3" fmla="*/ 1737518 w 1801018"/>
              <a:gd name="connsiteY1-4" fmla="*/ 127000 h 231775"/>
              <a:gd name="connsiteX2-5" fmla="*/ 73818 w 1801018"/>
              <a:gd name="connsiteY2-6" fmla="*/ 127000 h 231775"/>
              <a:gd name="connsiteX3-7" fmla="*/ 0 w 1801018"/>
              <a:gd name="connsiteY3-8" fmla="*/ 231775 h 231775"/>
              <a:gd name="connsiteX0-9" fmla="*/ 1786731 w 1786731"/>
              <a:gd name="connsiteY0-10" fmla="*/ 0 h 231775"/>
              <a:gd name="connsiteX1-11" fmla="*/ 1723231 w 1786731"/>
              <a:gd name="connsiteY1-12" fmla="*/ 127000 h 231775"/>
              <a:gd name="connsiteX2-13" fmla="*/ 59531 w 1786731"/>
              <a:gd name="connsiteY2-14" fmla="*/ 127000 h 231775"/>
              <a:gd name="connsiteX3-15" fmla="*/ 0 w 1786731"/>
              <a:gd name="connsiteY3-16" fmla="*/ 231775 h 231775"/>
              <a:gd name="connsiteX0-17" fmla="*/ 1779587 w 1779587"/>
              <a:gd name="connsiteY0-18" fmla="*/ 0 h 205581"/>
              <a:gd name="connsiteX1-19" fmla="*/ 1723231 w 1779587"/>
              <a:gd name="connsiteY1-20" fmla="*/ 100806 h 205581"/>
              <a:gd name="connsiteX2-21" fmla="*/ 59531 w 1779587"/>
              <a:gd name="connsiteY2-22" fmla="*/ 100806 h 205581"/>
              <a:gd name="connsiteX3-23" fmla="*/ 0 w 1779587"/>
              <a:gd name="connsiteY3-24" fmla="*/ 205581 h 205581"/>
              <a:gd name="connsiteX0-25" fmla="*/ 1774824 w 1774824"/>
              <a:gd name="connsiteY0-26" fmla="*/ 0 h 205581"/>
              <a:gd name="connsiteX1-27" fmla="*/ 1723231 w 1774824"/>
              <a:gd name="connsiteY1-28" fmla="*/ 100806 h 205581"/>
              <a:gd name="connsiteX2-29" fmla="*/ 59531 w 1774824"/>
              <a:gd name="connsiteY2-30" fmla="*/ 100806 h 205581"/>
              <a:gd name="connsiteX3-31" fmla="*/ 0 w 1774824"/>
              <a:gd name="connsiteY3-32" fmla="*/ 205581 h 205581"/>
            </a:gdLst>
            <a:ahLst/>
            <a:cxnLst>
              <a:cxn ang="0">
                <a:pos x="connsiteX0-1" y="connsiteY0-2"/>
              </a:cxn>
              <a:cxn ang="0">
                <a:pos x="connsiteX1-3" y="connsiteY1-4"/>
              </a:cxn>
              <a:cxn ang="0">
                <a:pos x="connsiteX2-5" y="connsiteY2-6"/>
              </a:cxn>
              <a:cxn ang="0">
                <a:pos x="connsiteX3-7" y="connsiteY3-8"/>
              </a:cxn>
            </a:cxnLst>
            <a:rect l="l" t="t" r="r" b="b"/>
            <a:pathLst>
              <a:path w="1774824" h="205581">
                <a:moveTo>
                  <a:pt x="1774824" y="0"/>
                </a:moveTo>
                <a:lnTo>
                  <a:pt x="1723231" y="100806"/>
                </a:lnTo>
                <a:lnTo>
                  <a:pt x="59531" y="100806"/>
                </a:lnTo>
                <a:lnTo>
                  <a:pt x="0" y="205581"/>
                </a:lnTo>
              </a:path>
            </a:pathLst>
          </a:custGeom>
          <a:noFill/>
          <a:ln w="12700" cap="flat" cmpd="sng" algn="ctr">
            <a:solidFill>
              <a:sysClr val="window" lastClr="FFFFFF">
                <a:lumMod val="65000"/>
              </a:sysClr>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sp>
        <p:nvSpPr>
          <p:cNvPr id="87" name="任意多边形 11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F3ADF09B-8923-4803-B486-C9358C1AA019}"/>
              </a:ext>
            </a:extLst>
          </p:cNvPr>
          <p:cNvSpPr/>
          <p:nvPr/>
        </p:nvSpPr>
        <p:spPr>
          <a:xfrm flipH="1">
            <a:off x="2695418" y="2516401"/>
            <a:ext cx="1752120" cy="334123"/>
          </a:xfrm>
          <a:custGeom>
            <a:avLst/>
            <a:gdLst>
              <a:gd name="connsiteX0" fmla="*/ 1727200 w 1727200"/>
              <a:gd name="connsiteY0" fmla="*/ 0 h 241300"/>
              <a:gd name="connsiteX1" fmla="*/ 1663700 w 1727200"/>
              <a:gd name="connsiteY1" fmla="*/ 127000 h 241300"/>
              <a:gd name="connsiteX2" fmla="*/ 0 w 1727200"/>
              <a:gd name="connsiteY2" fmla="*/ 127000 h 241300"/>
              <a:gd name="connsiteX3" fmla="*/ 0 w 1727200"/>
              <a:gd name="connsiteY3" fmla="*/ 241300 h 241300"/>
              <a:gd name="connsiteX0-1" fmla="*/ 1801018 w 1801018"/>
              <a:gd name="connsiteY0-2" fmla="*/ 0 h 231775"/>
              <a:gd name="connsiteX1-3" fmla="*/ 1737518 w 1801018"/>
              <a:gd name="connsiteY1-4" fmla="*/ 127000 h 231775"/>
              <a:gd name="connsiteX2-5" fmla="*/ 73818 w 1801018"/>
              <a:gd name="connsiteY2-6" fmla="*/ 127000 h 231775"/>
              <a:gd name="connsiteX3-7" fmla="*/ 0 w 1801018"/>
              <a:gd name="connsiteY3-8" fmla="*/ 231775 h 231775"/>
              <a:gd name="connsiteX0-9" fmla="*/ 1786731 w 1786731"/>
              <a:gd name="connsiteY0-10" fmla="*/ 0 h 231775"/>
              <a:gd name="connsiteX1-11" fmla="*/ 1723231 w 1786731"/>
              <a:gd name="connsiteY1-12" fmla="*/ 127000 h 231775"/>
              <a:gd name="connsiteX2-13" fmla="*/ 59531 w 1786731"/>
              <a:gd name="connsiteY2-14" fmla="*/ 127000 h 231775"/>
              <a:gd name="connsiteX3-15" fmla="*/ 0 w 1786731"/>
              <a:gd name="connsiteY3-16" fmla="*/ 231775 h 231775"/>
              <a:gd name="connsiteX0-17" fmla="*/ 1779587 w 1779587"/>
              <a:gd name="connsiteY0-18" fmla="*/ 0 h 205581"/>
              <a:gd name="connsiteX1-19" fmla="*/ 1723231 w 1779587"/>
              <a:gd name="connsiteY1-20" fmla="*/ 100806 h 205581"/>
              <a:gd name="connsiteX2-21" fmla="*/ 59531 w 1779587"/>
              <a:gd name="connsiteY2-22" fmla="*/ 100806 h 205581"/>
              <a:gd name="connsiteX3-23" fmla="*/ 0 w 1779587"/>
              <a:gd name="connsiteY3-24" fmla="*/ 205581 h 205581"/>
              <a:gd name="connsiteX0-25" fmla="*/ 1774824 w 1774824"/>
              <a:gd name="connsiteY0-26" fmla="*/ 0 h 205581"/>
              <a:gd name="connsiteX1-27" fmla="*/ 1723231 w 1774824"/>
              <a:gd name="connsiteY1-28" fmla="*/ 100806 h 205581"/>
              <a:gd name="connsiteX2-29" fmla="*/ 59531 w 1774824"/>
              <a:gd name="connsiteY2-30" fmla="*/ 100806 h 205581"/>
              <a:gd name="connsiteX3-31" fmla="*/ 0 w 1774824"/>
              <a:gd name="connsiteY3-32" fmla="*/ 205581 h 205581"/>
              <a:gd name="connsiteX0-33" fmla="*/ 1774824 w 1774824"/>
              <a:gd name="connsiteY0-34" fmla="*/ 0 h 205581"/>
              <a:gd name="connsiteX1-35" fmla="*/ 986631 w 1774824"/>
              <a:gd name="connsiteY1-36" fmla="*/ 103981 h 205581"/>
              <a:gd name="connsiteX2-37" fmla="*/ 59531 w 1774824"/>
              <a:gd name="connsiteY2-38" fmla="*/ 100806 h 205581"/>
              <a:gd name="connsiteX3-39" fmla="*/ 0 w 1774824"/>
              <a:gd name="connsiteY3-40" fmla="*/ 205581 h 205581"/>
              <a:gd name="connsiteX0-41" fmla="*/ 1050924 w 1050924"/>
              <a:gd name="connsiteY0-42" fmla="*/ 0 h 189706"/>
              <a:gd name="connsiteX1-43" fmla="*/ 986631 w 1050924"/>
              <a:gd name="connsiteY1-44" fmla="*/ 88106 h 189706"/>
              <a:gd name="connsiteX2-45" fmla="*/ 59531 w 1050924"/>
              <a:gd name="connsiteY2-46" fmla="*/ 84931 h 189706"/>
              <a:gd name="connsiteX3-47" fmla="*/ 0 w 1050924"/>
              <a:gd name="connsiteY3-48" fmla="*/ 189706 h 189706"/>
            </a:gdLst>
            <a:ahLst/>
            <a:cxnLst>
              <a:cxn ang="0">
                <a:pos x="connsiteX0-1" y="connsiteY0-2"/>
              </a:cxn>
              <a:cxn ang="0">
                <a:pos x="connsiteX1-3" y="connsiteY1-4"/>
              </a:cxn>
              <a:cxn ang="0">
                <a:pos x="connsiteX2-5" y="connsiteY2-6"/>
              </a:cxn>
              <a:cxn ang="0">
                <a:pos x="connsiteX3-7" y="connsiteY3-8"/>
              </a:cxn>
            </a:cxnLst>
            <a:rect l="l" t="t" r="r" b="b"/>
            <a:pathLst>
              <a:path w="1050924" h="189706">
                <a:moveTo>
                  <a:pt x="1050924" y="0"/>
                </a:moveTo>
                <a:lnTo>
                  <a:pt x="986631" y="88106"/>
                </a:lnTo>
                <a:lnTo>
                  <a:pt x="59531" y="84931"/>
                </a:lnTo>
                <a:lnTo>
                  <a:pt x="0" y="189706"/>
                </a:lnTo>
              </a:path>
            </a:pathLst>
          </a:custGeom>
          <a:noFill/>
          <a:ln w="12700" cap="flat" cmpd="sng" algn="ctr">
            <a:solidFill>
              <a:sysClr val="window" lastClr="FFFFFF">
                <a:lumMod val="65000"/>
              </a:sysClr>
            </a:solidFill>
            <a:prstDash val="solid"/>
            <a:miter lim="800000"/>
          </a:ln>
          <a:effectLst/>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Arial" panose="020B0604020202020204" pitchFamily="34" charset="0"/>
              <a:ea typeface="思源黑体 CN Medium" panose="020B0600000000000000" pitchFamily="34" charset="-122"/>
              <a:sym typeface="Arial" panose="020B0604020202020204" pitchFamily="34" charset="0"/>
            </a:endParaRPr>
          </a:p>
        </p:txBody>
      </p:sp>
      <p:grpSp>
        <p:nvGrpSpPr>
          <p:cNvPr id="89" name="组合 88">
            <a:extLst>
              <a:ext uri="{FF2B5EF4-FFF2-40B4-BE49-F238E27FC236}">
                <a16:creationId xmlns:a16="http://schemas.microsoft.com/office/drawing/2014/main" id="{95B3C04B-2703-477D-A726-DF196227511F}"/>
              </a:ext>
            </a:extLst>
          </p:cNvPr>
          <p:cNvGrpSpPr/>
          <p:nvPr/>
        </p:nvGrpSpPr>
        <p:grpSpPr>
          <a:xfrm>
            <a:off x="7815760" y="1393294"/>
            <a:ext cx="3507540" cy="1167267"/>
            <a:chOff x="1250730" y="1273830"/>
            <a:chExt cx="3507540" cy="1167267"/>
          </a:xfrm>
        </p:grpSpPr>
        <p:sp>
          <p:nvSpPr>
            <p:cNvPr id="90" name="矩形 8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4AEDD67-33ED-49D6-BC06-59EBDEDAD1C0}"/>
                </a:ext>
              </a:extLst>
            </p:cNvPr>
            <p:cNvSpPr/>
            <p:nvPr/>
          </p:nvSpPr>
          <p:spPr>
            <a:xfrm>
              <a:off x="1790299" y="12738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91" name="矩形 9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EF3462D-6010-4FE6-8F2E-9996971347C3}"/>
                </a:ext>
              </a:extLst>
            </p:cNvPr>
            <p:cNvSpPr/>
            <p:nvPr/>
          </p:nvSpPr>
          <p:spPr>
            <a:xfrm>
              <a:off x="1250730" y="1806564"/>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cxnSp>
          <p:nvCxnSpPr>
            <p:cNvPr id="92" name="直接连接符 91"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70721DB-26F0-4273-A5A7-08D2495CE62B}"/>
                </a:ext>
              </a:extLst>
            </p:cNvPr>
            <p:cNvCxnSpPr/>
            <p:nvPr/>
          </p:nvCxnSpPr>
          <p:spPr>
            <a:xfrm>
              <a:off x="2741592" y="1770163"/>
              <a:ext cx="261258" cy="0"/>
            </a:xfrm>
            <a:prstGeom prst="line">
              <a:avLst/>
            </a:prstGeom>
            <a:noFill/>
            <a:ln w="25400" cap="flat" cmpd="sng" algn="ctr">
              <a:solidFill>
                <a:schemeClr val="accent1"/>
              </a:solidFill>
              <a:prstDash val="solid"/>
              <a:miter lim="800000"/>
            </a:ln>
            <a:effectLst/>
          </p:spPr>
        </p:cxnSp>
      </p:grpSp>
      <p:grpSp>
        <p:nvGrpSpPr>
          <p:cNvPr id="93" name="组合 92">
            <a:extLst>
              <a:ext uri="{FF2B5EF4-FFF2-40B4-BE49-F238E27FC236}">
                <a16:creationId xmlns:a16="http://schemas.microsoft.com/office/drawing/2014/main" id="{0251E4BF-9F02-4B62-81E9-58BF9FA06676}"/>
              </a:ext>
            </a:extLst>
          </p:cNvPr>
          <p:cNvGrpSpPr/>
          <p:nvPr/>
        </p:nvGrpSpPr>
        <p:grpSpPr>
          <a:xfrm>
            <a:off x="7761552" y="4763327"/>
            <a:ext cx="3507540" cy="1167267"/>
            <a:chOff x="1250730" y="1273830"/>
            <a:chExt cx="3507540" cy="1167267"/>
          </a:xfrm>
        </p:grpSpPr>
        <p:sp>
          <p:nvSpPr>
            <p:cNvPr id="94" name="矩形 9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50E6C4A1-1591-4831-9A90-F169A0D5B679}"/>
                </a:ext>
              </a:extLst>
            </p:cNvPr>
            <p:cNvSpPr/>
            <p:nvPr/>
          </p:nvSpPr>
          <p:spPr>
            <a:xfrm>
              <a:off x="1790299" y="12738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95" name="矩形 94"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E2AD9D8F-DB81-4ADD-A7C2-1F012D8E04E3}"/>
                </a:ext>
              </a:extLst>
            </p:cNvPr>
            <p:cNvSpPr/>
            <p:nvPr/>
          </p:nvSpPr>
          <p:spPr>
            <a:xfrm>
              <a:off x="1250730" y="1806564"/>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cxnSp>
          <p:nvCxnSpPr>
            <p:cNvPr id="96" name="直接连接符 95"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AF65D79-1E23-4A89-B07F-A12E90C1751F}"/>
                </a:ext>
              </a:extLst>
            </p:cNvPr>
            <p:cNvCxnSpPr/>
            <p:nvPr/>
          </p:nvCxnSpPr>
          <p:spPr>
            <a:xfrm>
              <a:off x="2741592" y="1770163"/>
              <a:ext cx="261258" cy="0"/>
            </a:xfrm>
            <a:prstGeom prst="line">
              <a:avLst/>
            </a:prstGeom>
            <a:noFill/>
            <a:ln w="25400" cap="flat" cmpd="sng" algn="ctr">
              <a:solidFill>
                <a:schemeClr val="accent1"/>
              </a:solidFill>
              <a:prstDash val="solid"/>
              <a:miter lim="800000"/>
            </a:ln>
            <a:effectLst/>
          </p:spPr>
        </p:cxnSp>
      </p:grpSp>
      <p:grpSp>
        <p:nvGrpSpPr>
          <p:cNvPr id="97" name="组合 96">
            <a:extLst>
              <a:ext uri="{FF2B5EF4-FFF2-40B4-BE49-F238E27FC236}">
                <a16:creationId xmlns:a16="http://schemas.microsoft.com/office/drawing/2014/main" id="{8F7BDDDF-3A54-4A39-8810-40591EE2B892}"/>
              </a:ext>
            </a:extLst>
          </p:cNvPr>
          <p:cNvGrpSpPr/>
          <p:nvPr/>
        </p:nvGrpSpPr>
        <p:grpSpPr>
          <a:xfrm>
            <a:off x="1087556" y="4721238"/>
            <a:ext cx="3507540" cy="1167267"/>
            <a:chOff x="1250730" y="1273830"/>
            <a:chExt cx="3507540" cy="1167267"/>
          </a:xfrm>
        </p:grpSpPr>
        <p:sp>
          <p:nvSpPr>
            <p:cNvPr id="98" name="矩形 9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15170FC-ABA0-438F-8098-54CCFDF8CC66}"/>
                </a:ext>
              </a:extLst>
            </p:cNvPr>
            <p:cNvSpPr/>
            <p:nvPr/>
          </p:nvSpPr>
          <p:spPr>
            <a:xfrm>
              <a:off x="1790299" y="1273830"/>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99" name="矩形 98"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FA48386-822C-42B9-ABF7-9D062970B797}"/>
                </a:ext>
              </a:extLst>
            </p:cNvPr>
            <p:cNvSpPr/>
            <p:nvPr/>
          </p:nvSpPr>
          <p:spPr>
            <a:xfrm>
              <a:off x="1250730" y="1806564"/>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30000"/>
                </a:lnSpc>
              </a:pPr>
              <a:r>
                <a:rPr lang="zh-CN" altLang="en-US" sz="1400" dirty="0">
                  <a:latin typeface="+mn-ea"/>
                  <a:sym typeface="Arial" panose="020B0604020202020204" pitchFamily="34" charset="0"/>
                </a:rPr>
                <a:t>在这里输入你的正文阐述与关键词标题相关的具体内容若字数太多酌情先删减文案</a:t>
              </a:r>
            </a:p>
          </p:txBody>
        </p:sp>
        <p:cxnSp>
          <p:nvCxnSpPr>
            <p:cNvPr id="100" name="直接连接符 9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F55951A2-6FB3-41A1-B687-F1146DDC8B49}"/>
                </a:ext>
              </a:extLst>
            </p:cNvPr>
            <p:cNvCxnSpPr/>
            <p:nvPr/>
          </p:nvCxnSpPr>
          <p:spPr>
            <a:xfrm>
              <a:off x="2741592" y="1770163"/>
              <a:ext cx="261258" cy="0"/>
            </a:xfrm>
            <a:prstGeom prst="line">
              <a:avLst/>
            </a:prstGeom>
            <a:noFill/>
            <a:ln w="25400" cap="flat" cmpd="sng" algn="ctr">
              <a:solidFill>
                <a:schemeClr val="accent1"/>
              </a:solidFill>
              <a:prstDash val="solid"/>
              <a:miter lim="800000"/>
            </a:ln>
            <a:effectLst/>
          </p:spPr>
        </p:cxnSp>
      </p:grpSp>
    </p:spTree>
    <p:extLst>
      <p:ext uri="{BB962C8B-B14F-4D97-AF65-F5344CB8AC3E}">
        <p14:creationId xmlns:p14="http://schemas.microsoft.com/office/powerpoint/2010/main" val="19029782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工作业绩</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Achievement</a:t>
            </a:r>
          </a:p>
        </p:txBody>
      </p:sp>
      <p:grpSp>
        <p:nvGrpSpPr>
          <p:cNvPr id="5" name="组合 4">
            <a:extLst>
              <a:ext uri="{FF2B5EF4-FFF2-40B4-BE49-F238E27FC236}">
                <a16:creationId xmlns:a16="http://schemas.microsoft.com/office/drawing/2014/main" id="{26786069-0037-4DEA-9014-72571D20E91F}"/>
              </a:ext>
            </a:extLst>
          </p:cNvPr>
          <p:cNvGrpSpPr/>
          <p:nvPr/>
        </p:nvGrpSpPr>
        <p:grpSpPr>
          <a:xfrm>
            <a:off x="1528763" y="1516856"/>
            <a:ext cx="9134475" cy="2448716"/>
            <a:chOff x="1528763" y="1631156"/>
            <a:chExt cx="9134475" cy="2448716"/>
          </a:xfrm>
        </p:grpSpPr>
        <p:grpSp>
          <p:nvGrpSpPr>
            <p:cNvPr id="62" name="组合 61">
              <a:extLst>
                <a:ext uri="{FF2B5EF4-FFF2-40B4-BE49-F238E27FC236}">
                  <a16:creationId xmlns:a16="http://schemas.microsoft.com/office/drawing/2014/main" id="{BF13F4F8-0530-4C74-A132-0A5D6705500E}"/>
                </a:ext>
              </a:extLst>
            </p:cNvPr>
            <p:cNvGrpSpPr/>
            <p:nvPr/>
          </p:nvGrpSpPr>
          <p:grpSpPr>
            <a:xfrm>
              <a:off x="1528763" y="1631156"/>
              <a:ext cx="384855" cy="2448716"/>
              <a:chOff x="1317625" y="1873813"/>
              <a:chExt cx="384855" cy="2448716"/>
            </a:xfrm>
          </p:grpSpPr>
          <p:sp>
            <p:nvSpPr>
              <p:cNvPr id="103" name="TextBox 13">
                <a:extLst>
                  <a:ext uri="{FF2B5EF4-FFF2-40B4-BE49-F238E27FC236}">
                    <a16:creationId xmlns:a16="http://schemas.microsoft.com/office/drawing/2014/main" id="{8DB84600-E2DB-4AF7-BFE4-B175E9F48EE8}"/>
                  </a:ext>
                </a:extLst>
              </p:cNvPr>
              <p:cNvSpPr txBox="1"/>
              <p:nvPr/>
            </p:nvSpPr>
            <p:spPr>
              <a:xfrm>
                <a:off x="1317625" y="1873813"/>
                <a:ext cx="384855" cy="242535"/>
              </a:xfrm>
              <a:prstGeom prst="rect">
                <a:avLst/>
              </a:prstGeom>
              <a:noFill/>
            </p:spPr>
            <p:txBody>
              <a:bodyPr wrap="none">
                <a:normAutofit fontScale="92500" lnSpcReduction="10000"/>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dirty="0">
                    <a:latin typeface="+mn-ea"/>
                    <a:sym typeface="Arial" panose="020B0604020202020204" pitchFamily="34" charset="0"/>
                  </a:rPr>
                  <a:t>100</a:t>
                </a:r>
              </a:p>
            </p:txBody>
          </p:sp>
          <p:sp>
            <p:nvSpPr>
              <p:cNvPr id="104" name="TextBox 15">
                <a:extLst>
                  <a:ext uri="{FF2B5EF4-FFF2-40B4-BE49-F238E27FC236}">
                    <a16:creationId xmlns:a16="http://schemas.microsoft.com/office/drawing/2014/main" id="{CFA1A9DD-E2F7-4903-AFBE-2EDE42F5C413}"/>
                  </a:ext>
                </a:extLst>
              </p:cNvPr>
              <p:cNvSpPr txBox="1"/>
              <p:nvPr/>
            </p:nvSpPr>
            <p:spPr>
              <a:xfrm>
                <a:off x="1466401" y="4079994"/>
                <a:ext cx="236079" cy="242535"/>
              </a:xfrm>
              <a:prstGeom prst="rect">
                <a:avLst/>
              </a:prstGeom>
              <a:noFill/>
            </p:spPr>
            <p:txBody>
              <a:bodyPr wrap="none">
                <a:normAutofit fontScale="92500" lnSpcReduction="10000"/>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dirty="0">
                    <a:latin typeface="+mn-ea"/>
                    <a:sym typeface="Arial" panose="020B0604020202020204" pitchFamily="34" charset="0"/>
                  </a:rPr>
                  <a:t>0</a:t>
                </a:r>
              </a:p>
            </p:txBody>
          </p:sp>
          <p:sp>
            <p:nvSpPr>
              <p:cNvPr id="105" name="TextBox 17">
                <a:extLst>
                  <a:ext uri="{FF2B5EF4-FFF2-40B4-BE49-F238E27FC236}">
                    <a16:creationId xmlns:a16="http://schemas.microsoft.com/office/drawing/2014/main" id="{2AAB4700-BF65-47BB-99E4-FBF3D58C5302}"/>
                  </a:ext>
                </a:extLst>
              </p:cNvPr>
              <p:cNvSpPr txBox="1"/>
              <p:nvPr/>
            </p:nvSpPr>
            <p:spPr>
              <a:xfrm>
                <a:off x="1392014" y="2976903"/>
                <a:ext cx="310466" cy="242535"/>
              </a:xfrm>
              <a:prstGeom prst="rect">
                <a:avLst/>
              </a:prstGeom>
              <a:noFill/>
            </p:spPr>
            <p:txBody>
              <a:bodyPr wrap="none">
                <a:no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dirty="0">
                    <a:latin typeface="+mn-ea"/>
                    <a:sym typeface="Arial" panose="020B0604020202020204" pitchFamily="34" charset="0"/>
                  </a:rPr>
                  <a:t>50</a:t>
                </a:r>
              </a:p>
            </p:txBody>
          </p:sp>
          <p:sp>
            <p:nvSpPr>
              <p:cNvPr id="106" name="TextBox 19">
                <a:extLst>
                  <a:ext uri="{FF2B5EF4-FFF2-40B4-BE49-F238E27FC236}">
                    <a16:creationId xmlns:a16="http://schemas.microsoft.com/office/drawing/2014/main" id="{A6E836E4-11DC-40F2-A4A0-563164371EF8}"/>
                  </a:ext>
                </a:extLst>
              </p:cNvPr>
              <p:cNvSpPr txBox="1"/>
              <p:nvPr/>
            </p:nvSpPr>
            <p:spPr>
              <a:xfrm>
                <a:off x="1392014" y="2425358"/>
                <a:ext cx="310466" cy="242535"/>
              </a:xfrm>
              <a:prstGeom prst="rect">
                <a:avLst/>
              </a:prstGeom>
              <a:noFill/>
            </p:spPr>
            <p:txBody>
              <a:bodyPr wrap="none">
                <a:no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dirty="0">
                    <a:latin typeface="+mn-ea"/>
                    <a:sym typeface="Arial" panose="020B0604020202020204" pitchFamily="34" charset="0"/>
                  </a:rPr>
                  <a:t>75</a:t>
                </a:r>
              </a:p>
            </p:txBody>
          </p:sp>
          <p:sp>
            <p:nvSpPr>
              <p:cNvPr id="107" name="TextBox 21">
                <a:extLst>
                  <a:ext uri="{FF2B5EF4-FFF2-40B4-BE49-F238E27FC236}">
                    <a16:creationId xmlns:a16="http://schemas.microsoft.com/office/drawing/2014/main" id="{469D3429-DA9B-4789-8996-22B0A0195462}"/>
                  </a:ext>
                </a:extLst>
              </p:cNvPr>
              <p:cNvSpPr txBox="1"/>
              <p:nvPr/>
            </p:nvSpPr>
            <p:spPr>
              <a:xfrm>
                <a:off x="1392014" y="3528448"/>
                <a:ext cx="310466" cy="242535"/>
              </a:xfrm>
              <a:prstGeom prst="rect">
                <a:avLst/>
              </a:prstGeom>
              <a:noFill/>
            </p:spPr>
            <p:txBody>
              <a:bodyPr wrap="none">
                <a:no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1200">
                    <a:latin typeface="+mn-ea"/>
                    <a:sym typeface="Arial" panose="020B0604020202020204" pitchFamily="34" charset="0"/>
                  </a:rPr>
                  <a:t>25</a:t>
                </a:r>
              </a:p>
            </p:txBody>
          </p:sp>
        </p:grpSp>
        <p:cxnSp>
          <p:nvCxnSpPr>
            <p:cNvPr id="63" name="直接连接符 62">
              <a:extLst>
                <a:ext uri="{FF2B5EF4-FFF2-40B4-BE49-F238E27FC236}">
                  <a16:creationId xmlns:a16="http://schemas.microsoft.com/office/drawing/2014/main" id="{66445964-A6B6-4289-8A9E-D08F6B4BC563}"/>
                </a:ext>
              </a:extLst>
            </p:cNvPr>
            <p:cNvCxnSpPr/>
            <p:nvPr/>
          </p:nvCxnSpPr>
          <p:spPr>
            <a:xfrm>
              <a:off x="2090738" y="3965572"/>
              <a:ext cx="85725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9362F49E-A9F7-4E99-AFEC-39132A3F2FF8}"/>
                </a:ext>
              </a:extLst>
            </p:cNvPr>
            <p:cNvCxnSpPr/>
            <p:nvPr/>
          </p:nvCxnSpPr>
          <p:spPr>
            <a:xfrm>
              <a:off x="2090738" y="3410851"/>
              <a:ext cx="85725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A3361D0E-FBE6-455F-9106-84F3EBA3DA20}"/>
                </a:ext>
              </a:extLst>
            </p:cNvPr>
            <p:cNvCxnSpPr/>
            <p:nvPr/>
          </p:nvCxnSpPr>
          <p:spPr>
            <a:xfrm>
              <a:off x="2090738" y="2856131"/>
              <a:ext cx="85725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1207B44F-407F-452D-92DC-F9575E3943CE}"/>
                </a:ext>
              </a:extLst>
            </p:cNvPr>
            <p:cNvCxnSpPr/>
            <p:nvPr/>
          </p:nvCxnSpPr>
          <p:spPr>
            <a:xfrm>
              <a:off x="2090738" y="2301411"/>
              <a:ext cx="85725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a16="http://schemas.microsoft.com/office/drawing/2014/main" id="{737199E9-39B1-4548-9F50-EDE438CA815B}"/>
                </a:ext>
              </a:extLst>
            </p:cNvPr>
            <p:cNvCxnSpPr/>
            <p:nvPr/>
          </p:nvCxnSpPr>
          <p:spPr>
            <a:xfrm>
              <a:off x="2090738" y="1746691"/>
              <a:ext cx="8572500"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组合 1">
              <a:extLst>
                <a:ext uri="{FF2B5EF4-FFF2-40B4-BE49-F238E27FC236}">
                  <a16:creationId xmlns:a16="http://schemas.microsoft.com/office/drawing/2014/main" id="{8578D954-169E-43B3-96EE-5C0D75E89263}"/>
                </a:ext>
              </a:extLst>
            </p:cNvPr>
            <p:cNvGrpSpPr/>
            <p:nvPr/>
          </p:nvGrpSpPr>
          <p:grpSpPr>
            <a:xfrm>
              <a:off x="3072596" y="2036657"/>
              <a:ext cx="6393667" cy="1917925"/>
              <a:chOff x="3072596" y="2036657"/>
              <a:chExt cx="6393667" cy="1917925"/>
            </a:xfrm>
          </p:grpSpPr>
          <p:sp>
            <p:nvSpPr>
              <p:cNvPr id="68" name="Rectangle: Rounded Corners 29">
                <a:extLst>
                  <a:ext uri="{FF2B5EF4-FFF2-40B4-BE49-F238E27FC236}">
                    <a16:creationId xmlns:a16="http://schemas.microsoft.com/office/drawing/2014/main" id="{858ACA80-B7AE-4D74-99A7-EF043B5B5320}"/>
                  </a:ext>
                </a:extLst>
              </p:cNvPr>
              <p:cNvSpPr/>
              <p:nvPr/>
            </p:nvSpPr>
            <p:spPr>
              <a:xfrm>
                <a:off x="3072596" y="2958553"/>
                <a:ext cx="323555" cy="996029"/>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69" name="Rectangle: Rounded Corners 30">
                <a:extLst>
                  <a:ext uri="{FF2B5EF4-FFF2-40B4-BE49-F238E27FC236}">
                    <a16:creationId xmlns:a16="http://schemas.microsoft.com/office/drawing/2014/main" id="{0ADC04CF-48B6-4C28-A1B6-E6C5AB1FBE37}"/>
                  </a:ext>
                </a:extLst>
              </p:cNvPr>
              <p:cNvSpPr/>
              <p:nvPr/>
            </p:nvSpPr>
            <p:spPr>
              <a:xfrm>
                <a:off x="3679607" y="2259049"/>
                <a:ext cx="323555" cy="1695533"/>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0" name="Rectangle: Rounded Corners 31">
                <a:extLst>
                  <a:ext uri="{FF2B5EF4-FFF2-40B4-BE49-F238E27FC236}">
                    <a16:creationId xmlns:a16="http://schemas.microsoft.com/office/drawing/2014/main" id="{866710B7-D7B7-479F-A3B3-E27439F0FC3F}"/>
                  </a:ext>
                </a:extLst>
              </p:cNvPr>
              <p:cNvSpPr/>
              <p:nvPr/>
            </p:nvSpPr>
            <p:spPr>
              <a:xfrm>
                <a:off x="4286618" y="2807634"/>
                <a:ext cx="323555" cy="1146948"/>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1" name="Rectangle: Rounded Corners 32">
                <a:extLst>
                  <a:ext uri="{FF2B5EF4-FFF2-40B4-BE49-F238E27FC236}">
                    <a16:creationId xmlns:a16="http://schemas.microsoft.com/office/drawing/2014/main" id="{FF060280-F8C0-44F9-BFED-64AEAA62E54B}"/>
                  </a:ext>
                </a:extLst>
              </p:cNvPr>
              <p:cNvSpPr/>
              <p:nvPr/>
            </p:nvSpPr>
            <p:spPr>
              <a:xfrm>
                <a:off x="4893629" y="2605375"/>
                <a:ext cx="323555" cy="1349207"/>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2" name="Rectangle: Rounded Corners 33">
                <a:extLst>
                  <a:ext uri="{FF2B5EF4-FFF2-40B4-BE49-F238E27FC236}">
                    <a16:creationId xmlns:a16="http://schemas.microsoft.com/office/drawing/2014/main" id="{69544AD5-AB8F-4D1A-B0D3-1AB3AD0903B5}"/>
                  </a:ext>
                </a:extLst>
              </p:cNvPr>
              <p:cNvSpPr/>
              <p:nvPr/>
            </p:nvSpPr>
            <p:spPr>
              <a:xfrm>
                <a:off x="5500640" y="2259048"/>
                <a:ext cx="323555" cy="1695534"/>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3" name="Rectangle: Rounded Corners 34">
                <a:extLst>
                  <a:ext uri="{FF2B5EF4-FFF2-40B4-BE49-F238E27FC236}">
                    <a16:creationId xmlns:a16="http://schemas.microsoft.com/office/drawing/2014/main" id="{B32BB562-BF84-458B-A8C3-2A88C193169D}"/>
                  </a:ext>
                </a:extLst>
              </p:cNvPr>
              <p:cNvSpPr/>
              <p:nvPr/>
            </p:nvSpPr>
            <p:spPr>
              <a:xfrm>
                <a:off x="6107651" y="2036657"/>
                <a:ext cx="323555" cy="1917925"/>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4" name="Rectangle: Rounded Corners 35">
                <a:extLst>
                  <a:ext uri="{FF2B5EF4-FFF2-40B4-BE49-F238E27FC236}">
                    <a16:creationId xmlns:a16="http://schemas.microsoft.com/office/drawing/2014/main" id="{1B6591DD-EFEB-4499-BD93-2E822D66EADE}"/>
                  </a:ext>
                </a:extLst>
              </p:cNvPr>
              <p:cNvSpPr/>
              <p:nvPr/>
            </p:nvSpPr>
            <p:spPr>
              <a:xfrm>
                <a:off x="6714662" y="2605375"/>
                <a:ext cx="323555" cy="1349207"/>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5" name="Rectangle: Rounded Corners 36">
                <a:extLst>
                  <a:ext uri="{FF2B5EF4-FFF2-40B4-BE49-F238E27FC236}">
                    <a16:creationId xmlns:a16="http://schemas.microsoft.com/office/drawing/2014/main" id="{E68E4E5E-9E3A-455B-8906-963B74F7CBC5}"/>
                  </a:ext>
                </a:extLst>
              </p:cNvPr>
              <p:cNvSpPr/>
              <p:nvPr/>
            </p:nvSpPr>
            <p:spPr>
              <a:xfrm>
                <a:off x="7321673" y="2807634"/>
                <a:ext cx="323555" cy="1146948"/>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76" name="Rectangle: Rounded Corners 37">
                <a:extLst>
                  <a:ext uri="{FF2B5EF4-FFF2-40B4-BE49-F238E27FC236}">
                    <a16:creationId xmlns:a16="http://schemas.microsoft.com/office/drawing/2014/main" id="{365F21A6-8559-4B77-85E5-E85C3E2975FC}"/>
                  </a:ext>
                </a:extLst>
              </p:cNvPr>
              <p:cNvSpPr/>
              <p:nvPr/>
            </p:nvSpPr>
            <p:spPr>
              <a:xfrm>
                <a:off x="7928684" y="2958553"/>
                <a:ext cx="323555" cy="996029"/>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1" name="Rectangle: Rounded Corners 38">
                <a:extLst>
                  <a:ext uri="{FF2B5EF4-FFF2-40B4-BE49-F238E27FC236}">
                    <a16:creationId xmlns:a16="http://schemas.microsoft.com/office/drawing/2014/main" id="{C05BE6EE-7D63-4DF9-A3B8-E62E301EE305}"/>
                  </a:ext>
                </a:extLst>
              </p:cNvPr>
              <p:cNvSpPr/>
              <p:nvPr/>
            </p:nvSpPr>
            <p:spPr>
              <a:xfrm>
                <a:off x="8535695" y="2605375"/>
                <a:ext cx="323555" cy="1349207"/>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sp>
            <p:nvSpPr>
              <p:cNvPr id="102" name="Rectangle: Rounded Corners 39">
                <a:extLst>
                  <a:ext uri="{FF2B5EF4-FFF2-40B4-BE49-F238E27FC236}">
                    <a16:creationId xmlns:a16="http://schemas.microsoft.com/office/drawing/2014/main" id="{CDFF5308-F8A5-411C-8B80-C28310B11639}"/>
                  </a:ext>
                </a:extLst>
              </p:cNvPr>
              <p:cNvSpPr/>
              <p:nvPr/>
            </p:nvSpPr>
            <p:spPr>
              <a:xfrm>
                <a:off x="9142708" y="2036657"/>
                <a:ext cx="323555" cy="1917925"/>
              </a:xfrm>
              <a:prstGeom prst="roundRect">
                <a:avLst>
                  <a:gd name="adj" fmla="val 50000"/>
                </a:avLst>
              </a:prstGeom>
              <a:gradFill flip="none" rotWithShape="1">
                <a:gsLst>
                  <a:gs pos="0">
                    <a:schemeClr val="accent1">
                      <a:lumMod val="100000"/>
                    </a:schemeClr>
                  </a:gs>
                  <a:gs pos="100000">
                    <a:schemeClr val="accent1">
                      <a:lumMod val="90000"/>
                      <a:lumOff val="10000"/>
                    </a:schemeClr>
                  </a:gs>
                </a:gsLst>
                <a:lin ang="16200000" scaled="1"/>
                <a:tileRect/>
              </a:gradFill>
              <a:ln>
                <a:noFill/>
              </a:ln>
              <a:effectLst>
                <a:outerShdw blurRad="406400" dist="2413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solidFill>
                      <a:schemeClr val="lt1"/>
                    </a:solidFill>
                  </a:defRP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a:solidFill>
                    <a:schemeClr val="tx1"/>
                  </a:solidFill>
                  <a:latin typeface="Arial" panose="020B0604020202020204" pitchFamily="34" charset="0"/>
                  <a:ea typeface="思源黑体 CN Medium" panose="020B0600000000000000" pitchFamily="34" charset="-122"/>
                  <a:sym typeface="Arial" panose="020B0604020202020204" pitchFamily="34" charset="0"/>
                </a:endParaRPr>
              </a:p>
            </p:txBody>
          </p:sp>
        </p:grpSp>
      </p:grpSp>
      <p:grpSp>
        <p:nvGrpSpPr>
          <p:cNvPr id="8" name="组合 7">
            <a:extLst>
              <a:ext uri="{FF2B5EF4-FFF2-40B4-BE49-F238E27FC236}">
                <a16:creationId xmlns:a16="http://schemas.microsoft.com/office/drawing/2014/main" id="{81B6B25D-5A61-44F0-8728-34F80C1CEF30}"/>
              </a:ext>
            </a:extLst>
          </p:cNvPr>
          <p:cNvGrpSpPr/>
          <p:nvPr/>
        </p:nvGrpSpPr>
        <p:grpSpPr>
          <a:xfrm>
            <a:off x="1587607" y="4613747"/>
            <a:ext cx="4471831" cy="1005342"/>
            <a:chOff x="1568557" y="4613747"/>
            <a:chExt cx="4471831" cy="1005342"/>
          </a:xfrm>
        </p:grpSpPr>
        <p:grpSp>
          <p:nvGrpSpPr>
            <p:cNvPr id="6" name="组合 5">
              <a:extLst>
                <a:ext uri="{FF2B5EF4-FFF2-40B4-BE49-F238E27FC236}">
                  <a16:creationId xmlns:a16="http://schemas.microsoft.com/office/drawing/2014/main" id="{2BF42D27-4065-439C-A08F-8D31FCDD28C2}"/>
                </a:ext>
              </a:extLst>
            </p:cNvPr>
            <p:cNvGrpSpPr/>
            <p:nvPr/>
          </p:nvGrpSpPr>
          <p:grpSpPr>
            <a:xfrm>
              <a:off x="2532848" y="4613747"/>
              <a:ext cx="3507540" cy="1005342"/>
              <a:chOff x="2316655" y="4680422"/>
              <a:chExt cx="3507540" cy="1005342"/>
            </a:xfrm>
          </p:grpSpPr>
          <p:sp>
            <p:nvSpPr>
              <p:cNvPr id="110" name="矩形 109"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39BA3219-7C54-4D94-8BAD-39439F7818E3}"/>
                  </a:ext>
                </a:extLst>
              </p:cNvPr>
              <p:cNvSpPr/>
              <p:nvPr/>
            </p:nvSpPr>
            <p:spPr>
              <a:xfrm>
                <a:off x="2316655" y="4680422"/>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11" name="矩形 110"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9450FD2D-D7A0-4A3F-B175-73F55BF3499F}"/>
                  </a:ext>
                </a:extLst>
              </p:cNvPr>
              <p:cNvSpPr/>
              <p:nvPr/>
            </p:nvSpPr>
            <p:spPr>
              <a:xfrm>
                <a:off x="2316655" y="5051231"/>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在这里输入你的正文阐述与关键词标题相关的具体内容若字数太多酌情删减文案</a:t>
                </a:r>
              </a:p>
            </p:txBody>
          </p:sp>
        </p:grpSp>
        <p:grpSp>
          <p:nvGrpSpPr>
            <p:cNvPr id="7" name="组合 6">
              <a:extLst>
                <a:ext uri="{FF2B5EF4-FFF2-40B4-BE49-F238E27FC236}">
                  <a16:creationId xmlns:a16="http://schemas.microsoft.com/office/drawing/2014/main" id="{E6392B1D-14B1-4873-9B5C-029ABD74819A}"/>
                </a:ext>
              </a:extLst>
            </p:cNvPr>
            <p:cNvGrpSpPr/>
            <p:nvPr/>
          </p:nvGrpSpPr>
          <p:grpSpPr>
            <a:xfrm>
              <a:off x="1568557" y="4675201"/>
              <a:ext cx="882435" cy="882435"/>
              <a:chOff x="1568557" y="4699214"/>
              <a:chExt cx="882435" cy="882435"/>
            </a:xfrm>
          </p:grpSpPr>
          <p:sp>
            <p:nvSpPr>
              <p:cNvPr id="108" name="椭圆 107">
                <a:extLst>
                  <a:ext uri="{FF2B5EF4-FFF2-40B4-BE49-F238E27FC236}">
                    <a16:creationId xmlns:a16="http://schemas.microsoft.com/office/drawing/2014/main" id="{4377E641-E033-47B9-884E-5278D74FD8DF}"/>
                  </a:ext>
                </a:extLst>
              </p:cNvPr>
              <p:cNvSpPr/>
              <p:nvPr/>
            </p:nvSpPr>
            <p:spPr>
              <a:xfrm>
                <a:off x="1568557" y="4699214"/>
                <a:ext cx="882435" cy="882435"/>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3" name="组合 112">
                <a:extLst>
                  <a:ext uri="{FF2B5EF4-FFF2-40B4-BE49-F238E27FC236}">
                    <a16:creationId xmlns:a16="http://schemas.microsoft.com/office/drawing/2014/main" id="{2E88A5BA-1B6A-4CB0-AA2B-B6E441668403}"/>
                  </a:ext>
                </a:extLst>
              </p:cNvPr>
              <p:cNvGrpSpPr/>
              <p:nvPr/>
            </p:nvGrpSpPr>
            <p:grpSpPr>
              <a:xfrm>
                <a:off x="1834832" y="4913489"/>
                <a:ext cx="346394" cy="434835"/>
                <a:chOff x="14241" y="8383"/>
                <a:chExt cx="611" cy="767"/>
              </a:xfrm>
              <a:solidFill>
                <a:schemeClr val="bg1"/>
              </a:solidFill>
            </p:grpSpPr>
            <p:sp>
              <p:nvSpPr>
                <p:cNvPr id="114" name="任意多边形: 形状 113">
                  <a:extLst>
                    <a:ext uri="{FF2B5EF4-FFF2-40B4-BE49-F238E27FC236}">
                      <a16:creationId xmlns:a16="http://schemas.microsoft.com/office/drawing/2014/main" id="{1342610B-FE79-46DF-85D7-4A79B6445DD0}"/>
                    </a:ext>
                  </a:extLst>
                </p:cNvPr>
                <p:cNvSpPr/>
                <p:nvPr/>
              </p:nvSpPr>
              <p:spPr>
                <a:xfrm>
                  <a:off x="14241" y="8792"/>
                  <a:ext cx="611" cy="358"/>
                </a:xfrm>
                <a:custGeom>
                  <a:avLst/>
                  <a:gdLst>
                    <a:gd name="connsiteX0" fmla="*/ 302460 w 388183"/>
                    <a:gd name="connsiteY0" fmla="*/ 695 h 227520"/>
                    <a:gd name="connsiteX1" fmla="*/ 298600 w 388183"/>
                    <a:gd name="connsiteY1" fmla="*/ 4141 h 227520"/>
                    <a:gd name="connsiteX2" fmla="*/ 294533 w 388183"/>
                    <a:gd name="connsiteY2" fmla="*/ 7450 h 227520"/>
                    <a:gd name="connsiteX3" fmla="*/ 285849 w 388183"/>
                    <a:gd name="connsiteY3" fmla="*/ 13929 h 227520"/>
                    <a:gd name="connsiteX4" fmla="*/ 224713 w 388183"/>
                    <a:gd name="connsiteY4" fmla="*/ 139578 h 227520"/>
                    <a:gd name="connsiteX5" fmla="*/ 212513 w 388183"/>
                    <a:gd name="connsiteY5" fmla="*/ 67207 h 227520"/>
                    <a:gd name="connsiteX6" fmla="*/ 230640 w 388183"/>
                    <a:gd name="connsiteY6" fmla="*/ 38190 h 227520"/>
                    <a:gd name="connsiteX7" fmla="*/ 223748 w 388183"/>
                    <a:gd name="connsiteY7" fmla="*/ 39500 h 227520"/>
                    <a:gd name="connsiteX8" fmla="*/ 206379 w 388183"/>
                    <a:gd name="connsiteY8" fmla="*/ 41567 h 227520"/>
                    <a:gd name="connsiteX9" fmla="*/ 196592 w 388183"/>
                    <a:gd name="connsiteY9" fmla="*/ 41912 h 227520"/>
                    <a:gd name="connsiteX10" fmla="*/ 160130 w 388183"/>
                    <a:gd name="connsiteY10" fmla="*/ 37570 h 227520"/>
                    <a:gd name="connsiteX11" fmla="*/ 178534 w 388183"/>
                    <a:gd name="connsiteY11" fmla="*/ 67276 h 227520"/>
                    <a:gd name="connsiteX12" fmla="*/ 167023 w 388183"/>
                    <a:gd name="connsiteY12" fmla="*/ 140888 h 227520"/>
                    <a:gd name="connsiteX13" fmla="*/ 99821 w 388183"/>
                    <a:gd name="connsiteY13" fmla="*/ 7794 h 227520"/>
                    <a:gd name="connsiteX14" fmla="*/ 90792 w 388183"/>
                    <a:gd name="connsiteY14" fmla="*/ -63 h 227520"/>
                    <a:gd name="connsiteX15" fmla="*/ 89552 w 388183"/>
                    <a:gd name="connsiteY15" fmla="*/ 1040 h 227520"/>
                    <a:gd name="connsiteX16" fmla="*/ -50 w 388183"/>
                    <a:gd name="connsiteY16" fmla="*/ 222564 h 227520"/>
                    <a:gd name="connsiteX17" fmla="*/ -50 w 388183"/>
                    <a:gd name="connsiteY17" fmla="*/ 227457 h 227520"/>
                    <a:gd name="connsiteX18" fmla="*/ 388133 w 388183"/>
                    <a:gd name="connsiteY18" fmla="*/ 227457 h 227520"/>
                    <a:gd name="connsiteX19" fmla="*/ 388133 w 388183"/>
                    <a:gd name="connsiteY19" fmla="*/ 222288 h 227520"/>
                    <a:gd name="connsiteX20" fmla="*/ 302460 w 388183"/>
                    <a:gd name="connsiteY20" fmla="*/ 695 h 22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8183" h="227520">
                      <a:moveTo>
                        <a:pt x="302460" y="695"/>
                      </a:moveTo>
                      <a:lnTo>
                        <a:pt x="298600" y="4141"/>
                      </a:lnTo>
                      <a:lnTo>
                        <a:pt x="294533" y="7450"/>
                      </a:lnTo>
                      <a:cubicBezTo>
                        <a:pt x="291707" y="9724"/>
                        <a:pt x="288813" y="11861"/>
                        <a:pt x="285849" y="13929"/>
                      </a:cubicBezTo>
                      <a:lnTo>
                        <a:pt x="224713" y="139578"/>
                      </a:lnTo>
                      <a:lnTo>
                        <a:pt x="212513" y="67207"/>
                      </a:lnTo>
                      <a:lnTo>
                        <a:pt x="230640" y="38190"/>
                      </a:lnTo>
                      <a:lnTo>
                        <a:pt x="223748" y="39500"/>
                      </a:lnTo>
                      <a:cubicBezTo>
                        <a:pt x="218027" y="40499"/>
                        <a:pt x="212169" y="41195"/>
                        <a:pt x="206379" y="41567"/>
                      </a:cubicBezTo>
                      <a:cubicBezTo>
                        <a:pt x="203139" y="41567"/>
                        <a:pt x="199900" y="41912"/>
                        <a:pt x="196592" y="41912"/>
                      </a:cubicBezTo>
                      <a:cubicBezTo>
                        <a:pt x="184323" y="41877"/>
                        <a:pt x="172054" y="40423"/>
                        <a:pt x="160130" y="37570"/>
                      </a:cubicBezTo>
                      <a:lnTo>
                        <a:pt x="178534" y="67276"/>
                      </a:lnTo>
                      <a:lnTo>
                        <a:pt x="167023" y="140888"/>
                      </a:lnTo>
                      <a:lnTo>
                        <a:pt x="99821" y="7794"/>
                      </a:lnTo>
                      <a:cubicBezTo>
                        <a:pt x="96720" y="5313"/>
                        <a:pt x="93687" y="2694"/>
                        <a:pt x="90792" y="-63"/>
                      </a:cubicBezTo>
                      <a:lnTo>
                        <a:pt x="89552" y="1040"/>
                      </a:lnTo>
                      <a:cubicBezTo>
                        <a:pt x="-1153" y="79476"/>
                        <a:pt x="-50" y="216774"/>
                        <a:pt x="-50" y="222564"/>
                      </a:cubicBezTo>
                      <a:lnTo>
                        <a:pt x="-50" y="227457"/>
                      </a:lnTo>
                      <a:lnTo>
                        <a:pt x="388133" y="227457"/>
                      </a:lnTo>
                      <a:lnTo>
                        <a:pt x="388133" y="222288"/>
                      </a:lnTo>
                      <a:cubicBezTo>
                        <a:pt x="381447" y="63692"/>
                        <a:pt x="318037" y="11309"/>
                        <a:pt x="302460" y="695"/>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115" name="任意多边形: 形状 114">
                  <a:extLst>
                    <a:ext uri="{FF2B5EF4-FFF2-40B4-BE49-F238E27FC236}">
                      <a16:creationId xmlns:a16="http://schemas.microsoft.com/office/drawing/2014/main" id="{7804C0C2-B3EE-4E92-A99F-3D446BE8A152}"/>
                    </a:ext>
                  </a:extLst>
                </p:cNvPr>
                <p:cNvSpPr/>
                <p:nvPr/>
              </p:nvSpPr>
              <p:spPr>
                <a:xfrm>
                  <a:off x="14321" y="8383"/>
                  <a:ext cx="459" cy="459"/>
                </a:xfrm>
                <a:custGeom>
                  <a:avLst/>
                  <a:gdLst>
                    <a:gd name="connsiteX0" fmla="*/ 145655 w 291412"/>
                    <a:gd name="connsiteY0" fmla="*/ -63 h 291413"/>
                    <a:gd name="connsiteX1" fmla="*/ -51 w 291412"/>
                    <a:gd name="connsiteY1" fmla="*/ 145643 h 291413"/>
                    <a:gd name="connsiteX2" fmla="*/ 145655 w 291412"/>
                    <a:gd name="connsiteY2" fmla="*/ 291350 h 291413"/>
                    <a:gd name="connsiteX3" fmla="*/ 291362 w 291412"/>
                    <a:gd name="connsiteY3" fmla="*/ 145643 h 291413"/>
                    <a:gd name="connsiteX4" fmla="*/ 145655 w 291412"/>
                    <a:gd name="connsiteY4" fmla="*/ -63 h 29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412" h="291413">
                      <a:moveTo>
                        <a:pt x="145655" y="-63"/>
                      </a:moveTo>
                      <a:cubicBezTo>
                        <a:pt x="65151" y="-63"/>
                        <a:pt x="-51" y="65174"/>
                        <a:pt x="-51" y="145643"/>
                      </a:cubicBezTo>
                      <a:cubicBezTo>
                        <a:pt x="-51" y="226113"/>
                        <a:pt x="65151" y="291350"/>
                        <a:pt x="145655" y="291350"/>
                      </a:cubicBezTo>
                      <a:cubicBezTo>
                        <a:pt x="226159" y="291350"/>
                        <a:pt x="291362" y="226113"/>
                        <a:pt x="291362" y="145643"/>
                      </a:cubicBezTo>
                      <a:cubicBezTo>
                        <a:pt x="291224" y="65222"/>
                        <a:pt x="226090" y="54"/>
                        <a:pt x="145655" y="-63"/>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grpSp>
      <p:grpSp>
        <p:nvGrpSpPr>
          <p:cNvPr id="9" name="组合 8">
            <a:extLst>
              <a:ext uri="{FF2B5EF4-FFF2-40B4-BE49-F238E27FC236}">
                <a16:creationId xmlns:a16="http://schemas.microsoft.com/office/drawing/2014/main" id="{9F8467C5-10BC-4EBF-BD0B-E455F56BEF84}"/>
              </a:ext>
            </a:extLst>
          </p:cNvPr>
          <p:cNvGrpSpPr/>
          <p:nvPr/>
        </p:nvGrpSpPr>
        <p:grpSpPr>
          <a:xfrm>
            <a:off x="6434138" y="4613747"/>
            <a:ext cx="4471831" cy="1005342"/>
            <a:chOff x="6376988" y="4613747"/>
            <a:chExt cx="4471831" cy="1005342"/>
          </a:xfrm>
        </p:grpSpPr>
        <p:grpSp>
          <p:nvGrpSpPr>
            <p:cNvPr id="117" name="组合 116">
              <a:extLst>
                <a:ext uri="{FF2B5EF4-FFF2-40B4-BE49-F238E27FC236}">
                  <a16:creationId xmlns:a16="http://schemas.microsoft.com/office/drawing/2014/main" id="{D136047B-B481-4B2A-85A3-C9B4773B120B}"/>
                </a:ext>
              </a:extLst>
            </p:cNvPr>
            <p:cNvGrpSpPr/>
            <p:nvPr/>
          </p:nvGrpSpPr>
          <p:grpSpPr>
            <a:xfrm>
              <a:off x="7341279" y="4613747"/>
              <a:ext cx="3507540" cy="1005342"/>
              <a:chOff x="2316655" y="4680422"/>
              <a:chExt cx="3507540" cy="1005342"/>
            </a:xfrm>
          </p:grpSpPr>
          <p:sp>
            <p:nvSpPr>
              <p:cNvPr id="123" name="矩形 122"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1C6BB941-FA38-4E2E-A594-7F788D41EB01}"/>
                  </a:ext>
                </a:extLst>
              </p:cNvPr>
              <p:cNvSpPr/>
              <p:nvPr/>
            </p:nvSpPr>
            <p:spPr>
              <a:xfrm>
                <a:off x="2316655" y="4680422"/>
                <a:ext cx="2163844" cy="466859"/>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2000" dirty="0">
                    <a:solidFill>
                      <a:schemeClr val="accent1"/>
                    </a:solidFill>
                    <a:latin typeface="+mj-ea"/>
                    <a:ea typeface="+mj-ea"/>
                    <a:sym typeface="Arial" panose="020B0604020202020204" pitchFamily="34" charset="0"/>
                  </a:rPr>
                  <a:t>关键词标题</a:t>
                </a:r>
              </a:p>
            </p:txBody>
          </p:sp>
          <p:sp>
            <p:nvSpPr>
              <p:cNvPr id="124" name="矩形 123"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AC9E2E71-AD81-47AA-86A7-4FB878F8B43B}"/>
                  </a:ext>
                </a:extLst>
              </p:cNvPr>
              <p:cNvSpPr/>
              <p:nvPr/>
            </p:nvSpPr>
            <p:spPr>
              <a:xfrm>
                <a:off x="2316655" y="5051231"/>
                <a:ext cx="3507540" cy="63453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zh-CN" altLang="en-US" sz="1400" dirty="0">
                    <a:latin typeface="+mn-ea"/>
                    <a:sym typeface="Arial" panose="020B0604020202020204" pitchFamily="34" charset="0"/>
                  </a:rPr>
                  <a:t>在这里输入你的正文阐述与关键词标题相关的具体内容若字数太多酌情删减文案</a:t>
                </a:r>
              </a:p>
            </p:txBody>
          </p:sp>
        </p:grpSp>
        <p:sp>
          <p:nvSpPr>
            <p:cNvPr id="119" name="椭圆 118">
              <a:extLst>
                <a:ext uri="{FF2B5EF4-FFF2-40B4-BE49-F238E27FC236}">
                  <a16:creationId xmlns:a16="http://schemas.microsoft.com/office/drawing/2014/main" id="{1AECEDB0-57EF-4EF7-8072-A35F4A182751}"/>
                </a:ext>
              </a:extLst>
            </p:cNvPr>
            <p:cNvSpPr/>
            <p:nvPr/>
          </p:nvSpPr>
          <p:spPr>
            <a:xfrm>
              <a:off x="6376988" y="4675201"/>
              <a:ext cx="882435" cy="882435"/>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5" name="组合 124">
              <a:extLst>
                <a:ext uri="{FF2B5EF4-FFF2-40B4-BE49-F238E27FC236}">
                  <a16:creationId xmlns:a16="http://schemas.microsoft.com/office/drawing/2014/main" id="{0E280358-215B-48C1-BBB3-3C04F1FE518E}"/>
                </a:ext>
              </a:extLst>
            </p:cNvPr>
            <p:cNvGrpSpPr/>
            <p:nvPr/>
          </p:nvGrpSpPr>
          <p:grpSpPr>
            <a:xfrm>
              <a:off x="6612509" y="4899001"/>
              <a:ext cx="419559" cy="377849"/>
              <a:chOff x="11276" y="9982"/>
              <a:chExt cx="855" cy="770"/>
            </a:xfrm>
            <a:solidFill>
              <a:schemeClr val="bg1"/>
            </a:solidFill>
          </p:grpSpPr>
          <p:sp>
            <p:nvSpPr>
              <p:cNvPr id="126" name="任意多边形: 形状 125">
                <a:extLst>
                  <a:ext uri="{FF2B5EF4-FFF2-40B4-BE49-F238E27FC236}">
                    <a16:creationId xmlns:a16="http://schemas.microsoft.com/office/drawing/2014/main" id="{D7DB8549-4306-44D2-8EB4-2197383C0722}"/>
                  </a:ext>
                </a:extLst>
              </p:cNvPr>
              <p:cNvSpPr/>
              <p:nvPr/>
            </p:nvSpPr>
            <p:spPr>
              <a:xfrm>
                <a:off x="11276" y="10307"/>
                <a:ext cx="318" cy="445"/>
              </a:xfrm>
              <a:custGeom>
                <a:avLst/>
                <a:gdLst>
                  <a:gd name="connsiteX0" fmla="*/ 140194 w 202244"/>
                  <a:gd name="connsiteY0" fmla="*/ -51 h 282542"/>
                  <a:gd name="connsiteX1" fmla="*/ 25020 w 202244"/>
                  <a:gd name="connsiteY1" fmla="*/ -51 h 282542"/>
                  <a:gd name="connsiteX2" fmla="*/ 1069 w 202244"/>
                  <a:gd name="connsiteY2" fmla="*/ 22418 h 282542"/>
                  <a:gd name="connsiteX3" fmla="*/ 1241 w 202244"/>
                  <a:gd name="connsiteY3" fmla="*/ 26071 h 282542"/>
                  <a:gd name="connsiteX4" fmla="*/ 1 w 202244"/>
                  <a:gd name="connsiteY4" fmla="*/ 252971 h 282542"/>
                  <a:gd name="connsiteX5" fmla="*/ 1 w 202244"/>
                  <a:gd name="connsiteY5" fmla="*/ 254901 h 282542"/>
                  <a:gd name="connsiteX6" fmla="*/ 31017 w 202244"/>
                  <a:gd name="connsiteY6" fmla="*/ 282471 h 282542"/>
                  <a:gd name="connsiteX7" fmla="*/ 178378 w 202244"/>
                  <a:gd name="connsiteY7" fmla="*/ 282471 h 282542"/>
                  <a:gd name="connsiteX8" fmla="*/ 202184 w 202244"/>
                  <a:gd name="connsiteY8" fmla="*/ 259863 h 282542"/>
                  <a:gd name="connsiteX9" fmla="*/ 202088 w 202244"/>
                  <a:gd name="connsiteY9" fmla="*/ 257037 h 282542"/>
                  <a:gd name="connsiteX10" fmla="*/ 169762 w 202244"/>
                  <a:gd name="connsiteY10" fmla="*/ 20557 h 282542"/>
                  <a:gd name="connsiteX11" fmla="*/ 169349 w 202244"/>
                  <a:gd name="connsiteY11" fmla="*/ 20557 h 282542"/>
                  <a:gd name="connsiteX12" fmla="*/ 140194 w 202244"/>
                  <a:gd name="connsiteY12" fmla="*/ -51 h 28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244" h="282542">
                    <a:moveTo>
                      <a:pt x="140194" y="-51"/>
                    </a:moveTo>
                    <a:lnTo>
                      <a:pt x="25020" y="-51"/>
                    </a:lnTo>
                    <a:cubicBezTo>
                      <a:pt x="12201" y="-465"/>
                      <a:pt x="1476" y="9598"/>
                      <a:pt x="1069" y="22418"/>
                    </a:cubicBezTo>
                    <a:cubicBezTo>
                      <a:pt x="1035" y="23659"/>
                      <a:pt x="1090" y="24831"/>
                      <a:pt x="1241" y="26071"/>
                    </a:cubicBezTo>
                    <a:lnTo>
                      <a:pt x="1" y="252971"/>
                    </a:lnTo>
                    <a:cubicBezTo>
                      <a:pt x="-68" y="253591"/>
                      <a:pt x="-68" y="254281"/>
                      <a:pt x="1" y="254901"/>
                    </a:cubicBezTo>
                    <a:cubicBezTo>
                      <a:pt x="2268" y="270409"/>
                      <a:pt x="15357" y="282057"/>
                      <a:pt x="31017" y="282471"/>
                    </a:cubicBezTo>
                    <a:lnTo>
                      <a:pt x="178378" y="282471"/>
                    </a:lnTo>
                    <a:cubicBezTo>
                      <a:pt x="191205" y="282815"/>
                      <a:pt x="201860" y="272683"/>
                      <a:pt x="202184" y="259863"/>
                    </a:cubicBezTo>
                    <a:cubicBezTo>
                      <a:pt x="202212" y="258898"/>
                      <a:pt x="202177" y="258002"/>
                      <a:pt x="202088" y="257037"/>
                    </a:cubicBezTo>
                    <a:lnTo>
                      <a:pt x="169762" y="20557"/>
                    </a:lnTo>
                    <a:lnTo>
                      <a:pt x="169349" y="20557"/>
                    </a:lnTo>
                    <a:cubicBezTo>
                      <a:pt x="164607" y="8496"/>
                      <a:pt x="153152" y="363"/>
                      <a:pt x="140194" y="-51"/>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任意多边形: 形状 126">
                <a:extLst>
                  <a:ext uri="{FF2B5EF4-FFF2-40B4-BE49-F238E27FC236}">
                    <a16:creationId xmlns:a16="http://schemas.microsoft.com/office/drawing/2014/main" id="{C1435B3D-0025-4948-A1E6-FB405B962A93}"/>
                  </a:ext>
                </a:extLst>
              </p:cNvPr>
              <p:cNvSpPr/>
              <p:nvPr/>
            </p:nvSpPr>
            <p:spPr>
              <a:xfrm>
                <a:off x="11572" y="9982"/>
                <a:ext cx="559" cy="766"/>
              </a:xfrm>
              <a:custGeom>
                <a:avLst/>
                <a:gdLst>
                  <a:gd name="connsiteX0" fmla="*/ 354566 w 354855"/>
                  <a:gd name="connsiteY0" fmla="*/ 303825 h 486125"/>
                  <a:gd name="connsiteX1" fmla="*/ 333131 w 354855"/>
                  <a:gd name="connsiteY1" fmla="*/ 265090 h 486125"/>
                  <a:gd name="connsiteX2" fmla="*/ 347811 w 354855"/>
                  <a:gd name="connsiteY2" fmla="*/ 239105 h 486125"/>
                  <a:gd name="connsiteX3" fmla="*/ 329753 w 354855"/>
                  <a:gd name="connsiteY3" fmla="*/ 183966 h 486125"/>
                  <a:gd name="connsiteX4" fmla="*/ 285021 w 354855"/>
                  <a:gd name="connsiteY4" fmla="*/ 165356 h 486125"/>
                  <a:gd name="connsiteX5" fmla="*/ 179911 w 354855"/>
                  <a:gd name="connsiteY5" fmla="*/ 165356 h 486125"/>
                  <a:gd name="connsiteX6" fmla="*/ 180807 w 354855"/>
                  <a:gd name="connsiteY6" fmla="*/ 105047 h 486125"/>
                  <a:gd name="connsiteX7" fmla="*/ 148413 w 354855"/>
                  <a:gd name="connsiteY7" fmla="*/ 17650 h 486125"/>
                  <a:gd name="connsiteX8" fmla="*/ 121601 w 354855"/>
                  <a:gd name="connsiteY8" fmla="*/ 488 h 486125"/>
                  <a:gd name="connsiteX9" fmla="*/ 112779 w 354855"/>
                  <a:gd name="connsiteY9" fmla="*/ -63 h 486125"/>
                  <a:gd name="connsiteX10" fmla="*/ 65979 w 354855"/>
                  <a:gd name="connsiteY10" fmla="*/ 24680 h 486125"/>
                  <a:gd name="connsiteX11" fmla="*/ 67840 w 354855"/>
                  <a:gd name="connsiteY11" fmla="*/ 48115 h 486125"/>
                  <a:gd name="connsiteX12" fmla="*/ 70252 w 354855"/>
                  <a:gd name="connsiteY12" fmla="*/ 91675 h 486125"/>
                  <a:gd name="connsiteX13" fmla="*/ -51 w 354855"/>
                  <a:gd name="connsiteY13" fmla="*/ 216291 h 486125"/>
                  <a:gd name="connsiteX14" fmla="*/ 32826 w 354855"/>
                  <a:gd name="connsiteY14" fmla="*/ 459388 h 486125"/>
                  <a:gd name="connsiteX15" fmla="*/ 130837 w 354855"/>
                  <a:gd name="connsiteY15" fmla="*/ 486062 h 486125"/>
                  <a:gd name="connsiteX16" fmla="*/ 262276 w 354855"/>
                  <a:gd name="connsiteY16" fmla="*/ 486062 h 486125"/>
                  <a:gd name="connsiteX17" fmla="*/ 310110 w 354855"/>
                  <a:gd name="connsiteY17" fmla="*/ 458975 h 486125"/>
                  <a:gd name="connsiteX18" fmla="*/ 308593 w 354855"/>
                  <a:gd name="connsiteY18" fmla="*/ 425684 h 486125"/>
                  <a:gd name="connsiteX19" fmla="*/ 308593 w 354855"/>
                  <a:gd name="connsiteY19" fmla="*/ 423409 h 486125"/>
                  <a:gd name="connsiteX20" fmla="*/ 308593 w 354855"/>
                  <a:gd name="connsiteY20" fmla="*/ 422720 h 486125"/>
                  <a:gd name="connsiteX21" fmla="*/ 338438 w 354855"/>
                  <a:gd name="connsiteY21" fmla="*/ 391222 h 486125"/>
                  <a:gd name="connsiteX22" fmla="*/ 330098 w 354855"/>
                  <a:gd name="connsiteY22" fmla="*/ 349867 h 486125"/>
                  <a:gd name="connsiteX23" fmla="*/ 354566 w 354855"/>
                  <a:gd name="connsiteY23" fmla="*/ 303825 h 48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4855" h="486125">
                    <a:moveTo>
                      <a:pt x="354566" y="303825"/>
                    </a:moveTo>
                    <a:cubicBezTo>
                      <a:pt x="353250" y="288455"/>
                      <a:pt x="345454" y="274395"/>
                      <a:pt x="333131" y="265090"/>
                    </a:cubicBezTo>
                    <a:cubicBezTo>
                      <a:pt x="341677" y="259093"/>
                      <a:pt x="347067" y="249512"/>
                      <a:pt x="347811" y="239105"/>
                    </a:cubicBezTo>
                    <a:cubicBezTo>
                      <a:pt x="349542" y="219048"/>
                      <a:pt x="343022" y="199129"/>
                      <a:pt x="329753" y="183966"/>
                    </a:cubicBezTo>
                    <a:cubicBezTo>
                      <a:pt x="318174" y="171697"/>
                      <a:pt x="301901" y="164873"/>
                      <a:pt x="285021" y="165356"/>
                    </a:cubicBezTo>
                    <a:lnTo>
                      <a:pt x="179911" y="165356"/>
                    </a:lnTo>
                    <a:cubicBezTo>
                      <a:pt x="179911" y="150123"/>
                      <a:pt x="179911" y="126276"/>
                      <a:pt x="180807" y="105047"/>
                    </a:cubicBezTo>
                    <a:cubicBezTo>
                      <a:pt x="182392" y="74513"/>
                      <a:pt x="165299" y="37225"/>
                      <a:pt x="148413" y="17650"/>
                    </a:cubicBezTo>
                    <a:cubicBezTo>
                      <a:pt x="141886" y="8828"/>
                      <a:pt x="132340" y="2721"/>
                      <a:pt x="121601" y="488"/>
                    </a:cubicBezTo>
                    <a:cubicBezTo>
                      <a:pt x="118672" y="130"/>
                      <a:pt x="115728" y="-57"/>
                      <a:pt x="112779" y="-63"/>
                    </a:cubicBezTo>
                    <a:cubicBezTo>
                      <a:pt x="93342" y="-63"/>
                      <a:pt x="70459" y="7725"/>
                      <a:pt x="65979" y="24680"/>
                    </a:cubicBezTo>
                    <a:cubicBezTo>
                      <a:pt x="64655" y="32524"/>
                      <a:pt x="65297" y="40575"/>
                      <a:pt x="67840" y="48115"/>
                    </a:cubicBezTo>
                    <a:cubicBezTo>
                      <a:pt x="71872" y="62272"/>
                      <a:pt x="72699" y="77160"/>
                      <a:pt x="70252" y="91675"/>
                    </a:cubicBezTo>
                    <a:cubicBezTo>
                      <a:pt x="64531" y="123932"/>
                      <a:pt x="15733" y="201955"/>
                      <a:pt x="-51" y="216291"/>
                    </a:cubicBezTo>
                    <a:lnTo>
                      <a:pt x="32826" y="459388"/>
                    </a:lnTo>
                    <a:cubicBezTo>
                      <a:pt x="54468" y="467797"/>
                      <a:pt x="104508" y="486062"/>
                      <a:pt x="130837" y="486062"/>
                    </a:cubicBezTo>
                    <a:lnTo>
                      <a:pt x="262276" y="486062"/>
                    </a:lnTo>
                    <a:cubicBezTo>
                      <a:pt x="271236" y="486062"/>
                      <a:pt x="301150" y="484132"/>
                      <a:pt x="310110" y="458975"/>
                    </a:cubicBezTo>
                    <a:cubicBezTo>
                      <a:pt x="313949" y="448085"/>
                      <a:pt x="313405" y="436161"/>
                      <a:pt x="308593" y="425684"/>
                    </a:cubicBezTo>
                    <a:cubicBezTo>
                      <a:pt x="308593" y="424719"/>
                      <a:pt x="308593" y="423961"/>
                      <a:pt x="308593" y="423409"/>
                    </a:cubicBezTo>
                    <a:cubicBezTo>
                      <a:pt x="308593" y="422858"/>
                      <a:pt x="308593" y="422927"/>
                      <a:pt x="308593" y="422720"/>
                    </a:cubicBezTo>
                    <a:cubicBezTo>
                      <a:pt x="324101" y="419412"/>
                      <a:pt x="335963" y="406868"/>
                      <a:pt x="338438" y="391222"/>
                    </a:cubicBezTo>
                    <a:cubicBezTo>
                      <a:pt x="341533" y="376885"/>
                      <a:pt x="338513" y="361860"/>
                      <a:pt x="330098" y="349867"/>
                    </a:cubicBezTo>
                    <a:cubicBezTo>
                      <a:pt x="347329" y="342010"/>
                      <a:pt x="356427" y="325813"/>
                      <a:pt x="354566" y="303825"/>
                    </a:cubicBezTo>
                    <a:close/>
                  </a:path>
                </a:pathLst>
              </a:custGeom>
              <a:grpFill/>
              <a:ln w="689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spTree>
    <p:extLst>
      <p:ext uri="{BB962C8B-B14F-4D97-AF65-F5344CB8AC3E}">
        <p14:creationId xmlns:p14="http://schemas.microsoft.com/office/powerpoint/2010/main" val="37386665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2E0E6C4-27F4-4CCA-8F46-828AE9989DE2}"/>
              </a:ext>
            </a:extLst>
          </p:cNvPr>
          <p:cNvSpPr>
            <a:spLocks noGrp="1"/>
          </p:cNvSpPr>
          <p:nvPr>
            <p:ph type="title"/>
          </p:nvPr>
        </p:nvSpPr>
        <p:spPr/>
        <p:txBody>
          <a:bodyPr/>
          <a:lstStyle/>
          <a:p>
            <a:r>
              <a:rPr lang="zh-CN" altLang="en-US" dirty="0"/>
              <a:t>工作业绩</a:t>
            </a:r>
          </a:p>
        </p:txBody>
      </p:sp>
      <p:sp>
        <p:nvSpPr>
          <p:cNvPr id="4" name="文本框 3">
            <a:extLst>
              <a:ext uri="{FF2B5EF4-FFF2-40B4-BE49-F238E27FC236}">
                <a16:creationId xmlns:a16="http://schemas.microsoft.com/office/drawing/2014/main" id="{9A5B5CF5-6975-4672-B418-E62E59CCA5F1}"/>
              </a:ext>
            </a:extLst>
          </p:cNvPr>
          <p:cNvSpPr txBox="1"/>
          <p:nvPr/>
        </p:nvSpPr>
        <p:spPr>
          <a:xfrm>
            <a:off x="394654" y="820471"/>
            <a:ext cx="1615121" cy="307777"/>
          </a:xfrm>
          <a:prstGeom prst="rect">
            <a:avLst/>
          </a:prstGeom>
          <a:noFill/>
        </p:spPr>
        <p:txBody>
          <a:bodyPr wrap="square" rtlCol="0">
            <a:spAutoFit/>
          </a:bodyPr>
          <a:lstStyle/>
          <a:p>
            <a:r>
              <a:rPr lang="en-US" altLang="zh-CN" sz="1400" kern="100" dirty="0">
                <a:solidFill>
                  <a:schemeClr val="bg1">
                    <a:lumMod val="50000"/>
                  </a:schemeClr>
                </a:solidFill>
                <a:ea typeface="+mj-ea"/>
                <a:cs typeface="Times New Roman" panose="02020603050405020304" pitchFamily="18" charset="0"/>
              </a:rPr>
              <a:t>Achievement</a:t>
            </a:r>
          </a:p>
        </p:txBody>
      </p:sp>
      <p:pic>
        <p:nvPicPr>
          <p:cNvPr id="15" name="图片 14">
            <a:extLst>
              <a:ext uri="{FF2B5EF4-FFF2-40B4-BE49-F238E27FC236}">
                <a16:creationId xmlns:a16="http://schemas.microsoft.com/office/drawing/2014/main" id="{881C43A1-B41A-4360-9354-13DAA3B677FE}"/>
              </a:ext>
            </a:extLst>
          </p:cNvPr>
          <p:cNvPicPr>
            <a:picLocks noChangeAspect="1"/>
          </p:cNvPicPr>
          <p:nvPr/>
        </p:nvPicPr>
        <p:blipFill rotWithShape="1">
          <a:blip r:embed="rId2">
            <a:duotone>
              <a:schemeClr val="accent1">
                <a:shade val="45000"/>
                <a:satMod val="135000"/>
              </a:schemeClr>
              <a:prstClr val="white"/>
            </a:duotone>
          </a:blip>
          <a:srcRect l="40167" t="4444" r="17534" b="13194"/>
          <a:stretch/>
        </p:blipFill>
        <p:spPr>
          <a:xfrm>
            <a:off x="7029452" y="1033776"/>
            <a:ext cx="3843970" cy="4998847"/>
          </a:xfrm>
          <a:prstGeom prst="rect">
            <a:avLst/>
          </a:prstGeom>
        </p:spPr>
      </p:pic>
      <p:grpSp>
        <p:nvGrpSpPr>
          <p:cNvPr id="17" name="组合 16">
            <a:extLst>
              <a:ext uri="{FF2B5EF4-FFF2-40B4-BE49-F238E27FC236}">
                <a16:creationId xmlns:a16="http://schemas.microsoft.com/office/drawing/2014/main" id="{543330C3-A697-4A93-AFD3-94FFFF1AB431}"/>
              </a:ext>
            </a:extLst>
          </p:cNvPr>
          <p:cNvGrpSpPr/>
          <p:nvPr/>
        </p:nvGrpSpPr>
        <p:grpSpPr>
          <a:xfrm>
            <a:off x="1202214" y="1728164"/>
            <a:ext cx="6465411" cy="1053451"/>
            <a:chOff x="2047558" y="1654626"/>
            <a:chExt cx="6465411" cy="1053451"/>
          </a:xfrm>
          <a:effectLst>
            <a:outerShdw blurRad="76200" dist="38100" dir="2700000" algn="tl" rotWithShape="0">
              <a:schemeClr val="accent1">
                <a:alpha val="35000"/>
              </a:schemeClr>
            </a:outerShdw>
          </a:effectLst>
        </p:grpSpPr>
        <p:sp>
          <p:nvSpPr>
            <p:cNvPr id="57" name="矩形 56">
              <a:extLst>
                <a:ext uri="{FF2B5EF4-FFF2-40B4-BE49-F238E27FC236}">
                  <a16:creationId xmlns:a16="http://schemas.microsoft.com/office/drawing/2014/main" id="{92C1FFFB-12FA-4522-AABA-3F32DA8A4524}"/>
                </a:ext>
              </a:extLst>
            </p:cNvPr>
            <p:cNvSpPr/>
            <p:nvPr/>
          </p:nvSpPr>
          <p:spPr>
            <a:xfrm>
              <a:off x="2047558" y="1654626"/>
              <a:ext cx="664368" cy="105345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 name="矩形 15">
              <a:extLst>
                <a:ext uri="{FF2B5EF4-FFF2-40B4-BE49-F238E27FC236}">
                  <a16:creationId xmlns:a16="http://schemas.microsoft.com/office/drawing/2014/main" id="{A65D7419-220C-41A4-BEEE-158EE068D11A}"/>
                </a:ext>
              </a:extLst>
            </p:cNvPr>
            <p:cNvSpPr/>
            <p:nvPr/>
          </p:nvSpPr>
          <p:spPr>
            <a:xfrm>
              <a:off x="2319336" y="1654626"/>
              <a:ext cx="6193633" cy="105345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p>
          </p:txBody>
        </p:sp>
        <p:sp>
          <p:nvSpPr>
            <p:cNvPr id="58" name="矩形 57" descr="e7d195523061f1c0d3ba7f298e59d031c9c3f97027ed136f882110EF8F17BAD1F2C348D17C7856EF46CB4678CC9E44EE1ABA681E3133328A7B4D22AAF822B2429426B2355AA8CC44631ADF5DCF3CCC2ED22CEDF72B6C20DA53B27F4D5A1D8BF2536A534E389ABD44BD1F6D1AB10C4DCA1D9B494ADDBE539489AE1793AAAB8AB09AB7E095C0272EBB">
              <a:extLst>
                <a:ext uri="{FF2B5EF4-FFF2-40B4-BE49-F238E27FC236}">
                  <a16:creationId xmlns:a16="http://schemas.microsoft.com/office/drawing/2014/main" id="{73F9C6A5-FD94-45AC-8069-82AEAC124911}"/>
                </a:ext>
              </a:extLst>
            </p:cNvPr>
            <p:cNvSpPr/>
            <p:nvPr/>
          </p:nvSpPr>
          <p:spPr>
            <a:xfrm>
              <a:off x="2740502" y="1654626"/>
              <a:ext cx="3898424" cy="916276"/>
            </a:xfrm>
            <a:prstGeom prst="rect">
              <a:avLst/>
            </a:prstGeom>
          </p:spPr>
          <p:txBody>
            <a:bodyPr wrap="square" anchor="ctr" anchorCtr="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dist">
                <a:lnSpc>
                  <a:spcPct val="130000"/>
                </a:lnSpc>
              </a:pPr>
              <a:r>
                <a:rPr lang="zh-CN" altLang="en-US" sz="4400" dirty="0">
                  <a:solidFill>
                    <a:schemeClr val="accent1"/>
                  </a:solidFill>
                  <a:latin typeface="+mj-ea"/>
                  <a:ea typeface="+mj-ea"/>
                  <a:sym typeface="Arial" panose="020B0604020202020204" pitchFamily="34" charset="0"/>
                </a:rPr>
                <a:t>关键词标题</a:t>
              </a:r>
            </a:p>
          </p:txBody>
        </p:sp>
      </p:grpSp>
      <p:grpSp>
        <p:nvGrpSpPr>
          <p:cNvPr id="22" name="组合 21">
            <a:extLst>
              <a:ext uri="{FF2B5EF4-FFF2-40B4-BE49-F238E27FC236}">
                <a16:creationId xmlns:a16="http://schemas.microsoft.com/office/drawing/2014/main" id="{6866021E-9CC7-405E-A5F8-BAABFAF4670C}"/>
              </a:ext>
            </a:extLst>
          </p:cNvPr>
          <p:cNvGrpSpPr/>
          <p:nvPr/>
        </p:nvGrpSpPr>
        <p:grpSpPr>
          <a:xfrm>
            <a:off x="1202214" y="3129598"/>
            <a:ext cx="5094129" cy="2636692"/>
            <a:chOff x="1202214" y="3319731"/>
            <a:chExt cx="5094129" cy="2636692"/>
          </a:xfrm>
        </p:grpSpPr>
        <p:grpSp>
          <p:nvGrpSpPr>
            <p:cNvPr id="21" name="组合 20">
              <a:extLst>
                <a:ext uri="{FF2B5EF4-FFF2-40B4-BE49-F238E27FC236}">
                  <a16:creationId xmlns:a16="http://schemas.microsoft.com/office/drawing/2014/main" id="{FFAD6537-3731-471B-B39D-6EA0369263A8}"/>
                </a:ext>
              </a:extLst>
            </p:cNvPr>
            <p:cNvGrpSpPr/>
            <p:nvPr/>
          </p:nvGrpSpPr>
          <p:grpSpPr>
            <a:xfrm>
              <a:off x="1202214" y="3319731"/>
              <a:ext cx="5094129" cy="672633"/>
              <a:chOff x="1259046" y="3315112"/>
              <a:chExt cx="5094129" cy="672633"/>
            </a:xfrm>
          </p:grpSpPr>
          <p:grpSp>
            <p:nvGrpSpPr>
              <p:cNvPr id="19" name="组合 18">
                <a:extLst>
                  <a:ext uri="{FF2B5EF4-FFF2-40B4-BE49-F238E27FC236}">
                    <a16:creationId xmlns:a16="http://schemas.microsoft.com/office/drawing/2014/main" id="{7C35A4F2-C8F8-44D2-94B8-E15C6731E959}"/>
                  </a:ext>
                </a:extLst>
              </p:cNvPr>
              <p:cNvGrpSpPr/>
              <p:nvPr/>
            </p:nvGrpSpPr>
            <p:grpSpPr>
              <a:xfrm>
                <a:off x="1259046" y="3315112"/>
                <a:ext cx="672633" cy="672633"/>
                <a:chOff x="1127340" y="3323162"/>
                <a:chExt cx="744013" cy="744013"/>
              </a:xfrm>
            </p:grpSpPr>
            <p:sp>
              <p:nvSpPr>
                <p:cNvPr id="60" name="椭圆 59">
                  <a:extLst>
                    <a:ext uri="{FF2B5EF4-FFF2-40B4-BE49-F238E27FC236}">
                      <a16:creationId xmlns:a16="http://schemas.microsoft.com/office/drawing/2014/main" id="{EFAA00BE-38F6-4355-9BFF-C7CBDFAFE167}"/>
                    </a:ext>
                  </a:extLst>
                </p:cNvPr>
                <p:cNvSpPr/>
                <p:nvPr/>
              </p:nvSpPr>
              <p:spPr>
                <a:xfrm>
                  <a:off x="1127340" y="3323162"/>
                  <a:ext cx="744013" cy="744013"/>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id="{B60F3288-798A-49A0-8B3F-2104E4CAB339}"/>
                    </a:ext>
                  </a:extLst>
                </p:cNvPr>
                <p:cNvSpPr txBox="1"/>
                <p:nvPr/>
              </p:nvSpPr>
              <p:spPr>
                <a:xfrm>
                  <a:off x="1302016" y="3402781"/>
                  <a:ext cx="394660" cy="584775"/>
                </a:xfrm>
                <a:prstGeom prst="rect">
                  <a:avLst/>
                </a:prstGeom>
                <a:noFill/>
              </p:spPr>
              <p:txBody>
                <a:bodyPr wrap="none" rtlCol="0">
                  <a:spAutoFit/>
                </a:bodyPr>
                <a:lstStyle/>
                <a:p>
                  <a:r>
                    <a:rPr lang="en-US" altLang="zh-CN" sz="3200" dirty="0">
                      <a:solidFill>
                        <a:schemeClr val="bg1"/>
                      </a:solidFill>
                      <a:latin typeface="+mj-ea"/>
                      <a:ea typeface="+mj-ea"/>
                    </a:rPr>
                    <a:t>1</a:t>
                  </a:r>
                  <a:endParaRPr lang="zh-CN" altLang="en-US" sz="3200" dirty="0">
                    <a:solidFill>
                      <a:schemeClr val="bg1"/>
                    </a:solidFill>
                    <a:latin typeface="+mj-ea"/>
                    <a:ea typeface="+mj-ea"/>
                  </a:endParaRPr>
                </a:p>
              </p:txBody>
            </p:sp>
          </p:grpSp>
          <p:sp>
            <p:nvSpPr>
              <p:cNvPr id="77" name="文本框 76">
                <a:extLst>
                  <a:ext uri="{FF2B5EF4-FFF2-40B4-BE49-F238E27FC236}">
                    <a16:creationId xmlns:a16="http://schemas.microsoft.com/office/drawing/2014/main" id="{DC7C1484-027D-4303-BCD0-81C8AF92B115}"/>
                  </a:ext>
                </a:extLst>
              </p:cNvPr>
              <p:cNvSpPr txBox="1"/>
              <p:nvPr/>
            </p:nvSpPr>
            <p:spPr>
              <a:xfrm>
                <a:off x="2009775" y="3315112"/>
                <a:ext cx="4343400" cy="634533"/>
              </a:xfrm>
              <a:prstGeom prst="rect">
                <a:avLst/>
              </a:prstGeom>
              <a:noFill/>
            </p:spPr>
            <p:txBody>
              <a:bodyPr wrap="square">
                <a:sp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grpSp>
        <p:grpSp>
          <p:nvGrpSpPr>
            <p:cNvPr id="78" name="组合 77">
              <a:extLst>
                <a:ext uri="{FF2B5EF4-FFF2-40B4-BE49-F238E27FC236}">
                  <a16:creationId xmlns:a16="http://schemas.microsoft.com/office/drawing/2014/main" id="{A92EE0C7-63EA-4A55-97E6-3A73E1CA5983}"/>
                </a:ext>
              </a:extLst>
            </p:cNvPr>
            <p:cNvGrpSpPr/>
            <p:nvPr/>
          </p:nvGrpSpPr>
          <p:grpSpPr>
            <a:xfrm>
              <a:off x="1202214" y="4301761"/>
              <a:ext cx="5094129" cy="672633"/>
              <a:chOff x="1259046" y="3315112"/>
              <a:chExt cx="5094129" cy="672633"/>
            </a:xfrm>
          </p:grpSpPr>
          <p:grpSp>
            <p:nvGrpSpPr>
              <p:cNvPr id="79" name="组合 78">
                <a:extLst>
                  <a:ext uri="{FF2B5EF4-FFF2-40B4-BE49-F238E27FC236}">
                    <a16:creationId xmlns:a16="http://schemas.microsoft.com/office/drawing/2014/main" id="{B67B4AD9-372E-4A29-84C7-7B33B4D1B2B0}"/>
                  </a:ext>
                </a:extLst>
              </p:cNvPr>
              <p:cNvGrpSpPr/>
              <p:nvPr/>
            </p:nvGrpSpPr>
            <p:grpSpPr>
              <a:xfrm>
                <a:off x="1259046" y="3315112"/>
                <a:ext cx="672633" cy="672633"/>
                <a:chOff x="1127340" y="3323162"/>
                <a:chExt cx="744013" cy="744013"/>
              </a:xfrm>
            </p:grpSpPr>
            <p:sp>
              <p:nvSpPr>
                <p:cNvPr id="81" name="椭圆 80">
                  <a:extLst>
                    <a:ext uri="{FF2B5EF4-FFF2-40B4-BE49-F238E27FC236}">
                      <a16:creationId xmlns:a16="http://schemas.microsoft.com/office/drawing/2014/main" id="{A9DA962F-1FEC-4E22-B10C-BEF6E73EAD62}"/>
                    </a:ext>
                  </a:extLst>
                </p:cNvPr>
                <p:cNvSpPr/>
                <p:nvPr/>
              </p:nvSpPr>
              <p:spPr>
                <a:xfrm>
                  <a:off x="1127340" y="3323162"/>
                  <a:ext cx="744013" cy="744013"/>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文本框 81">
                  <a:extLst>
                    <a:ext uri="{FF2B5EF4-FFF2-40B4-BE49-F238E27FC236}">
                      <a16:creationId xmlns:a16="http://schemas.microsoft.com/office/drawing/2014/main" id="{C53D158C-FCA3-4B69-B956-15BF84611A3E}"/>
                    </a:ext>
                  </a:extLst>
                </p:cNvPr>
                <p:cNvSpPr txBox="1"/>
                <p:nvPr/>
              </p:nvSpPr>
              <p:spPr>
                <a:xfrm>
                  <a:off x="1249337" y="3392245"/>
                  <a:ext cx="512784" cy="646831"/>
                </a:xfrm>
                <a:prstGeom prst="rect">
                  <a:avLst/>
                </a:prstGeom>
                <a:noFill/>
              </p:spPr>
              <p:txBody>
                <a:bodyPr wrap="none" rtlCol="0">
                  <a:spAutoFit/>
                </a:bodyPr>
                <a:lstStyle/>
                <a:p>
                  <a:r>
                    <a:rPr lang="en-US" altLang="zh-CN" sz="3200" dirty="0">
                      <a:solidFill>
                        <a:schemeClr val="bg1"/>
                      </a:solidFill>
                      <a:latin typeface="+mj-ea"/>
                      <a:ea typeface="+mj-ea"/>
                    </a:rPr>
                    <a:t>2</a:t>
                  </a:r>
                  <a:endParaRPr lang="zh-CN" altLang="en-US" sz="3200" dirty="0">
                    <a:solidFill>
                      <a:schemeClr val="bg1"/>
                    </a:solidFill>
                    <a:latin typeface="+mj-ea"/>
                    <a:ea typeface="+mj-ea"/>
                  </a:endParaRPr>
                </a:p>
              </p:txBody>
            </p:sp>
          </p:grpSp>
          <p:sp>
            <p:nvSpPr>
              <p:cNvPr id="80" name="文本框 79">
                <a:extLst>
                  <a:ext uri="{FF2B5EF4-FFF2-40B4-BE49-F238E27FC236}">
                    <a16:creationId xmlns:a16="http://schemas.microsoft.com/office/drawing/2014/main" id="{09940BD2-AA68-4F76-93B9-B1EF361ECEE6}"/>
                  </a:ext>
                </a:extLst>
              </p:cNvPr>
              <p:cNvSpPr txBox="1"/>
              <p:nvPr/>
            </p:nvSpPr>
            <p:spPr>
              <a:xfrm>
                <a:off x="2009775" y="3315112"/>
                <a:ext cx="4343400" cy="634533"/>
              </a:xfrm>
              <a:prstGeom prst="rect">
                <a:avLst/>
              </a:prstGeom>
              <a:noFill/>
            </p:spPr>
            <p:txBody>
              <a:bodyPr wrap="square">
                <a:sp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grpSp>
        <p:grpSp>
          <p:nvGrpSpPr>
            <p:cNvPr id="83" name="组合 82">
              <a:extLst>
                <a:ext uri="{FF2B5EF4-FFF2-40B4-BE49-F238E27FC236}">
                  <a16:creationId xmlns:a16="http://schemas.microsoft.com/office/drawing/2014/main" id="{9F964A98-BCD2-4361-8E79-33539B173ADD}"/>
                </a:ext>
              </a:extLst>
            </p:cNvPr>
            <p:cNvGrpSpPr/>
            <p:nvPr/>
          </p:nvGrpSpPr>
          <p:grpSpPr>
            <a:xfrm>
              <a:off x="1202214" y="5283790"/>
              <a:ext cx="5094129" cy="672633"/>
              <a:chOff x="1259046" y="3315112"/>
              <a:chExt cx="5094129" cy="672633"/>
            </a:xfrm>
          </p:grpSpPr>
          <p:grpSp>
            <p:nvGrpSpPr>
              <p:cNvPr id="84" name="组合 83">
                <a:extLst>
                  <a:ext uri="{FF2B5EF4-FFF2-40B4-BE49-F238E27FC236}">
                    <a16:creationId xmlns:a16="http://schemas.microsoft.com/office/drawing/2014/main" id="{C9793506-C748-4E2E-B6A3-A3B9F4F7477F}"/>
                  </a:ext>
                </a:extLst>
              </p:cNvPr>
              <p:cNvGrpSpPr/>
              <p:nvPr/>
            </p:nvGrpSpPr>
            <p:grpSpPr>
              <a:xfrm>
                <a:off x="1259046" y="3315112"/>
                <a:ext cx="672633" cy="672633"/>
                <a:chOff x="1127340" y="3323162"/>
                <a:chExt cx="744013" cy="744013"/>
              </a:xfrm>
            </p:grpSpPr>
            <p:sp>
              <p:nvSpPr>
                <p:cNvPr id="86" name="椭圆 85">
                  <a:extLst>
                    <a:ext uri="{FF2B5EF4-FFF2-40B4-BE49-F238E27FC236}">
                      <a16:creationId xmlns:a16="http://schemas.microsoft.com/office/drawing/2014/main" id="{DA13DAA2-2E2F-4E71-B629-1251993410F9}"/>
                    </a:ext>
                  </a:extLst>
                </p:cNvPr>
                <p:cNvSpPr/>
                <p:nvPr/>
              </p:nvSpPr>
              <p:spPr>
                <a:xfrm>
                  <a:off x="1127340" y="3323162"/>
                  <a:ext cx="744013" cy="744013"/>
                </a:xfrm>
                <a:prstGeom prst="ellipse">
                  <a:avLst/>
                </a:prstGeom>
                <a:gradFill>
                  <a:gsLst>
                    <a:gs pos="0">
                      <a:schemeClr val="accent2"/>
                    </a:gs>
                    <a:gs pos="99000">
                      <a:schemeClr val="accent2">
                        <a:lumMod val="75000"/>
                      </a:schemeClr>
                    </a:gs>
                  </a:gsLst>
                  <a:lin ang="3000000" scaled="0"/>
                </a:gradFill>
                <a:ln>
                  <a:noFill/>
                </a:ln>
                <a:effectLst>
                  <a:outerShdw blurRad="101600" sx="102000" sy="102000" algn="ctr" rotWithShape="0">
                    <a:schemeClr val="accent2">
                      <a:lumMod val="50000"/>
                      <a:alpha val="64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文本框 86">
                  <a:extLst>
                    <a:ext uri="{FF2B5EF4-FFF2-40B4-BE49-F238E27FC236}">
                      <a16:creationId xmlns:a16="http://schemas.microsoft.com/office/drawing/2014/main" id="{F9D46654-AD84-4435-9186-E70B4FF38C1A}"/>
                    </a:ext>
                  </a:extLst>
                </p:cNvPr>
                <p:cNvSpPr txBox="1"/>
                <p:nvPr/>
              </p:nvSpPr>
              <p:spPr>
                <a:xfrm>
                  <a:off x="1249337" y="3392245"/>
                  <a:ext cx="512784" cy="646831"/>
                </a:xfrm>
                <a:prstGeom prst="rect">
                  <a:avLst/>
                </a:prstGeom>
                <a:noFill/>
              </p:spPr>
              <p:txBody>
                <a:bodyPr wrap="none" rtlCol="0">
                  <a:spAutoFit/>
                </a:bodyPr>
                <a:lstStyle/>
                <a:p>
                  <a:r>
                    <a:rPr lang="en-US" altLang="zh-CN" sz="3200" dirty="0">
                      <a:solidFill>
                        <a:schemeClr val="bg1"/>
                      </a:solidFill>
                      <a:latin typeface="+mj-ea"/>
                      <a:ea typeface="+mj-ea"/>
                    </a:rPr>
                    <a:t>3</a:t>
                  </a:r>
                  <a:endParaRPr lang="zh-CN" altLang="en-US" sz="3200" dirty="0">
                    <a:solidFill>
                      <a:schemeClr val="bg1"/>
                    </a:solidFill>
                    <a:latin typeface="+mj-ea"/>
                    <a:ea typeface="+mj-ea"/>
                  </a:endParaRPr>
                </a:p>
              </p:txBody>
            </p:sp>
          </p:grpSp>
          <p:sp>
            <p:nvSpPr>
              <p:cNvPr id="85" name="文本框 84">
                <a:extLst>
                  <a:ext uri="{FF2B5EF4-FFF2-40B4-BE49-F238E27FC236}">
                    <a16:creationId xmlns:a16="http://schemas.microsoft.com/office/drawing/2014/main" id="{010C5BC8-3EFD-427F-9AC0-73D13196582B}"/>
                  </a:ext>
                </a:extLst>
              </p:cNvPr>
              <p:cNvSpPr txBox="1"/>
              <p:nvPr/>
            </p:nvSpPr>
            <p:spPr>
              <a:xfrm>
                <a:off x="2009775" y="3315112"/>
                <a:ext cx="4343400" cy="634533"/>
              </a:xfrm>
              <a:prstGeom prst="rect">
                <a:avLst/>
              </a:prstGeom>
              <a:noFill/>
            </p:spPr>
            <p:txBody>
              <a:bodyPr wrap="square">
                <a:spAutoFit/>
              </a:bodyPr>
              <a:lstStyle/>
              <a:p>
                <a:pPr marL="0" marR="0" lvl="0" indent="0" defTabSz="914400" rtl="0" eaLnBrk="1" fontAlgn="auto" latinLnBrk="0" hangingPunct="1">
                  <a:lnSpc>
                    <a:spcPct val="130000"/>
                  </a:lnSpc>
                  <a:spcBef>
                    <a:spcPts val="0"/>
                  </a:spcBef>
                  <a:spcAft>
                    <a:spcPts val="0"/>
                  </a:spcAft>
                  <a:buClrTx/>
                  <a:buSzTx/>
                  <a:buFontTx/>
                  <a:buNone/>
                  <a:defRPr/>
                </a:pPr>
                <a:r>
                  <a:rPr kumimoji="0" lang="zh-CN" altLang="en-US" sz="1400" b="0" i="0" u="none" strike="noStrike" kern="1200" cap="none" spc="0" normalizeH="0" baseline="0" noProof="0" dirty="0">
                    <a:ln>
                      <a:noFill/>
                    </a:ln>
                    <a:solidFill>
                      <a:schemeClr val="bg2">
                        <a:lumMod val="25000"/>
                      </a:schemeClr>
                    </a:solidFill>
                    <a:effectLst/>
                    <a:uLnTx/>
                    <a:uFillTx/>
                    <a:latin typeface="+mn-ea"/>
                  </a:rPr>
                  <a:t>在这里输入你的正文阐述与关键词标题相关的具体内容若字数太多酌情先删减文案</a:t>
                </a:r>
              </a:p>
            </p:txBody>
          </p:sp>
        </p:grpSp>
      </p:grpSp>
    </p:spTree>
    <p:extLst>
      <p:ext uri="{BB962C8B-B14F-4D97-AF65-F5344CB8AC3E}">
        <p14:creationId xmlns:p14="http://schemas.microsoft.com/office/powerpoint/2010/main" val="346731093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6BD41747-9955-4849-ADFA-0AD2F2A59A79}"/>
              </a:ext>
            </a:extLst>
          </p:cNvPr>
          <p:cNvGrpSpPr/>
          <p:nvPr/>
        </p:nvGrpSpPr>
        <p:grpSpPr>
          <a:xfrm>
            <a:off x="4000501" y="2310169"/>
            <a:ext cx="7839074" cy="2215991"/>
            <a:chOff x="3114676" y="2519719"/>
            <a:chExt cx="7839074" cy="2215991"/>
          </a:xfrm>
        </p:grpSpPr>
        <p:sp>
          <p:nvSpPr>
            <p:cNvPr id="2" name="文本框 1">
              <a:extLst>
                <a:ext uri="{FF2B5EF4-FFF2-40B4-BE49-F238E27FC236}">
                  <a16:creationId xmlns:a16="http://schemas.microsoft.com/office/drawing/2014/main" id="{47DBD580-48A4-42B6-AC4A-82E846254EBE}"/>
                </a:ext>
              </a:extLst>
            </p:cNvPr>
            <p:cNvSpPr txBox="1"/>
            <p:nvPr/>
          </p:nvSpPr>
          <p:spPr>
            <a:xfrm>
              <a:off x="3114676" y="2519719"/>
              <a:ext cx="2924174" cy="2215991"/>
            </a:xfrm>
            <a:prstGeom prst="rect">
              <a:avLst/>
            </a:prstGeom>
            <a:noFill/>
          </p:spPr>
          <p:txBody>
            <a:bodyPr wrap="square" rtlCol="0">
              <a:spAutoFit/>
            </a:bodyPr>
            <a:lstStyle/>
            <a:p>
              <a:r>
                <a:rPr lang="en-US" altLang="zh-CN" sz="13800" dirty="0">
                  <a:solidFill>
                    <a:schemeClr val="bg1"/>
                  </a:solidFill>
                  <a:latin typeface="+mj-ea"/>
                  <a:ea typeface="+mj-ea"/>
                </a:rPr>
                <a:t>02</a:t>
              </a:r>
              <a:endParaRPr lang="zh-CN" altLang="en-US" sz="13800" dirty="0">
                <a:solidFill>
                  <a:schemeClr val="bg1"/>
                </a:solidFill>
                <a:latin typeface="+mj-ea"/>
                <a:ea typeface="+mj-ea"/>
              </a:endParaRPr>
            </a:p>
          </p:txBody>
        </p:sp>
        <p:sp>
          <p:nvSpPr>
            <p:cNvPr id="4" name="文本框 3">
              <a:extLst>
                <a:ext uri="{FF2B5EF4-FFF2-40B4-BE49-F238E27FC236}">
                  <a16:creationId xmlns:a16="http://schemas.microsoft.com/office/drawing/2014/main" id="{912AD3C4-9C88-4889-800A-ED616526EC68}"/>
                </a:ext>
              </a:extLst>
            </p:cNvPr>
            <p:cNvSpPr txBox="1"/>
            <p:nvPr/>
          </p:nvSpPr>
          <p:spPr>
            <a:xfrm>
              <a:off x="5695950" y="2672119"/>
              <a:ext cx="5257800" cy="1323439"/>
            </a:xfrm>
            <a:prstGeom prst="rect">
              <a:avLst/>
            </a:prstGeom>
            <a:noFill/>
          </p:spPr>
          <p:txBody>
            <a:bodyPr wrap="square" rtlCol="0">
              <a:spAutoFit/>
            </a:bodyPr>
            <a:lstStyle/>
            <a:p>
              <a:r>
                <a:rPr lang="zh-CN" altLang="en-US" sz="8000" dirty="0">
                  <a:solidFill>
                    <a:schemeClr val="accent2"/>
                  </a:solidFill>
                  <a:latin typeface="+mj-ea"/>
                  <a:ea typeface="+mj-ea"/>
                </a:rPr>
                <a:t>亮点经验</a:t>
              </a:r>
            </a:p>
          </p:txBody>
        </p:sp>
        <p:cxnSp>
          <p:nvCxnSpPr>
            <p:cNvPr id="6" name="直接连接符 5">
              <a:extLst>
                <a:ext uri="{FF2B5EF4-FFF2-40B4-BE49-F238E27FC236}">
                  <a16:creationId xmlns:a16="http://schemas.microsoft.com/office/drawing/2014/main" id="{17727AB2-613F-44AC-8C12-1E35472A32D5}"/>
                </a:ext>
              </a:extLst>
            </p:cNvPr>
            <p:cNvCxnSpPr/>
            <p:nvPr/>
          </p:nvCxnSpPr>
          <p:spPr>
            <a:xfrm>
              <a:off x="5867400" y="3943350"/>
              <a:ext cx="386715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文本框 7">
              <a:extLst>
                <a:ext uri="{FF2B5EF4-FFF2-40B4-BE49-F238E27FC236}">
                  <a16:creationId xmlns:a16="http://schemas.microsoft.com/office/drawing/2014/main" id="{BB968D46-3443-4400-BD32-06DEAA3AB81A}"/>
                </a:ext>
              </a:extLst>
            </p:cNvPr>
            <p:cNvSpPr txBox="1"/>
            <p:nvPr/>
          </p:nvSpPr>
          <p:spPr>
            <a:xfrm>
              <a:off x="5791200" y="4076700"/>
              <a:ext cx="4086226" cy="369332"/>
            </a:xfrm>
            <a:prstGeom prst="rect">
              <a:avLst/>
            </a:prstGeom>
            <a:noFill/>
          </p:spPr>
          <p:txBody>
            <a:bodyPr wrap="square" rtlCol="0">
              <a:spAutoFit/>
            </a:bodyPr>
            <a:lstStyle/>
            <a:p>
              <a:pPr algn="dist"/>
              <a:r>
                <a:rPr lang="en-US" altLang="zh-CN" sz="1800" kern="100" dirty="0">
                  <a:solidFill>
                    <a:schemeClr val="accent2">
                      <a:alpha val="60000"/>
                    </a:schemeClr>
                  </a:solidFill>
                  <a:latin typeface="+mj-ea"/>
                  <a:ea typeface="+mj-ea"/>
                  <a:cs typeface="Times New Roman" panose="02020603050405020304" pitchFamily="18" charset="0"/>
                </a:rPr>
                <a:t>Experience</a:t>
              </a:r>
            </a:p>
          </p:txBody>
        </p:sp>
      </p:grpSp>
    </p:spTree>
    <p:extLst>
      <p:ext uri="{BB962C8B-B14F-4D97-AF65-F5344CB8AC3E}">
        <p14:creationId xmlns:p14="http://schemas.microsoft.com/office/powerpoint/2010/main" val="29773146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CON" val="#176445;#379828;#405338;"/>
</p:tagLst>
</file>

<file path=ppt/tags/tag10.xml><?xml version="1.0" encoding="utf-8"?>
<p:tagLst xmlns:a="http://schemas.openxmlformats.org/drawingml/2006/main" xmlns:r="http://schemas.openxmlformats.org/officeDocument/2006/relationships" xmlns:p="http://schemas.openxmlformats.org/presentationml/2006/main">
  <p:tag name="ISLIDE.ICON" val="#407177;#82770;#139794;#42904;#63246;#21965;#120587;#407177;#407187;#6242;#6242;"/>
</p:tagLst>
</file>

<file path=ppt/tags/tag11.xml><?xml version="1.0" encoding="utf-8"?>
<p:tagLst xmlns:a="http://schemas.openxmlformats.org/drawingml/2006/main" xmlns:r="http://schemas.openxmlformats.org/officeDocument/2006/relationships" xmlns:p="http://schemas.openxmlformats.org/presentationml/2006/main">
  <p:tag name="ISLIDE.ICON" val="#407177;#82770;#139794;#42904;#63246;#21965;#120587;#407177;#407187;#6242;#6242;#74192;#370344;#41234;#44964;"/>
</p:tagLst>
</file>

<file path=ppt/tags/tag12.xml><?xml version="1.0" encoding="utf-8"?>
<p:tagLst xmlns:a="http://schemas.openxmlformats.org/drawingml/2006/main" xmlns:r="http://schemas.openxmlformats.org/officeDocument/2006/relationships" xmlns:p="http://schemas.openxmlformats.org/presentationml/2006/main">
  <p:tag name="ISLIDE.ICON" val="#407177;#82770;#139794;#42904;#63246;#21965;#120587;#407177;#407187;#6242;#6242;#74192;#370344;#41234;#44964;#82882;#100280;#171118;#168696;#117791;"/>
</p:tagLst>
</file>

<file path=ppt/tags/tag13.xml><?xml version="1.0" encoding="utf-8"?>
<p:tagLst xmlns:a="http://schemas.openxmlformats.org/drawingml/2006/main" xmlns:r="http://schemas.openxmlformats.org/officeDocument/2006/relationships" xmlns:p="http://schemas.openxmlformats.org/presentationml/2006/main">
  <p:tag name="ISLIDE.ICON" val="#176445;#379828;#405338;"/>
</p:tagLst>
</file>

<file path=ppt/tags/tag2.xml><?xml version="1.0" encoding="utf-8"?>
<p:tagLst xmlns:a="http://schemas.openxmlformats.org/drawingml/2006/main" xmlns:r="http://schemas.openxmlformats.org/officeDocument/2006/relationships" xmlns:p="http://schemas.openxmlformats.org/presentationml/2006/main">
  <p:tag name="ISLIDE.ICON" val="#407177;#82770;#139794;"/>
</p:tagLst>
</file>

<file path=ppt/tags/tag3.xml><?xml version="1.0" encoding="utf-8"?>
<p:tagLst xmlns:a="http://schemas.openxmlformats.org/drawingml/2006/main" xmlns:r="http://schemas.openxmlformats.org/officeDocument/2006/relationships" xmlns:p="http://schemas.openxmlformats.org/presentationml/2006/main">
  <p:tag name="ISLIDE.ICON" val="#407177;#82770;#139794;"/>
</p:tagLst>
</file>

<file path=ppt/tags/tag4.xml><?xml version="1.0" encoding="utf-8"?>
<p:tagLst xmlns:a="http://schemas.openxmlformats.org/drawingml/2006/main" xmlns:r="http://schemas.openxmlformats.org/officeDocument/2006/relationships" xmlns:p="http://schemas.openxmlformats.org/presentationml/2006/main">
  <p:tag name="ISLIDE.ICON" val="#407177;#82770;#139794;"/>
</p:tagLst>
</file>

<file path=ppt/tags/tag5.xml><?xml version="1.0" encoding="utf-8"?>
<p:tagLst xmlns:a="http://schemas.openxmlformats.org/drawingml/2006/main" xmlns:r="http://schemas.openxmlformats.org/officeDocument/2006/relationships" xmlns:p="http://schemas.openxmlformats.org/presentationml/2006/main">
  <p:tag name="ISLIDE.ICON" val="#407177;#82770;#139794;"/>
</p:tagLst>
</file>

<file path=ppt/tags/tag6.xml><?xml version="1.0" encoding="utf-8"?>
<p:tagLst xmlns:a="http://schemas.openxmlformats.org/drawingml/2006/main" xmlns:r="http://schemas.openxmlformats.org/officeDocument/2006/relationships" xmlns:p="http://schemas.openxmlformats.org/presentationml/2006/main">
  <p:tag name="ISLIDE.ICON" val="#407177;#82770;#139794;#42904;"/>
</p:tagLst>
</file>

<file path=ppt/tags/tag7.xml><?xml version="1.0" encoding="utf-8"?>
<p:tagLst xmlns:a="http://schemas.openxmlformats.org/drawingml/2006/main" xmlns:r="http://schemas.openxmlformats.org/officeDocument/2006/relationships" xmlns:p="http://schemas.openxmlformats.org/presentationml/2006/main">
  <p:tag name="ISLIDE.ICON" val="#407177;#82770;#139794;#42904;"/>
</p:tagLst>
</file>

<file path=ppt/tags/tag8.xml><?xml version="1.0" encoding="utf-8"?>
<p:tagLst xmlns:a="http://schemas.openxmlformats.org/drawingml/2006/main" xmlns:r="http://schemas.openxmlformats.org/officeDocument/2006/relationships" xmlns:p="http://schemas.openxmlformats.org/presentationml/2006/main">
  <p:tag name="ISLIDE.ICON" val="#407177;#82770;#139794;#42904;#63246;"/>
</p:tagLst>
</file>

<file path=ppt/tags/tag9.xml><?xml version="1.0" encoding="utf-8"?>
<p:tagLst xmlns:a="http://schemas.openxmlformats.org/drawingml/2006/main" xmlns:r="http://schemas.openxmlformats.org/officeDocument/2006/relationships" xmlns:p="http://schemas.openxmlformats.org/presentationml/2006/main">
  <p:tag name="ISLIDE.ICON" val="#407177;#82770;#139794;#42904;#63246;"/>
</p:tagLst>
</file>

<file path=ppt/theme/theme1.xml><?xml version="1.0" encoding="utf-8"?>
<a:theme xmlns:a="http://schemas.openxmlformats.org/drawingml/2006/main" name="Office 主题​​">
  <a:themeElements>
    <a:clrScheme name="自定义 11">
      <a:dk1>
        <a:sysClr val="windowText" lastClr="000000"/>
      </a:dk1>
      <a:lt1>
        <a:sysClr val="window" lastClr="FFFFFF"/>
      </a:lt1>
      <a:dk2>
        <a:srgbClr val="44546A"/>
      </a:dk2>
      <a:lt2>
        <a:srgbClr val="E7E6E6"/>
      </a:lt2>
      <a:accent1>
        <a:srgbClr val="1C1362"/>
      </a:accent1>
      <a:accent2>
        <a:srgbClr val="40DCDC"/>
      </a:accent2>
      <a:accent3>
        <a:srgbClr val="2C5AA7"/>
      </a:accent3>
      <a:accent4>
        <a:srgbClr val="FFC000"/>
      </a:accent4>
      <a:accent5>
        <a:srgbClr val="5B9BD5"/>
      </a:accent5>
      <a:accent6>
        <a:srgbClr val="70AD47"/>
      </a:accent6>
      <a:hlink>
        <a:srgbClr val="0563C1"/>
      </a:hlink>
      <a:folHlink>
        <a:srgbClr val="954F72"/>
      </a:folHlink>
    </a:clrScheme>
    <a:fontScheme name="自定义 1">
      <a:majorFont>
        <a:latin typeface="微软雅黑 Bold"/>
        <a:ea typeface="微软雅黑 Bold"/>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633</TotalTime>
  <Words>1821</Words>
  <Application>Microsoft Office PowerPoint</Application>
  <PresentationFormat>宽屏</PresentationFormat>
  <Paragraphs>255</Paragraphs>
  <Slides>27</Slides>
  <Notes>0</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27</vt:i4>
      </vt:variant>
    </vt:vector>
  </HeadingPairs>
  <TitlesOfParts>
    <vt:vector size="33" baseType="lpstr">
      <vt:lpstr>OPPOSans B</vt:lpstr>
      <vt:lpstr>思源宋体 CN</vt:lpstr>
      <vt:lpstr>微软雅黑</vt:lpstr>
      <vt:lpstr>微软雅黑 Bold</vt:lpstr>
      <vt:lpstr>Arial</vt:lpstr>
      <vt:lpstr>Office 主题​​</vt:lpstr>
      <vt:lpstr>PowerPoint 演示文稿</vt:lpstr>
      <vt:lpstr>PowerPoint 演示文稿</vt:lpstr>
      <vt:lpstr>PowerPoint 演示文稿</vt:lpstr>
      <vt:lpstr>工作业绩</vt:lpstr>
      <vt:lpstr>工作业绩</vt:lpstr>
      <vt:lpstr>工作业绩</vt:lpstr>
      <vt:lpstr>工作业绩</vt:lpstr>
      <vt:lpstr>工作业绩</vt:lpstr>
      <vt:lpstr>PowerPoint 演示文稿</vt:lpstr>
      <vt:lpstr>亮点经验</vt:lpstr>
      <vt:lpstr>亮点经验</vt:lpstr>
      <vt:lpstr>亮点经验</vt:lpstr>
      <vt:lpstr>亮点经验</vt:lpstr>
      <vt:lpstr>亮点经验</vt:lpstr>
      <vt:lpstr>PowerPoint 演示文稿</vt:lpstr>
      <vt:lpstr>问题分析</vt:lpstr>
      <vt:lpstr>问题分析</vt:lpstr>
      <vt:lpstr>问题分析</vt:lpstr>
      <vt:lpstr>问题分析</vt:lpstr>
      <vt:lpstr>问题分析</vt:lpstr>
      <vt:lpstr>PowerPoint 演示文稿</vt:lpstr>
      <vt:lpstr>问题分析</vt:lpstr>
      <vt:lpstr>问题分析</vt:lpstr>
      <vt:lpstr>问题分析</vt:lpstr>
      <vt:lpstr>问题分析</vt:lpstr>
      <vt:lpstr>问题分析</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李 路</dc:creator>
  <cp:lastModifiedBy>超 朱</cp:lastModifiedBy>
  <cp:revision>14</cp:revision>
  <dcterms:created xsi:type="dcterms:W3CDTF">2022-02-12T10:30:13Z</dcterms:created>
  <dcterms:modified xsi:type="dcterms:W3CDTF">2023-06-28T02:54:37Z</dcterms:modified>
</cp:coreProperties>
</file>